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uise Footn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898"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3-04-25T12:39:13.643" idx="1">
    <p:pos x="261" y="1080"/>
    <p:text>Have suggested new wording</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390eb69e34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390eb69e34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16b458a46c_0_3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16b458a46c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 suggest that he we talk about what the new Strategy is - a new start; more focus on community; application of lessons learned through Covid (including building resilience) ; self-help; tackling inequalities. We need to work with  multi- dimensional relationships - e.g formal relationships through contracting and more informal partnership working. It is important that we all acknowledge the ICS agenda and work collaboratively with health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3985fd73de_4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3985fd73de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Building an equal partnership is not always easy and as Covid showed us, requires all partners to understand the different pressures everyone faces and how to complement each other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16b458a46c_0_4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16b458a46c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VCSE Strategy places the VCSE sector at the heart of achieving what local residents have said they wanted for our communities during 2022( ?) consultation, which was Thriving; participating and belonging. In addition Kingston Partnership Board has adopted Marmot Principles tackling health inequalities and wider determinants of health. Question - how can the VCSE sector engage with this wide agenda?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16b458a46c_0_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16b458a46c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2dd2757dba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2dd2757db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16b458a46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16b458a46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e13a435632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e13a43563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3917d458d9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3917d458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6900"/>
              <a:buNone/>
              <a:defRPr sz="69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11" name="Google Shape;11;p2"/>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12" name="Google Shape;12;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16000"/>
              <a:buNone/>
              <a:defRPr sz="16000"/>
            </a:lvl1pPr>
            <a:lvl2pPr lvl="1" algn="ctr" rtl="0">
              <a:spcBef>
                <a:spcPts val="0"/>
              </a:spcBef>
              <a:spcAft>
                <a:spcPts val="0"/>
              </a:spcAft>
              <a:buSzPts val="16000"/>
              <a:buNone/>
              <a:defRPr sz="16000"/>
            </a:lvl2pPr>
            <a:lvl3pPr lvl="2" algn="ctr" rtl="0">
              <a:spcBef>
                <a:spcPts val="0"/>
              </a:spcBef>
              <a:spcAft>
                <a:spcPts val="0"/>
              </a:spcAft>
              <a:buSzPts val="16000"/>
              <a:buNone/>
              <a:defRPr sz="16000"/>
            </a:lvl3pPr>
            <a:lvl4pPr lvl="3" algn="ctr" rtl="0">
              <a:spcBef>
                <a:spcPts val="0"/>
              </a:spcBef>
              <a:spcAft>
                <a:spcPts val="0"/>
              </a:spcAft>
              <a:buSzPts val="16000"/>
              <a:buNone/>
              <a:defRPr sz="16000"/>
            </a:lvl4pPr>
            <a:lvl5pPr lvl="4" algn="ctr" rtl="0">
              <a:spcBef>
                <a:spcPts val="0"/>
              </a:spcBef>
              <a:spcAft>
                <a:spcPts val="0"/>
              </a:spcAft>
              <a:buSzPts val="16000"/>
              <a:buNone/>
              <a:defRPr sz="16000"/>
            </a:lvl5pPr>
            <a:lvl6pPr lvl="5" algn="ctr" rtl="0">
              <a:spcBef>
                <a:spcPts val="0"/>
              </a:spcBef>
              <a:spcAft>
                <a:spcPts val="0"/>
              </a:spcAft>
              <a:buSzPts val="16000"/>
              <a:buNone/>
              <a:defRPr sz="16000"/>
            </a:lvl6pPr>
            <a:lvl7pPr lvl="6" algn="ctr" rtl="0">
              <a:spcBef>
                <a:spcPts val="0"/>
              </a:spcBef>
              <a:spcAft>
                <a:spcPts val="0"/>
              </a:spcAft>
              <a:buSzPts val="16000"/>
              <a:buNone/>
              <a:defRPr sz="16000"/>
            </a:lvl7pPr>
            <a:lvl8pPr lvl="7" algn="ctr" rtl="0">
              <a:spcBef>
                <a:spcPts val="0"/>
              </a:spcBef>
              <a:spcAft>
                <a:spcPts val="0"/>
              </a:spcAft>
              <a:buSzPts val="16000"/>
              <a:buNone/>
              <a:defRPr sz="16000"/>
            </a:lvl8pPr>
            <a:lvl9pPr lvl="8" algn="ctr" rtl="0">
              <a:spcBef>
                <a:spcPts val="0"/>
              </a:spcBef>
              <a:spcAft>
                <a:spcPts val="0"/>
              </a:spcAft>
              <a:buSzPts val="16000"/>
              <a:buNone/>
              <a:defRPr sz="16000"/>
            </a:lvl9pPr>
          </a:lstStyle>
          <a:p>
            <a:r>
              <a:t>xx%</a:t>
            </a:r>
          </a:p>
        </p:txBody>
      </p:sp>
      <p:sp>
        <p:nvSpPr>
          <p:cNvPr id="46" name="Google Shape;46;p11"/>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Autofit/>
          </a:bodyPr>
          <a:lstStyle>
            <a:lvl1pPr marL="457200" lvl="0" indent="-342900" algn="ctr" rtl="0">
              <a:spcBef>
                <a:spcPts val="0"/>
              </a:spcBef>
              <a:spcAft>
                <a:spcPts val="0"/>
              </a:spcAft>
              <a:buSzPts val="1800"/>
              <a:buChar char="●"/>
              <a:defRPr/>
            </a:lvl1pPr>
            <a:lvl2pPr marL="914400" lvl="1" indent="-349250" algn="ctr" rtl="0">
              <a:spcBef>
                <a:spcPts val="2100"/>
              </a:spcBef>
              <a:spcAft>
                <a:spcPts val="0"/>
              </a:spcAft>
              <a:buSzPts val="1900"/>
              <a:buChar char="○"/>
              <a:defRPr/>
            </a:lvl2pPr>
            <a:lvl3pPr marL="1371600" lvl="2" indent="-349250" algn="ctr" rtl="0">
              <a:spcBef>
                <a:spcPts val="2100"/>
              </a:spcBef>
              <a:spcAft>
                <a:spcPts val="0"/>
              </a:spcAft>
              <a:buSzPts val="1900"/>
              <a:buChar char="■"/>
              <a:defRPr/>
            </a:lvl3pPr>
            <a:lvl4pPr marL="1828800" lvl="3" indent="-349250" algn="ctr" rtl="0">
              <a:spcBef>
                <a:spcPts val="2100"/>
              </a:spcBef>
              <a:spcAft>
                <a:spcPts val="0"/>
              </a:spcAft>
              <a:buSzPts val="1900"/>
              <a:buChar char="●"/>
              <a:defRPr/>
            </a:lvl4pPr>
            <a:lvl5pPr marL="2286000" lvl="4" indent="-349250" algn="ctr" rtl="0">
              <a:spcBef>
                <a:spcPts val="2100"/>
              </a:spcBef>
              <a:spcAft>
                <a:spcPts val="0"/>
              </a:spcAft>
              <a:buSzPts val="1900"/>
              <a:buChar char="○"/>
              <a:defRPr/>
            </a:lvl5pPr>
            <a:lvl6pPr marL="2743200" lvl="5" indent="-349250" algn="ctr" rtl="0">
              <a:spcBef>
                <a:spcPts val="2100"/>
              </a:spcBef>
              <a:spcAft>
                <a:spcPts val="0"/>
              </a:spcAft>
              <a:buSzPts val="1900"/>
              <a:buChar char="■"/>
              <a:defRPr/>
            </a:lvl6pPr>
            <a:lvl7pPr marL="3200400" lvl="6" indent="-349250" algn="ctr" rtl="0">
              <a:spcBef>
                <a:spcPts val="2100"/>
              </a:spcBef>
              <a:spcAft>
                <a:spcPts val="0"/>
              </a:spcAft>
              <a:buSzPts val="1900"/>
              <a:buChar char="●"/>
              <a:defRPr/>
            </a:lvl7pPr>
            <a:lvl8pPr marL="3657600" lvl="7" indent="-349250" algn="ctr" rtl="0">
              <a:spcBef>
                <a:spcPts val="2100"/>
              </a:spcBef>
              <a:spcAft>
                <a:spcPts val="0"/>
              </a:spcAft>
              <a:buSzPts val="1900"/>
              <a:buChar char="○"/>
              <a:defRPr/>
            </a:lvl8pPr>
            <a:lvl9pPr marL="4114800" lvl="8" indent="-349250" algn="ctr" rtl="0">
              <a:spcBef>
                <a:spcPts val="2100"/>
              </a:spcBef>
              <a:spcAft>
                <a:spcPts val="2100"/>
              </a:spcAft>
              <a:buSzPts val="1900"/>
              <a:buChar char="■"/>
              <a:defRPr/>
            </a:lvl9pPr>
          </a:lstStyle>
          <a:p>
            <a:endParaRPr/>
          </a:p>
        </p:txBody>
      </p:sp>
      <p:sp>
        <p:nvSpPr>
          <p:cNvPr id="47" name="Google Shape;47;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7"/>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9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36550" algn="l" rtl="0">
              <a:lnSpc>
                <a:spcPct val="90000"/>
              </a:lnSpc>
              <a:spcBef>
                <a:spcPts val="2100"/>
              </a:spcBef>
              <a:spcAft>
                <a:spcPts val="0"/>
              </a:spcAft>
              <a:buClr>
                <a:schemeClr val="dk1"/>
              </a:buClr>
              <a:buSzPts val="1700"/>
              <a:buChar char="○"/>
              <a:defRPr sz="1700"/>
            </a:lvl2pPr>
            <a:lvl3pPr marL="1371600" lvl="2" indent="-336550" algn="l" rtl="0">
              <a:lnSpc>
                <a:spcPct val="90000"/>
              </a:lnSpc>
              <a:spcBef>
                <a:spcPts val="2100"/>
              </a:spcBef>
              <a:spcAft>
                <a:spcPts val="0"/>
              </a:spcAft>
              <a:buClr>
                <a:schemeClr val="dk1"/>
              </a:buClr>
              <a:buSzPts val="1700"/>
              <a:buChar char="■"/>
              <a:defRPr sz="1700"/>
            </a:lvl3pPr>
            <a:lvl4pPr marL="1828800" lvl="3" indent="-336550" algn="l" rtl="0">
              <a:lnSpc>
                <a:spcPct val="90000"/>
              </a:lnSpc>
              <a:spcBef>
                <a:spcPts val="2100"/>
              </a:spcBef>
              <a:spcAft>
                <a:spcPts val="0"/>
              </a:spcAft>
              <a:buClr>
                <a:schemeClr val="dk1"/>
              </a:buClr>
              <a:buSzPts val="1700"/>
              <a:buChar char="●"/>
              <a:defRPr sz="1700"/>
            </a:lvl4pPr>
            <a:lvl5pPr marL="2286000" lvl="4" indent="-336550" algn="l" rtl="0">
              <a:lnSpc>
                <a:spcPct val="90000"/>
              </a:lnSpc>
              <a:spcBef>
                <a:spcPts val="2100"/>
              </a:spcBef>
              <a:spcAft>
                <a:spcPts val="0"/>
              </a:spcAft>
              <a:buClr>
                <a:schemeClr val="dk1"/>
              </a:buClr>
              <a:buSzPts val="1700"/>
              <a:buChar char="○"/>
              <a:defRPr sz="1700"/>
            </a:lvl5pPr>
            <a:lvl6pPr marL="2743200" lvl="5" indent="-336550" algn="l" rtl="0">
              <a:lnSpc>
                <a:spcPct val="90000"/>
              </a:lnSpc>
              <a:spcBef>
                <a:spcPts val="2100"/>
              </a:spcBef>
              <a:spcAft>
                <a:spcPts val="0"/>
              </a:spcAft>
              <a:buClr>
                <a:schemeClr val="dk1"/>
              </a:buClr>
              <a:buSzPts val="1700"/>
              <a:buChar char="■"/>
              <a:defRPr sz="1700"/>
            </a:lvl6pPr>
            <a:lvl7pPr marL="3200400" lvl="6" indent="-330200" algn="l" rtl="0">
              <a:lnSpc>
                <a:spcPct val="90000"/>
              </a:lnSpc>
              <a:spcBef>
                <a:spcPts val="2100"/>
              </a:spcBef>
              <a:spcAft>
                <a:spcPts val="0"/>
              </a:spcAft>
              <a:buClr>
                <a:schemeClr val="dk1"/>
              </a:buClr>
              <a:buSzPts val="1600"/>
              <a:buChar char="●"/>
              <a:defRPr sz="1600"/>
            </a:lvl7pPr>
            <a:lvl8pPr marL="3657600" lvl="7" indent="-330200" algn="l" rtl="0">
              <a:lnSpc>
                <a:spcPct val="90000"/>
              </a:lnSpc>
              <a:spcBef>
                <a:spcPts val="2100"/>
              </a:spcBef>
              <a:spcAft>
                <a:spcPts val="0"/>
              </a:spcAft>
              <a:buClr>
                <a:schemeClr val="dk1"/>
              </a:buClr>
              <a:buSzPts val="1600"/>
              <a:buChar char="○"/>
              <a:defRPr sz="1600"/>
            </a:lvl8pPr>
            <a:lvl9pPr marL="4114800" lvl="8" indent="-330200" algn="l" rtl="0">
              <a:lnSpc>
                <a:spcPct val="90000"/>
              </a:lnSpc>
              <a:spcBef>
                <a:spcPts val="2100"/>
              </a:spcBef>
              <a:spcAft>
                <a:spcPts val="2100"/>
              </a:spcAft>
              <a:buClr>
                <a:schemeClr val="dk1"/>
              </a:buClr>
              <a:buSzPts val="1600"/>
              <a:buChar char="■"/>
              <a:defRPr sz="1600"/>
            </a:lvl9pPr>
          </a:lstStyle>
          <a:p>
            <a:endParaRPr/>
          </a:p>
        </p:txBody>
      </p:sp>
      <p:sp>
        <p:nvSpPr>
          <p:cNvPr id="53" name="Google Shape;53;p13"/>
          <p:cNvSpPr txBox="1">
            <a:spLocks noGrp="1"/>
          </p:cNvSpPr>
          <p:nvPr>
            <p:ph type="dt" idx="10"/>
          </p:nvPr>
        </p:nvSpPr>
        <p:spPr>
          <a:xfrm>
            <a:off x="838200" y="6356352"/>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sz="1500"/>
            </a:lvl1pPr>
            <a:lvl2pPr lvl="1" algn="l" rtl="0">
              <a:spcBef>
                <a:spcPts val="0"/>
              </a:spcBef>
              <a:spcAft>
                <a:spcPts val="0"/>
              </a:spcAft>
              <a:buSzPts val="1500"/>
              <a:buNone/>
              <a:defRPr sz="1500"/>
            </a:lvl2pPr>
            <a:lvl3pPr lvl="2" algn="l" rtl="0">
              <a:spcBef>
                <a:spcPts val="0"/>
              </a:spcBef>
              <a:spcAft>
                <a:spcPts val="0"/>
              </a:spcAft>
              <a:buSzPts val="1500"/>
              <a:buNone/>
              <a:defRPr sz="1500"/>
            </a:lvl3pPr>
            <a:lvl4pPr lvl="3" algn="l" rtl="0">
              <a:spcBef>
                <a:spcPts val="0"/>
              </a:spcBef>
              <a:spcAft>
                <a:spcPts val="0"/>
              </a:spcAft>
              <a:buSzPts val="1500"/>
              <a:buNone/>
              <a:defRPr sz="1500"/>
            </a:lvl4pPr>
            <a:lvl5pPr lvl="4" algn="l" rtl="0">
              <a:spcBef>
                <a:spcPts val="0"/>
              </a:spcBef>
              <a:spcAft>
                <a:spcPts val="0"/>
              </a:spcAft>
              <a:buSzPts val="1500"/>
              <a:buNone/>
              <a:defRPr sz="1500"/>
            </a:lvl5pPr>
            <a:lvl6pPr lvl="5" algn="l" rtl="0">
              <a:spcBef>
                <a:spcPts val="0"/>
              </a:spcBef>
              <a:spcAft>
                <a:spcPts val="0"/>
              </a:spcAft>
              <a:buSzPts val="1500"/>
              <a:buNone/>
              <a:defRPr sz="1500"/>
            </a:lvl6pPr>
            <a:lvl7pPr lvl="6" algn="l" rtl="0">
              <a:spcBef>
                <a:spcPts val="0"/>
              </a:spcBef>
              <a:spcAft>
                <a:spcPts val="0"/>
              </a:spcAft>
              <a:buSzPts val="1500"/>
              <a:buNone/>
              <a:defRPr sz="1500"/>
            </a:lvl7pPr>
            <a:lvl8pPr lvl="7" algn="l" rtl="0">
              <a:spcBef>
                <a:spcPts val="0"/>
              </a:spcBef>
              <a:spcAft>
                <a:spcPts val="0"/>
              </a:spcAft>
              <a:buSzPts val="1500"/>
              <a:buNone/>
              <a:defRPr sz="1500"/>
            </a:lvl8pPr>
            <a:lvl9pPr lvl="8" algn="l" rtl="0">
              <a:spcBef>
                <a:spcPts val="0"/>
              </a:spcBef>
              <a:spcAft>
                <a:spcPts val="0"/>
              </a:spcAft>
              <a:buSzPts val="1500"/>
              <a:buNone/>
              <a:defRPr sz="1500"/>
            </a:lvl9pPr>
          </a:lstStyle>
          <a:p>
            <a:endParaRPr/>
          </a:p>
        </p:txBody>
      </p:sp>
      <p:sp>
        <p:nvSpPr>
          <p:cNvPr id="54" name="Google Shape;54;p13"/>
          <p:cNvSpPr txBox="1">
            <a:spLocks noGrp="1"/>
          </p:cNvSpPr>
          <p:nvPr>
            <p:ph type="ftr" idx="11"/>
          </p:nvPr>
        </p:nvSpPr>
        <p:spPr>
          <a:xfrm>
            <a:off x="4038600" y="6356352"/>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sz="1500"/>
            </a:lvl1pPr>
            <a:lvl2pPr lvl="1" algn="l" rtl="0">
              <a:spcBef>
                <a:spcPts val="0"/>
              </a:spcBef>
              <a:spcAft>
                <a:spcPts val="0"/>
              </a:spcAft>
              <a:buSzPts val="1500"/>
              <a:buNone/>
              <a:defRPr sz="1500"/>
            </a:lvl2pPr>
            <a:lvl3pPr lvl="2" algn="l" rtl="0">
              <a:spcBef>
                <a:spcPts val="0"/>
              </a:spcBef>
              <a:spcAft>
                <a:spcPts val="0"/>
              </a:spcAft>
              <a:buSzPts val="1500"/>
              <a:buNone/>
              <a:defRPr sz="1500"/>
            </a:lvl3pPr>
            <a:lvl4pPr lvl="3" algn="l" rtl="0">
              <a:spcBef>
                <a:spcPts val="0"/>
              </a:spcBef>
              <a:spcAft>
                <a:spcPts val="0"/>
              </a:spcAft>
              <a:buSzPts val="1500"/>
              <a:buNone/>
              <a:defRPr sz="1500"/>
            </a:lvl4pPr>
            <a:lvl5pPr lvl="4" algn="l" rtl="0">
              <a:spcBef>
                <a:spcPts val="0"/>
              </a:spcBef>
              <a:spcAft>
                <a:spcPts val="0"/>
              </a:spcAft>
              <a:buSzPts val="1500"/>
              <a:buNone/>
              <a:defRPr sz="1500"/>
            </a:lvl5pPr>
            <a:lvl6pPr lvl="5" algn="l" rtl="0">
              <a:spcBef>
                <a:spcPts val="0"/>
              </a:spcBef>
              <a:spcAft>
                <a:spcPts val="0"/>
              </a:spcAft>
              <a:buSzPts val="1500"/>
              <a:buNone/>
              <a:defRPr sz="1500"/>
            </a:lvl6pPr>
            <a:lvl7pPr lvl="6" algn="l" rtl="0">
              <a:spcBef>
                <a:spcPts val="0"/>
              </a:spcBef>
              <a:spcAft>
                <a:spcPts val="0"/>
              </a:spcAft>
              <a:buSzPts val="1500"/>
              <a:buNone/>
              <a:defRPr sz="1500"/>
            </a:lvl7pPr>
            <a:lvl8pPr lvl="7" algn="l" rtl="0">
              <a:spcBef>
                <a:spcPts val="0"/>
              </a:spcBef>
              <a:spcAft>
                <a:spcPts val="0"/>
              </a:spcAft>
              <a:buSzPts val="1500"/>
              <a:buNone/>
              <a:defRPr sz="1500"/>
            </a:lvl8pPr>
            <a:lvl9pPr lvl="8" algn="l" rtl="0">
              <a:spcBef>
                <a:spcPts val="0"/>
              </a:spcBef>
              <a:spcAft>
                <a:spcPts val="0"/>
              </a:spcAft>
              <a:buSzPts val="1500"/>
              <a:buNone/>
              <a:defRPr sz="1500"/>
            </a:lvl9pPr>
          </a:lstStyle>
          <a:p>
            <a:endParaRPr/>
          </a:p>
        </p:txBody>
      </p:sp>
      <p:sp>
        <p:nvSpPr>
          <p:cNvPr id="55" name="Google Shape;55;p13"/>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solidFill>
          <a:schemeClr val="lt1"/>
        </a:solidFill>
        <a:effectLst/>
      </p:bgPr>
    </p:bg>
    <p:spTree>
      <p:nvGrpSpPr>
        <p:cNvPr id="1" name="Shape 56"/>
        <p:cNvGrpSpPr/>
        <p:nvPr/>
      </p:nvGrpSpPr>
      <p:grpSpPr>
        <a:xfrm>
          <a:off x="0" y="0"/>
          <a:ext cx="0" cy="0"/>
          <a:chOff x="0" y="0"/>
          <a:chExt cx="0" cy="0"/>
        </a:xfrm>
      </p:grpSpPr>
      <p:sp>
        <p:nvSpPr>
          <p:cNvPr id="57" name="Google Shape;57;p14"/>
          <p:cNvSpPr/>
          <p:nvPr/>
        </p:nvSpPr>
        <p:spPr>
          <a:xfrm>
            <a:off x="0" y="3741459"/>
            <a:ext cx="12192000" cy="3116400"/>
          </a:xfrm>
          <a:prstGeom prst="rect">
            <a:avLst/>
          </a:prstGeom>
          <a:solidFill>
            <a:schemeClr val="lt1"/>
          </a:solidFill>
          <a:ln w="9525" cap="flat" cmpd="sng">
            <a:solidFill>
              <a:srgbClr val="FFFFFF"/>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8" name="Google Shape;58;p14"/>
          <p:cNvSpPr txBox="1">
            <a:spLocks noGrp="1"/>
          </p:cNvSpPr>
          <p:nvPr>
            <p:ph type="sldNum" idx="12"/>
          </p:nvPr>
        </p:nvSpPr>
        <p:spPr>
          <a:xfrm>
            <a:off x="8089577" y="6275416"/>
            <a:ext cx="2361600" cy="365100"/>
          </a:xfrm>
          <a:prstGeom prst="rect">
            <a:avLst/>
          </a:prstGeom>
          <a:noFill/>
          <a:ln>
            <a:noFill/>
          </a:ln>
        </p:spPr>
        <p:txBody>
          <a:bodyPr spcFirstLastPara="1" wrap="square" lIns="121900" tIns="60925" rIns="121900" bIns="60925" anchor="t" anchorCtr="0">
            <a:noAutofit/>
          </a:bodyPr>
          <a:lstStyle>
            <a:lvl1pPr marL="0" marR="0" lvl="0" indent="0" algn="l" rtl="0">
              <a:lnSpc>
                <a:spcPct val="100000"/>
              </a:lnSpc>
              <a:spcBef>
                <a:spcPts val="0"/>
              </a:spcBef>
              <a:spcAft>
                <a:spcPts val="0"/>
              </a:spcAft>
              <a:buClr>
                <a:srgbClr val="002060"/>
              </a:buClr>
              <a:buSzPts val="1300"/>
              <a:buFont typeface="Arial"/>
              <a:buNone/>
              <a:defRPr sz="1300" b="0" i="0" u="none" strike="noStrike" cap="none">
                <a:solidFill>
                  <a:srgbClr val="002060"/>
                </a:solidFill>
                <a:latin typeface="Arial"/>
                <a:ea typeface="Arial"/>
                <a:cs typeface="Arial"/>
                <a:sym typeface="Arial"/>
              </a:defRPr>
            </a:lvl1pPr>
            <a:lvl2pPr marL="0" marR="0" lvl="1" indent="0" algn="l" rtl="0">
              <a:lnSpc>
                <a:spcPct val="100000"/>
              </a:lnSpc>
              <a:spcBef>
                <a:spcPts val="0"/>
              </a:spcBef>
              <a:spcAft>
                <a:spcPts val="0"/>
              </a:spcAft>
              <a:buClr>
                <a:srgbClr val="002060"/>
              </a:buClr>
              <a:buSzPts val="1300"/>
              <a:buFont typeface="Arial"/>
              <a:buNone/>
              <a:defRPr sz="1300" b="0" i="0" u="none" strike="noStrike" cap="none">
                <a:solidFill>
                  <a:srgbClr val="002060"/>
                </a:solidFill>
                <a:latin typeface="Arial"/>
                <a:ea typeface="Arial"/>
                <a:cs typeface="Arial"/>
                <a:sym typeface="Arial"/>
              </a:defRPr>
            </a:lvl2pPr>
            <a:lvl3pPr marL="0" marR="0" lvl="2" indent="0" algn="l" rtl="0">
              <a:lnSpc>
                <a:spcPct val="100000"/>
              </a:lnSpc>
              <a:spcBef>
                <a:spcPts val="0"/>
              </a:spcBef>
              <a:spcAft>
                <a:spcPts val="0"/>
              </a:spcAft>
              <a:buClr>
                <a:srgbClr val="002060"/>
              </a:buClr>
              <a:buSzPts val="1300"/>
              <a:buFont typeface="Arial"/>
              <a:buNone/>
              <a:defRPr sz="1300" b="0" i="0" u="none" strike="noStrike" cap="none">
                <a:solidFill>
                  <a:srgbClr val="002060"/>
                </a:solidFill>
                <a:latin typeface="Arial"/>
                <a:ea typeface="Arial"/>
                <a:cs typeface="Arial"/>
                <a:sym typeface="Arial"/>
              </a:defRPr>
            </a:lvl3pPr>
            <a:lvl4pPr marL="0" marR="0" lvl="3" indent="0" algn="l" rtl="0">
              <a:lnSpc>
                <a:spcPct val="100000"/>
              </a:lnSpc>
              <a:spcBef>
                <a:spcPts val="0"/>
              </a:spcBef>
              <a:spcAft>
                <a:spcPts val="0"/>
              </a:spcAft>
              <a:buClr>
                <a:srgbClr val="002060"/>
              </a:buClr>
              <a:buSzPts val="1300"/>
              <a:buFont typeface="Arial"/>
              <a:buNone/>
              <a:defRPr sz="1300" b="0" i="0" u="none" strike="noStrike" cap="none">
                <a:solidFill>
                  <a:srgbClr val="002060"/>
                </a:solidFill>
                <a:latin typeface="Arial"/>
                <a:ea typeface="Arial"/>
                <a:cs typeface="Arial"/>
                <a:sym typeface="Arial"/>
              </a:defRPr>
            </a:lvl4pPr>
            <a:lvl5pPr marL="0" marR="0" lvl="4" indent="0" algn="l" rtl="0">
              <a:lnSpc>
                <a:spcPct val="100000"/>
              </a:lnSpc>
              <a:spcBef>
                <a:spcPts val="0"/>
              </a:spcBef>
              <a:spcAft>
                <a:spcPts val="0"/>
              </a:spcAft>
              <a:buClr>
                <a:srgbClr val="002060"/>
              </a:buClr>
              <a:buSzPts val="1300"/>
              <a:buFont typeface="Arial"/>
              <a:buNone/>
              <a:defRPr sz="1300" b="0" i="0" u="none" strike="noStrike" cap="none">
                <a:solidFill>
                  <a:srgbClr val="002060"/>
                </a:solidFill>
                <a:latin typeface="Arial"/>
                <a:ea typeface="Arial"/>
                <a:cs typeface="Arial"/>
                <a:sym typeface="Arial"/>
              </a:defRPr>
            </a:lvl5pPr>
            <a:lvl6pPr marL="0" marR="0" lvl="5" indent="0" algn="l" rtl="0">
              <a:lnSpc>
                <a:spcPct val="100000"/>
              </a:lnSpc>
              <a:spcBef>
                <a:spcPts val="0"/>
              </a:spcBef>
              <a:spcAft>
                <a:spcPts val="0"/>
              </a:spcAft>
              <a:buClr>
                <a:srgbClr val="002060"/>
              </a:buClr>
              <a:buSzPts val="1300"/>
              <a:buFont typeface="Arial"/>
              <a:buNone/>
              <a:defRPr sz="1300" b="0" i="0" u="none" strike="noStrike" cap="none">
                <a:solidFill>
                  <a:srgbClr val="002060"/>
                </a:solidFill>
                <a:latin typeface="Arial"/>
                <a:ea typeface="Arial"/>
                <a:cs typeface="Arial"/>
                <a:sym typeface="Arial"/>
              </a:defRPr>
            </a:lvl6pPr>
            <a:lvl7pPr marL="0" marR="0" lvl="6" indent="0" algn="l" rtl="0">
              <a:lnSpc>
                <a:spcPct val="100000"/>
              </a:lnSpc>
              <a:spcBef>
                <a:spcPts val="0"/>
              </a:spcBef>
              <a:spcAft>
                <a:spcPts val="0"/>
              </a:spcAft>
              <a:buClr>
                <a:srgbClr val="002060"/>
              </a:buClr>
              <a:buSzPts val="1300"/>
              <a:buFont typeface="Arial"/>
              <a:buNone/>
              <a:defRPr sz="1300" b="0" i="0" u="none" strike="noStrike" cap="none">
                <a:solidFill>
                  <a:srgbClr val="002060"/>
                </a:solidFill>
                <a:latin typeface="Arial"/>
                <a:ea typeface="Arial"/>
                <a:cs typeface="Arial"/>
                <a:sym typeface="Arial"/>
              </a:defRPr>
            </a:lvl7pPr>
            <a:lvl8pPr marL="0" marR="0" lvl="7" indent="0" algn="l" rtl="0">
              <a:lnSpc>
                <a:spcPct val="100000"/>
              </a:lnSpc>
              <a:spcBef>
                <a:spcPts val="0"/>
              </a:spcBef>
              <a:spcAft>
                <a:spcPts val="0"/>
              </a:spcAft>
              <a:buClr>
                <a:srgbClr val="002060"/>
              </a:buClr>
              <a:buSzPts val="1300"/>
              <a:buFont typeface="Arial"/>
              <a:buNone/>
              <a:defRPr sz="1300" b="0" i="0" u="none" strike="noStrike" cap="none">
                <a:solidFill>
                  <a:srgbClr val="002060"/>
                </a:solidFill>
                <a:latin typeface="Arial"/>
                <a:ea typeface="Arial"/>
                <a:cs typeface="Arial"/>
                <a:sym typeface="Arial"/>
              </a:defRPr>
            </a:lvl8pPr>
            <a:lvl9pPr marL="0" marR="0" lvl="8" indent="0" algn="l" rtl="0">
              <a:lnSpc>
                <a:spcPct val="100000"/>
              </a:lnSpc>
              <a:spcBef>
                <a:spcPts val="0"/>
              </a:spcBef>
              <a:spcAft>
                <a:spcPts val="0"/>
              </a:spcAft>
              <a:buClr>
                <a:srgbClr val="002060"/>
              </a:buClr>
              <a:buSzPts val="1300"/>
              <a:buFont typeface="Arial"/>
              <a:buNone/>
              <a:defRPr sz="1300" b="0" i="0" u="none" strike="noStrike" cap="none">
                <a:solidFill>
                  <a:srgbClr val="0020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59" name="Google Shape;59;p14"/>
          <p:cNvSpPr txBox="1">
            <a:spLocks noGrp="1"/>
          </p:cNvSpPr>
          <p:nvPr>
            <p:ph type="title"/>
          </p:nvPr>
        </p:nvSpPr>
        <p:spPr>
          <a:xfrm>
            <a:off x="609600" y="274639"/>
            <a:ext cx="10972800" cy="1143300"/>
          </a:xfrm>
          <a:prstGeom prst="rect">
            <a:avLst/>
          </a:prstGeom>
          <a:noFill/>
          <a:ln>
            <a:noFill/>
          </a:ln>
        </p:spPr>
        <p:txBody>
          <a:bodyPr spcFirstLastPara="1" wrap="square" lIns="121900" tIns="121900" rIns="121900" bIns="121900" anchor="ctr" anchorCtr="0">
            <a:noAutofit/>
          </a:bodyPr>
          <a:lstStyle>
            <a:lvl1pPr marR="0" lvl="0" algn="ctr" rtl="0">
              <a:lnSpc>
                <a:spcPct val="100000"/>
              </a:lnSpc>
              <a:spcBef>
                <a:spcPts val="0"/>
              </a:spcBef>
              <a:spcAft>
                <a:spcPts val="0"/>
              </a:spcAft>
              <a:buClr>
                <a:srgbClr val="000090"/>
              </a:buClr>
              <a:buSzPts val="1900"/>
              <a:buFont typeface="Arial"/>
              <a:buNone/>
              <a:defRPr sz="5600" b="0" i="0" u="none" strike="noStrike" cap="none">
                <a:solidFill>
                  <a:srgbClr val="162655"/>
                </a:solidFill>
                <a:latin typeface="Arial"/>
                <a:ea typeface="Arial"/>
                <a:cs typeface="Arial"/>
                <a:sym typeface="Arial"/>
              </a:defRPr>
            </a:lvl1pPr>
            <a:lvl2pPr lvl="1" algn="l" rtl="0">
              <a:lnSpc>
                <a:spcPct val="100000"/>
              </a:lnSpc>
              <a:spcBef>
                <a:spcPts val="0"/>
              </a:spcBef>
              <a:spcAft>
                <a:spcPts val="0"/>
              </a:spcAft>
              <a:buSzPts val="1900"/>
              <a:buFont typeface="Arial"/>
              <a:buNone/>
              <a:defRPr sz="2400"/>
            </a:lvl2pPr>
            <a:lvl3pPr lvl="2" algn="l" rtl="0">
              <a:lnSpc>
                <a:spcPct val="100000"/>
              </a:lnSpc>
              <a:spcBef>
                <a:spcPts val="0"/>
              </a:spcBef>
              <a:spcAft>
                <a:spcPts val="0"/>
              </a:spcAft>
              <a:buSzPts val="1900"/>
              <a:buFont typeface="Arial"/>
              <a:buNone/>
              <a:defRPr sz="2400"/>
            </a:lvl3pPr>
            <a:lvl4pPr lvl="3" algn="l" rtl="0">
              <a:lnSpc>
                <a:spcPct val="100000"/>
              </a:lnSpc>
              <a:spcBef>
                <a:spcPts val="0"/>
              </a:spcBef>
              <a:spcAft>
                <a:spcPts val="0"/>
              </a:spcAft>
              <a:buSzPts val="1900"/>
              <a:buFont typeface="Arial"/>
              <a:buNone/>
              <a:defRPr sz="2400"/>
            </a:lvl4pPr>
            <a:lvl5pPr lvl="4" algn="l" rtl="0">
              <a:lnSpc>
                <a:spcPct val="100000"/>
              </a:lnSpc>
              <a:spcBef>
                <a:spcPts val="0"/>
              </a:spcBef>
              <a:spcAft>
                <a:spcPts val="0"/>
              </a:spcAft>
              <a:buSzPts val="1900"/>
              <a:buFont typeface="Arial"/>
              <a:buNone/>
              <a:defRPr sz="2400"/>
            </a:lvl5pPr>
            <a:lvl6pPr lvl="5" algn="l" rtl="0">
              <a:lnSpc>
                <a:spcPct val="100000"/>
              </a:lnSpc>
              <a:spcBef>
                <a:spcPts val="0"/>
              </a:spcBef>
              <a:spcAft>
                <a:spcPts val="0"/>
              </a:spcAft>
              <a:buSzPts val="1900"/>
              <a:buFont typeface="Arial"/>
              <a:buNone/>
              <a:defRPr sz="2400"/>
            </a:lvl6pPr>
            <a:lvl7pPr lvl="6" algn="l" rtl="0">
              <a:lnSpc>
                <a:spcPct val="100000"/>
              </a:lnSpc>
              <a:spcBef>
                <a:spcPts val="0"/>
              </a:spcBef>
              <a:spcAft>
                <a:spcPts val="0"/>
              </a:spcAft>
              <a:buSzPts val="1900"/>
              <a:buFont typeface="Arial"/>
              <a:buNone/>
              <a:defRPr sz="2400"/>
            </a:lvl7pPr>
            <a:lvl8pPr lvl="7" algn="l" rtl="0">
              <a:lnSpc>
                <a:spcPct val="100000"/>
              </a:lnSpc>
              <a:spcBef>
                <a:spcPts val="0"/>
              </a:spcBef>
              <a:spcAft>
                <a:spcPts val="0"/>
              </a:spcAft>
              <a:buSzPts val="1900"/>
              <a:buFont typeface="Arial"/>
              <a:buNone/>
              <a:defRPr sz="2400"/>
            </a:lvl8pPr>
            <a:lvl9pPr lvl="8" algn="l" rtl="0">
              <a:lnSpc>
                <a:spcPct val="100000"/>
              </a:lnSpc>
              <a:spcBef>
                <a:spcPts val="0"/>
              </a:spcBef>
              <a:spcAft>
                <a:spcPts val="0"/>
              </a:spcAft>
              <a:buSzPts val="1900"/>
              <a:buFont typeface="Arial"/>
              <a:buNone/>
              <a:defRPr sz="2400"/>
            </a:lvl9pPr>
          </a:lstStyle>
          <a:p>
            <a:endParaRPr/>
          </a:p>
        </p:txBody>
      </p:sp>
      <p:sp>
        <p:nvSpPr>
          <p:cNvPr id="60" name="Google Shape;60;p14"/>
          <p:cNvSpPr txBox="1">
            <a:spLocks noGrp="1"/>
          </p:cNvSpPr>
          <p:nvPr>
            <p:ph type="body" idx="1"/>
          </p:nvPr>
        </p:nvSpPr>
        <p:spPr>
          <a:xfrm>
            <a:off x="609600" y="1600200"/>
            <a:ext cx="10972800" cy="39789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700"/>
              </a:spcBef>
              <a:spcAft>
                <a:spcPts val="0"/>
              </a:spcAft>
              <a:buClr>
                <a:srgbClr val="000090"/>
              </a:buClr>
              <a:buSzPts val="3200"/>
              <a:buFont typeface="Arial"/>
              <a:buNone/>
              <a:defRPr sz="3700" b="0" i="0" u="none" strike="noStrike" cap="none">
                <a:solidFill>
                  <a:srgbClr val="162655"/>
                </a:solidFill>
                <a:latin typeface="Arial"/>
                <a:ea typeface="Arial"/>
                <a:cs typeface="Arial"/>
                <a:sym typeface="Arial"/>
              </a:defRPr>
            </a:lvl1pPr>
            <a:lvl2pPr marL="914400" marR="0" lvl="1" indent="-431800" algn="l" rtl="0">
              <a:lnSpc>
                <a:spcPct val="100000"/>
              </a:lnSpc>
              <a:spcBef>
                <a:spcPts val="700"/>
              </a:spcBef>
              <a:spcAft>
                <a:spcPts val="0"/>
              </a:spcAft>
              <a:buClr>
                <a:srgbClr val="400080"/>
              </a:buClr>
              <a:buSzPts val="3200"/>
              <a:buFont typeface="Arial"/>
              <a:buChar char="•"/>
              <a:defRPr sz="3200" b="0" i="0" u="none" strike="noStrike" cap="none">
                <a:solidFill>
                  <a:srgbClr val="400080"/>
                </a:solidFill>
                <a:latin typeface="Arial"/>
                <a:ea typeface="Arial"/>
                <a:cs typeface="Arial"/>
                <a:sym typeface="Arial"/>
              </a:defRPr>
            </a:lvl2pPr>
            <a:lvl3pPr marL="1371600" marR="0" lvl="2" indent="-400050" algn="l" rtl="0">
              <a:lnSpc>
                <a:spcPct val="100000"/>
              </a:lnSpc>
              <a:spcBef>
                <a:spcPts val="500"/>
              </a:spcBef>
              <a:spcAft>
                <a:spcPts val="0"/>
              </a:spcAft>
              <a:buClr>
                <a:srgbClr val="400080"/>
              </a:buClr>
              <a:buSzPts val="2700"/>
              <a:buFont typeface="Arial"/>
              <a:buChar char="•"/>
              <a:defRPr sz="2700" b="0" i="0" u="none" strike="noStrike" cap="none">
                <a:solidFill>
                  <a:srgbClr val="400080"/>
                </a:solidFill>
                <a:latin typeface="Arial"/>
                <a:ea typeface="Arial"/>
                <a:cs typeface="Arial"/>
                <a:sym typeface="Arial"/>
              </a:defRPr>
            </a:lvl3pPr>
            <a:lvl4pPr marL="1828800" marR="0" lvl="3" indent="-381000" algn="l" rtl="0">
              <a:lnSpc>
                <a:spcPct val="100000"/>
              </a:lnSpc>
              <a:spcBef>
                <a:spcPts val="500"/>
              </a:spcBef>
              <a:spcAft>
                <a:spcPts val="0"/>
              </a:spcAft>
              <a:buClr>
                <a:srgbClr val="400080"/>
              </a:buClr>
              <a:buSzPts val="2400"/>
              <a:buFont typeface="Arial"/>
              <a:buChar char="–"/>
              <a:defRPr sz="2400" b="0" i="0" u="none" strike="noStrike" cap="none">
                <a:solidFill>
                  <a:srgbClr val="400080"/>
                </a:solidFill>
                <a:latin typeface="Arial"/>
                <a:ea typeface="Arial"/>
                <a:cs typeface="Arial"/>
                <a:sym typeface="Arial"/>
              </a:defRPr>
            </a:lvl4pPr>
            <a:lvl5pPr marL="2286000" marR="0" lvl="4" indent="-381000" algn="l" rtl="0">
              <a:lnSpc>
                <a:spcPct val="100000"/>
              </a:lnSpc>
              <a:spcBef>
                <a:spcPts val="500"/>
              </a:spcBef>
              <a:spcAft>
                <a:spcPts val="0"/>
              </a:spcAft>
              <a:buClr>
                <a:srgbClr val="400080"/>
              </a:buClr>
              <a:buSzPts val="2400"/>
              <a:buFont typeface="Arial"/>
              <a:buChar char="»"/>
              <a:defRPr sz="2400" b="0" i="0" u="none" strike="noStrike" cap="none">
                <a:solidFill>
                  <a:srgbClr val="400080"/>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pic>
        <p:nvPicPr>
          <p:cNvPr id="61" name="Google Shape;61;p14"/>
          <p:cNvPicPr preferRelativeResize="0"/>
          <p:nvPr/>
        </p:nvPicPr>
        <p:blipFill rotWithShape="1">
          <a:blip r:embed="rId2">
            <a:alphaModFix/>
          </a:blip>
          <a:srcRect/>
          <a:stretch/>
        </p:blipFill>
        <p:spPr>
          <a:xfrm>
            <a:off x="10451133" y="5023041"/>
            <a:ext cx="1740868" cy="1834959"/>
          </a:xfrm>
          <a:prstGeom prst="rect">
            <a:avLst/>
          </a:prstGeom>
          <a:noFill/>
          <a:ln>
            <a:noFill/>
          </a:ln>
        </p:spPr>
      </p:pic>
      <p:pic>
        <p:nvPicPr>
          <p:cNvPr id="62" name="Google Shape;62;p14" descr="Artboard 1.png"/>
          <p:cNvPicPr preferRelativeResize="0"/>
          <p:nvPr/>
        </p:nvPicPr>
        <p:blipFill rotWithShape="1">
          <a:blip r:embed="rId3">
            <a:alphaModFix/>
          </a:blip>
          <a:srcRect/>
          <a:stretch/>
        </p:blipFill>
        <p:spPr>
          <a:xfrm>
            <a:off x="10553767" y="5385933"/>
            <a:ext cx="1763534" cy="1472065"/>
          </a:xfrm>
          <a:prstGeom prst="rect">
            <a:avLst/>
          </a:prstGeom>
          <a:noFill/>
          <a:ln>
            <a:noFill/>
          </a:ln>
        </p:spPr>
      </p:pic>
      <p:pic>
        <p:nvPicPr>
          <p:cNvPr id="63" name="Google Shape;63;p14"/>
          <p:cNvPicPr preferRelativeResize="0"/>
          <p:nvPr/>
        </p:nvPicPr>
        <p:blipFill rotWithShape="1">
          <a:blip r:embed="rId4">
            <a:alphaModFix/>
          </a:blip>
          <a:srcRect/>
          <a:stretch/>
        </p:blipFill>
        <p:spPr>
          <a:xfrm>
            <a:off x="308100" y="5507601"/>
            <a:ext cx="1082024" cy="107580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Section Header_1">
    <p:bg>
      <p:bgPr>
        <a:solidFill>
          <a:schemeClr val="lt1"/>
        </a:solidFill>
        <a:effectLst/>
      </p:bgPr>
    </p:bg>
    <p:spTree>
      <p:nvGrpSpPr>
        <p:cNvPr id="1" name="Shape 64"/>
        <p:cNvGrpSpPr/>
        <p:nvPr/>
      </p:nvGrpSpPr>
      <p:grpSpPr>
        <a:xfrm>
          <a:off x="0" y="0"/>
          <a:ext cx="0" cy="0"/>
          <a:chOff x="0" y="0"/>
          <a:chExt cx="0" cy="0"/>
        </a:xfrm>
      </p:grpSpPr>
      <p:sp>
        <p:nvSpPr>
          <p:cNvPr id="65" name="Google Shape;65;p15"/>
          <p:cNvSpPr/>
          <p:nvPr/>
        </p:nvSpPr>
        <p:spPr>
          <a:xfrm>
            <a:off x="0" y="3741461"/>
            <a:ext cx="12192000" cy="3116400"/>
          </a:xfrm>
          <a:prstGeom prst="rect">
            <a:avLst/>
          </a:prstGeom>
          <a:solidFill>
            <a:schemeClr val="lt1"/>
          </a:solidFill>
          <a:ln w="9525" cap="flat" cmpd="sng">
            <a:solidFill>
              <a:srgbClr val="FFFFFF"/>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66" name="Google Shape;66;p15"/>
          <p:cNvSpPr txBox="1">
            <a:spLocks noGrp="1"/>
          </p:cNvSpPr>
          <p:nvPr>
            <p:ph type="title"/>
          </p:nvPr>
        </p:nvSpPr>
        <p:spPr>
          <a:xfrm>
            <a:off x="609600" y="274635"/>
            <a:ext cx="10972800" cy="8085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90"/>
              </a:buClr>
              <a:buSzPts val="4000"/>
              <a:buNone/>
              <a:defRPr sz="4000" b="1" i="0" u="none" strike="noStrike" cap="none">
                <a:solidFill>
                  <a:srgbClr val="162655"/>
                </a:solidFill>
              </a:defRPr>
            </a:lvl1pPr>
            <a:lvl2pPr lvl="1" algn="l" rtl="0">
              <a:lnSpc>
                <a:spcPct val="100000"/>
              </a:lnSpc>
              <a:spcBef>
                <a:spcPts val="0"/>
              </a:spcBef>
              <a:spcAft>
                <a:spcPts val="0"/>
              </a:spcAft>
              <a:buSzPts val="3700"/>
              <a:buFont typeface="Arial"/>
              <a:buNone/>
              <a:defRPr sz="2400"/>
            </a:lvl2pPr>
            <a:lvl3pPr lvl="2" algn="l" rtl="0">
              <a:lnSpc>
                <a:spcPct val="100000"/>
              </a:lnSpc>
              <a:spcBef>
                <a:spcPts val="0"/>
              </a:spcBef>
              <a:spcAft>
                <a:spcPts val="0"/>
              </a:spcAft>
              <a:buSzPts val="3700"/>
              <a:buFont typeface="Arial"/>
              <a:buNone/>
              <a:defRPr sz="2400"/>
            </a:lvl3pPr>
            <a:lvl4pPr lvl="3" algn="l" rtl="0">
              <a:lnSpc>
                <a:spcPct val="100000"/>
              </a:lnSpc>
              <a:spcBef>
                <a:spcPts val="0"/>
              </a:spcBef>
              <a:spcAft>
                <a:spcPts val="0"/>
              </a:spcAft>
              <a:buSzPts val="3700"/>
              <a:buFont typeface="Arial"/>
              <a:buNone/>
              <a:defRPr sz="2400"/>
            </a:lvl4pPr>
            <a:lvl5pPr lvl="4" algn="l" rtl="0">
              <a:lnSpc>
                <a:spcPct val="100000"/>
              </a:lnSpc>
              <a:spcBef>
                <a:spcPts val="0"/>
              </a:spcBef>
              <a:spcAft>
                <a:spcPts val="0"/>
              </a:spcAft>
              <a:buSzPts val="3700"/>
              <a:buFont typeface="Arial"/>
              <a:buNone/>
              <a:defRPr sz="2400"/>
            </a:lvl5pPr>
            <a:lvl6pPr lvl="5" algn="l" rtl="0">
              <a:lnSpc>
                <a:spcPct val="100000"/>
              </a:lnSpc>
              <a:spcBef>
                <a:spcPts val="0"/>
              </a:spcBef>
              <a:spcAft>
                <a:spcPts val="0"/>
              </a:spcAft>
              <a:buSzPts val="3700"/>
              <a:buFont typeface="Arial"/>
              <a:buNone/>
              <a:defRPr sz="2400"/>
            </a:lvl6pPr>
            <a:lvl7pPr lvl="6" algn="l" rtl="0">
              <a:lnSpc>
                <a:spcPct val="100000"/>
              </a:lnSpc>
              <a:spcBef>
                <a:spcPts val="0"/>
              </a:spcBef>
              <a:spcAft>
                <a:spcPts val="0"/>
              </a:spcAft>
              <a:buSzPts val="3700"/>
              <a:buFont typeface="Arial"/>
              <a:buNone/>
              <a:defRPr sz="2400"/>
            </a:lvl7pPr>
            <a:lvl8pPr lvl="7" algn="l" rtl="0">
              <a:lnSpc>
                <a:spcPct val="100000"/>
              </a:lnSpc>
              <a:spcBef>
                <a:spcPts val="0"/>
              </a:spcBef>
              <a:spcAft>
                <a:spcPts val="0"/>
              </a:spcAft>
              <a:buSzPts val="3700"/>
              <a:buFont typeface="Arial"/>
              <a:buNone/>
              <a:defRPr sz="2400"/>
            </a:lvl8pPr>
            <a:lvl9pPr lvl="8" algn="l" rtl="0">
              <a:lnSpc>
                <a:spcPct val="100000"/>
              </a:lnSpc>
              <a:spcBef>
                <a:spcPts val="0"/>
              </a:spcBef>
              <a:spcAft>
                <a:spcPts val="0"/>
              </a:spcAft>
              <a:buSzPts val="3700"/>
              <a:buFont typeface="Arial"/>
              <a:buNone/>
              <a:defRPr sz="2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5" name="Google Shape;15;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50" y="647334"/>
            <a:ext cx="11360700" cy="1549200"/>
          </a:xfrm>
          <a:prstGeom prst="rect">
            <a:avLst/>
          </a:prstGeom>
        </p:spPr>
        <p:txBody>
          <a:bodyPr spcFirstLastPara="1" wrap="square" lIns="121900" tIns="121900" rIns="121900" bIns="121900"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8" name="Google Shape;18;p4"/>
          <p:cNvSpPr txBox="1">
            <a:spLocks noGrp="1"/>
          </p:cNvSpPr>
          <p:nvPr>
            <p:ph type="body" idx="1"/>
          </p:nvPr>
        </p:nvSpPr>
        <p:spPr>
          <a:xfrm>
            <a:off x="415650" y="2196533"/>
            <a:ext cx="11360700" cy="45552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sz="1800"/>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9" name="Google Shape;19;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50" y="64731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2" name="Google Shape;22;p5"/>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sz="18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3" name="Google Shape;23;p5"/>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sz="18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4" name="Google Shape;24;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50" y="64731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7" name="Google Shape;27;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30" name="Google Shape;30;p7"/>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31" name="Google Shape;31;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sp>
        <p:nvSpPr>
          <p:cNvPr id="34" name="Google Shape;34;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5600"/>
              <a:buNone/>
              <a:defRPr sz="5600"/>
            </a:lvl1pPr>
            <a:lvl2pPr lvl="1" algn="ctr" rtl="0">
              <a:spcBef>
                <a:spcPts val="0"/>
              </a:spcBef>
              <a:spcAft>
                <a:spcPts val="0"/>
              </a:spcAft>
              <a:buSzPts val="5600"/>
              <a:buNone/>
              <a:defRPr sz="5600"/>
            </a:lvl2pPr>
            <a:lvl3pPr lvl="2" algn="ctr" rtl="0">
              <a:spcBef>
                <a:spcPts val="0"/>
              </a:spcBef>
              <a:spcAft>
                <a:spcPts val="0"/>
              </a:spcAft>
              <a:buSzPts val="5600"/>
              <a:buNone/>
              <a:defRPr sz="5600"/>
            </a:lvl3pPr>
            <a:lvl4pPr lvl="3" algn="ctr" rtl="0">
              <a:spcBef>
                <a:spcPts val="0"/>
              </a:spcBef>
              <a:spcAft>
                <a:spcPts val="0"/>
              </a:spcAft>
              <a:buSzPts val="5600"/>
              <a:buNone/>
              <a:defRPr sz="5600"/>
            </a:lvl4pPr>
            <a:lvl5pPr lvl="4" algn="ctr" rtl="0">
              <a:spcBef>
                <a:spcPts val="0"/>
              </a:spcBef>
              <a:spcAft>
                <a:spcPts val="0"/>
              </a:spcAft>
              <a:buSzPts val="5600"/>
              <a:buNone/>
              <a:defRPr sz="5600"/>
            </a:lvl5pPr>
            <a:lvl6pPr lvl="5" algn="ctr" rtl="0">
              <a:spcBef>
                <a:spcPts val="0"/>
              </a:spcBef>
              <a:spcAft>
                <a:spcPts val="0"/>
              </a:spcAft>
              <a:buSzPts val="5600"/>
              <a:buNone/>
              <a:defRPr sz="5600"/>
            </a:lvl6pPr>
            <a:lvl7pPr lvl="6" algn="ctr" rtl="0">
              <a:spcBef>
                <a:spcPts val="0"/>
              </a:spcBef>
              <a:spcAft>
                <a:spcPts val="0"/>
              </a:spcAft>
              <a:buSzPts val="5600"/>
              <a:buNone/>
              <a:defRPr sz="5600"/>
            </a:lvl7pPr>
            <a:lvl8pPr lvl="7" algn="ctr" rtl="0">
              <a:spcBef>
                <a:spcPts val="0"/>
              </a:spcBef>
              <a:spcAft>
                <a:spcPts val="0"/>
              </a:spcAft>
              <a:buSzPts val="5600"/>
              <a:buNone/>
              <a:defRPr sz="5600"/>
            </a:lvl8pPr>
            <a:lvl9pPr lvl="8" algn="ctr" rtl="0">
              <a:spcBef>
                <a:spcPts val="0"/>
              </a:spcBef>
              <a:spcAft>
                <a:spcPts val="0"/>
              </a:spcAft>
              <a:buSzPts val="5600"/>
              <a:buNone/>
              <a:defRPr sz="5600"/>
            </a:lvl9pPr>
          </a:lstStyle>
          <a:p>
            <a:endParaRPr/>
          </a:p>
        </p:txBody>
      </p:sp>
      <p:sp>
        <p:nvSpPr>
          <p:cNvPr id="38" name="Google Shape;38;p9"/>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9" name="Google Shape;39;p9"/>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Autofit/>
          </a:bodyPr>
          <a:lstStyle>
            <a:lvl1pPr marL="457200" lvl="0" indent="-342900" rtl="0">
              <a:spcBef>
                <a:spcPts val="0"/>
              </a:spcBef>
              <a:spcAft>
                <a:spcPts val="0"/>
              </a:spcAft>
              <a:buSzPts val="18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40" name="Google Shape;40;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50" y="647317"/>
            <a:ext cx="11360700" cy="7635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rgbClr val="009898"/>
              </a:buClr>
              <a:buSzPts val="3700"/>
              <a:buNone/>
              <a:defRPr sz="3700">
                <a:solidFill>
                  <a:srgbClr val="009898"/>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49250" rtl="0">
              <a:lnSpc>
                <a:spcPct val="115000"/>
              </a:lnSpc>
              <a:spcBef>
                <a:spcPts val="2100"/>
              </a:spcBef>
              <a:spcAft>
                <a:spcPts val="0"/>
              </a:spcAft>
              <a:buClr>
                <a:schemeClr val="dk2"/>
              </a:buClr>
              <a:buSzPts val="1900"/>
              <a:buChar char="○"/>
              <a:defRPr sz="1900">
                <a:solidFill>
                  <a:schemeClr val="dk2"/>
                </a:solidFill>
              </a:defRPr>
            </a:lvl2pPr>
            <a:lvl3pPr marL="1371600" lvl="2" indent="-349250" rtl="0">
              <a:lnSpc>
                <a:spcPct val="115000"/>
              </a:lnSpc>
              <a:spcBef>
                <a:spcPts val="2100"/>
              </a:spcBef>
              <a:spcAft>
                <a:spcPts val="0"/>
              </a:spcAft>
              <a:buClr>
                <a:schemeClr val="dk2"/>
              </a:buClr>
              <a:buSzPts val="1900"/>
              <a:buChar char="■"/>
              <a:defRPr sz="1900">
                <a:solidFill>
                  <a:schemeClr val="dk2"/>
                </a:solidFill>
              </a:defRPr>
            </a:lvl3pPr>
            <a:lvl4pPr marL="1828800" lvl="3" indent="-349250" rtl="0">
              <a:lnSpc>
                <a:spcPct val="115000"/>
              </a:lnSpc>
              <a:spcBef>
                <a:spcPts val="2100"/>
              </a:spcBef>
              <a:spcAft>
                <a:spcPts val="0"/>
              </a:spcAft>
              <a:buClr>
                <a:schemeClr val="dk2"/>
              </a:buClr>
              <a:buSzPts val="1900"/>
              <a:buChar char="●"/>
              <a:defRPr sz="1900">
                <a:solidFill>
                  <a:schemeClr val="dk2"/>
                </a:solidFill>
              </a:defRPr>
            </a:lvl4pPr>
            <a:lvl5pPr marL="2286000" lvl="4" indent="-349250" rtl="0">
              <a:lnSpc>
                <a:spcPct val="115000"/>
              </a:lnSpc>
              <a:spcBef>
                <a:spcPts val="2100"/>
              </a:spcBef>
              <a:spcAft>
                <a:spcPts val="0"/>
              </a:spcAft>
              <a:buClr>
                <a:schemeClr val="dk2"/>
              </a:buClr>
              <a:buSzPts val="1900"/>
              <a:buChar char="○"/>
              <a:defRPr sz="1900">
                <a:solidFill>
                  <a:schemeClr val="dk2"/>
                </a:solidFill>
              </a:defRPr>
            </a:lvl5pPr>
            <a:lvl6pPr marL="2743200" lvl="5" indent="-349250" rtl="0">
              <a:lnSpc>
                <a:spcPct val="115000"/>
              </a:lnSpc>
              <a:spcBef>
                <a:spcPts val="2100"/>
              </a:spcBef>
              <a:spcAft>
                <a:spcPts val="0"/>
              </a:spcAft>
              <a:buClr>
                <a:schemeClr val="dk2"/>
              </a:buClr>
              <a:buSzPts val="1900"/>
              <a:buChar char="■"/>
              <a:defRPr sz="1900">
                <a:solidFill>
                  <a:schemeClr val="dk2"/>
                </a:solidFill>
              </a:defRPr>
            </a:lvl6pPr>
            <a:lvl7pPr marL="3200400" lvl="6" indent="-349250" rtl="0">
              <a:lnSpc>
                <a:spcPct val="115000"/>
              </a:lnSpc>
              <a:spcBef>
                <a:spcPts val="2100"/>
              </a:spcBef>
              <a:spcAft>
                <a:spcPts val="0"/>
              </a:spcAft>
              <a:buClr>
                <a:schemeClr val="dk2"/>
              </a:buClr>
              <a:buSzPts val="1900"/>
              <a:buChar char="●"/>
              <a:defRPr sz="1900">
                <a:solidFill>
                  <a:schemeClr val="dk2"/>
                </a:solidFill>
              </a:defRPr>
            </a:lvl7pPr>
            <a:lvl8pPr marL="3657600" lvl="7" indent="-349250" rtl="0">
              <a:lnSpc>
                <a:spcPct val="115000"/>
              </a:lnSpc>
              <a:spcBef>
                <a:spcPts val="2100"/>
              </a:spcBef>
              <a:spcAft>
                <a:spcPts val="0"/>
              </a:spcAft>
              <a:buClr>
                <a:schemeClr val="dk2"/>
              </a:buClr>
              <a:buSzPts val="1900"/>
              <a:buChar char="○"/>
              <a:defRPr sz="1900">
                <a:solidFill>
                  <a:schemeClr val="dk2"/>
                </a:solidFill>
              </a:defRPr>
            </a:lvl8pPr>
            <a:lvl9pPr marL="4114800" lvl="8" indent="-349250" rtl="0">
              <a:lnSpc>
                <a:spcPct val="115000"/>
              </a:lnSpc>
              <a:spcBef>
                <a:spcPts val="2100"/>
              </a:spcBef>
              <a:spcAft>
                <a:spcPts val="2100"/>
              </a:spcAft>
              <a:buClr>
                <a:schemeClr val="dk2"/>
              </a:buClr>
              <a:buSzPts val="1900"/>
              <a:buChar char="■"/>
              <a:defRPr sz="1900">
                <a:solidFill>
                  <a:schemeClr val="dk2"/>
                </a:solidFill>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mailto:strategy@kingston.gov.uk"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n-GB"/>
              <a:t>Empowering People,</a:t>
            </a:r>
            <a:endParaRPr/>
          </a:p>
          <a:p>
            <a:pPr marL="0" lvl="0" indent="0" algn="ctr" rtl="0">
              <a:spcBef>
                <a:spcPts val="0"/>
              </a:spcBef>
              <a:spcAft>
                <a:spcPts val="0"/>
              </a:spcAft>
              <a:buNone/>
            </a:pPr>
            <a:r>
              <a:rPr lang="en-GB"/>
              <a:t>Strengthening Communities</a:t>
            </a:r>
            <a:endParaRPr/>
          </a:p>
        </p:txBody>
      </p:sp>
      <p:sp>
        <p:nvSpPr>
          <p:cNvPr id="72" name="Google Shape;72;p16"/>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GB"/>
              <a:t>Collective Action and the Voluntary, Community and Social Enterprise Sector</a:t>
            </a:r>
            <a:endParaRPr/>
          </a:p>
          <a:p>
            <a:pPr marL="0" lvl="0" indent="0" algn="ctr" rtl="0">
              <a:spcBef>
                <a:spcPts val="0"/>
              </a:spcBef>
              <a:spcAft>
                <a:spcPts val="0"/>
              </a:spcAft>
              <a:buNone/>
            </a:pPr>
            <a:r>
              <a:rPr lang="en-GB" sz="3400">
                <a:solidFill>
                  <a:srgbClr val="009898"/>
                </a:solidFill>
              </a:rPr>
              <a:t>2023 - 2027</a:t>
            </a:r>
            <a:endParaRPr sz="3400">
              <a:solidFill>
                <a:srgbClr val="009898"/>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354000" y="218683"/>
            <a:ext cx="5393700" cy="19764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n-GB"/>
              <a:t>Our vision</a:t>
            </a:r>
            <a:endParaRPr/>
          </a:p>
        </p:txBody>
      </p:sp>
      <p:sp>
        <p:nvSpPr>
          <p:cNvPr id="78" name="Google Shape;78;p17"/>
          <p:cNvSpPr txBox="1">
            <a:spLocks noGrp="1"/>
          </p:cNvSpPr>
          <p:nvPr>
            <p:ph type="body" idx="2"/>
          </p:nvPr>
        </p:nvSpPr>
        <p:spPr>
          <a:xfrm>
            <a:off x="6586000" y="368650"/>
            <a:ext cx="5115900" cy="6181200"/>
          </a:xfrm>
          <a:prstGeom prst="rect">
            <a:avLst/>
          </a:prstGeom>
        </p:spPr>
        <p:txBody>
          <a:bodyPr spcFirstLastPara="1" wrap="square" lIns="121900" tIns="121900" rIns="121900" bIns="121900" anchor="ctr" anchorCtr="0">
            <a:normAutofit/>
          </a:bodyPr>
          <a:lstStyle/>
          <a:p>
            <a:pPr marL="0" lvl="0" indent="0" algn="ctr" rtl="0">
              <a:lnSpc>
                <a:spcPct val="100000"/>
              </a:lnSpc>
              <a:spcBef>
                <a:spcPts val="0"/>
              </a:spcBef>
              <a:spcAft>
                <a:spcPts val="0"/>
              </a:spcAft>
              <a:buNone/>
            </a:pPr>
            <a:r>
              <a:rPr lang="en-GB" sz="3300" i="1"/>
              <a:t>Kingston is a welcoming and inclusive borough where inequity has no place</a:t>
            </a:r>
            <a:endParaRPr sz="3300" i="1"/>
          </a:p>
        </p:txBody>
      </p:sp>
      <p:sp>
        <p:nvSpPr>
          <p:cNvPr id="79" name="Google Shape;79;p17"/>
          <p:cNvSpPr txBox="1">
            <a:spLocks noGrp="1"/>
          </p:cNvSpPr>
          <p:nvPr>
            <p:ph type="subTitle" idx="1"/>
          </p:nvPr>
        </p:nvSpPr>
        <p:spPr>
          <a:xfrm>
            <a:off x="354000" y="2375903"/>
            <a:ext cx="5393700" cy="4173900"/>
          </a:xfrm>
          <a:prstGeom prst="rect">
            <a:avLst/>
          </a:prstGeom>
        </p:spPr>
        <p:txBody>
          <a:bodyPr spcFirstLastPara="1" wrap="square" lIns="121900" tIns="121900" rIns="121900" bIns="121900" anchor="t" anchorCtr="0">
            <a:normAutofit/>
          </a:bodyPr>
          <a:lstStyle/>
          <a:p>
            <a:pPr marL="0" lvl="0" indent="0" algn="ctr" rtl="0">
              <a:spcBef>
                <a:spcPts val="0"/>
              </a:spcBef>
              <a:spcAft>
                <a:spcPts val="1000"/>
              </a:spcAft>
              <a:buNone/>
            </a:pPr>
            <a:r>
              <a:rPr lang="en-GB"/>
              <a:t>The Strengthening Communities’ Partnership has come together to agree a vision for the Kingston’s future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n-GB"/>
              <a:t>Working together </a:t>
            </a:r>
            <a:endParaRPr/>
          </a:p>
        </p:txBody>
      </p:sp>
      <p:sp>
        <p:nvSpPr>
          <p:cNvPr id="85" name="Google Shape;85;p18"/>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GB"/>
              <a:t>Stronger together - high quality local services and support for residents and communities </a:t>
            </a:r>
            <a:endParaRPr/>
          </a:p>
        </p:txBody>
      </p:sp>
      <p:sp>
        <p:nvSpPr>
          <p:cNvPr id="86" name="Google Shape;86;p18"/>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GB"/>
              <a:t>Aspirations are for: equal partnership; transparency and strong collaboration </a:t>
            </a:r>
            <a:endParaRPr/>
          </a:p>
          <a:p>
            <a:pPr marL="0" lvl="0" indent="0" algn="l" rtl="0">
              <a:spcBef>
                <a:spcPts val="2100"/>
              </a:spcBef>
              <a:spcAft>
                <a:spcPts val="0"/>
              </a:spcAft>
              <a:buNone/>
            </a:pPr>
            <a:endParaRPr/>
          </a:p>
          <a:p>
            <a:pPr marL="0" lvl="0" indent="0" algn="l" rtl="0">
              <a:spcBef>
                <a:spcPts val="2100"/>
              </a:spcBef>
              <a:spcAft>
                <a:spcPts val="0"/>
              </a:spcAft>
              <a:buNone/>
            </a:pPr>
            <a:r>
              <a:rPr lang="en-GB"/>
              <a:t>At times of finite resources and change of focus to early intervention, the VCSE sector plays a vital role as a partner close to the community; offering creative, innovative; stigma-free and accessible value for money services</a:t>
            </a:r>
            <a:endParaRPr/>
          </a:p>
          <a:p>
            <a:pPr marL="0" lvl="0" indent="0" algn="l" rtl="0">
              <a:spcBef>
                <a:spcPts val="2100"/>
              </a:spcBef>
              <a:spcAft>
                <a:spcPts val="21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GB"/>
              <a:t>We will work together to:</a:t>
            </a:r>
            <a:endParaRPr/>
          </a:p>
          <a:p>
            <a:pPr marL="457200" marR="0" lvl="0" indent="-342900" algn="l" rtl="0">
              <a:lnSpc>
                <a:spcPct val="115000"/>
              </a:lnSpc>
              <a:spcBef>
                <a:spcPts val="2100"/>
              </a:spcBef>
              <a:spcAft>
                <a:spcPts val="0"/>
              </a:spcAft>
              <a:buSzPts val="1800"/>
              <a:buChar char="●"/>
            </a:pPr>
            <a:r>
              <a:rPr lang="en-GB"/>
              <a:t>Maintain the strength of the partnership ready for new challenges</a:t>
            </a:r>
            <a:endParaRPr/>
          </a:p>
          <a:p>
            <a:pPr marL="457200" marR="0" lvl="0" indent="-342900" algn="l" rtl="0">
              <a:lnSpc>
                <a:spcPct val="115000"/>
              </a:lnSpc>
              <a:spcBef>
                <a:spcPts val="0"/>
              </a:spcBef>
              <a:spcAft>
                <a:spcPts val="0"/>
              </a:spcAft>
              <a:buSzPts val="1800"/>
              <a:buChar char="●"/>
            </a:pPr>
            <a:r>
              <a:rPr lang="en-GB"/>
              <a:t>Identify need using data, evidence and community voices</a:t>
            </a:r>
            <a:endParaRPr/>
          </a:p>
          <a:p>
            <a:pPr marL="457200" marR="0" lvl="0" indent="-342900" algn="l" rtl="0">
              <a:lnSpc>
                <a:spcPct val="115000"/>
              </a:lnSpc>
              <a:spcBef>
                <a:spcPts val="0"/>
              </a:spcBef>
              <a:spcAft>
                <a:spcPts val="0"/>
              </a:spcAft>
              <a:buSzPts val="1800"/>
              <a:buChar char="●"/>
            </a:pPr>
            <a:r>
              <a:rPr lang="en-GB"/>
              <a:t>Transform and adapt to meet emerging need and respond to inequality</a:t>
            </a:r>
            <a:endParaRPr/>
          </a:p>
          <a:p>
            <a:pPr marL="457200" marR="0" lvl="0" indent="-342900" algn="l" rtl="0">
              <a:lnSpc>
                <a:spcPct val="115000"/>
              </a:lnSpc>
              <a:spcBef>
                <a:spcPts val="0"/>
              </a:spcBef>
              <a:spcAft>
                <a:spcPts val="0"/>
              </a:spcAft>
              <a:buSzPts val="1800"/>
              <a:buChar char="●"/>
            </a:pPr>
            <a:r>
              <a:rPr lang="en-GB"/>
              <a:t>Build on the diverse strengths of communities </a:t>
            </a:r>
            <a:endParaRPr/>
          </a:p>
          <a:p>
            <a:pPr marL="457200" marR="0" lvl="0" indent="-342900" algn="l" rtl="0">
              <a:lnSpc>
                <a:spcPct val="115000"/>
              </a:lnSpc>
              <a:spcBef>
                <a:spcPts val="0"/>
              </a:spcBef>
              <a:spcAft>
                <a:spcPts val="0"/>
              </a:spcAft>
              <a:buSzPts val="1800"/>
              <a:buChar char="●"/>
            </a:pPr>
            <a:r>
              <a:rPr lang="en-GB"/>
              <a:t>Actively promote equality, diversity and inclusion and reject discrimination </a:t>
            </a:r>
            <a:endParaRPr/>
          </a:p>
        </p:txBody>
      </p:sp>
      <p:sp>
        <p:nvSpPr>
          <p:cNvPr id="92" name="Google Shape;92;p19"/>
          <p:cNvSpPr txBox="1">
            <a:spLocks noGrp="1"/>
          </p:cNvSpPr>
          <p:nvPr>
            <p:ph type="title"/>
          </p:nvPr>
        </p:nvSpPr>
        <p:spPr>
          <a:xfrm>
            <a:off x="415650" y="64731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GB"/>
              <a:t>Our shared objectives</a:t>
            </a:r>
            <a:endParaRPr/>
          </a:p>
        </p:txBody>
      </p:sp>
      <p:pic>
        <p:nvPicPr>
          <p:cNvPr id="93" name="Google Shape;93;p19"/>
          <p:cNvPicPr preferRelativeResize="0"/>
          <p:nvPr/>
        </p:nvPicPr>
        <p:blipFill>
          <a:blip r:embed="rId3">
            <a:alphaModFix/>
          </a:blip>
          <a:stretch>
            <a:fillRect/>
          </a:stretch>
        </p:blipFill>
        <p:spPr>
          <a:xfrm>
            <a:off x="7532525" y="1532814"/>
            <a:ext cx="3318350" cy="3792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415650" y="647329"/>
            <a:ext cx="11360700" cy="7902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GB"/>
              <a:t>Next Steps</a:t>
            </a:r>
            <a:endParaRPr/>
          </a:p>
        </p:txBody>
      </p:sp>
      <p:sp>
        <p:nvSpPr>
          <p:cNvPr id="99" name="Google Shape;99;p20"/>
          <p:cNvSpPr txBox="1">
            <a:spLocks noGrp="1"/>
          </p:cNvSpPr>
          <p:nvPr>
            <p:ph type="body" idx="1"/>
          </p:nvPr>
        </p:nvSpPr>
        <p:spPr>
          <a:xfrm>
            <a:off x="415650" y="1714758"/>
            <a:ext cx="11360700" cy="45552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GB"/>
              <a:t>Together, we will undertake the following actions and next steps to move to the delivery of the strategy:</a:t>
            </a:r>
            <a:endParaRPr/>
          </a:p>
          <a:p>
            <a:pPr marL="457200" lvl="0" indent="-342900" algn="l" rtl="0">
              <a:spcBef>
                <a:spcPts val="2100"/>
              </a:spcBef>
              <a:spcAft>
                <a:spcPts val="0"/>
              </a:spcAft>
              <a:buSzPts val="1800"/>
              <a:buChar char="●"/>
            </a:pPr>
            <a:r>
              <a:rPr lang="en-GB"/>
              <a:t>Jointly owned plan - Consider how we would like to shape and lead the plan - working group or work streams based on objectives and how to make these flexible </a:t>
            </a:r>
            <a:endParaRPr/>
          </a:p>
          <a:p>
            <a:pPr marL="457200" lvl="0" indent="-342900" algn="l" rtl="0">
              <a:spcBef>
                <a:spcPts val="0"/>
              </a:spcBef>
              <a:spcAft>
                <a:spcPts val="0"/>
              </a:spcAft>
              <a:buSzPts val="1800"/>
              <a:buChar char="●"/>
            </a:pPr>
            <a:r>
              <a:rPr lang="en-GB"/>
              <a:t>Who would like to be involved </a:t>
            </a:r>
            <a:endParaRPr strike="sngStrike"/>
          </a:p>
          <a:p>
            <a:pPr marL="457200" lvl="0" indent="-342900" algn="l" rtl="0">
              <a:spcBef>
                <a:spcPts val="0"/>
              </a:spcBef>
              <a:spcAft>
                <a:spcPts val="0"/>
              </a:spcAft>
              <a:buSzPts val="1800"/>
              <a:buChar char="●"/>
            </a:pPr>
            <a:r>
              <a:rPr lang="en-GB"/>
              <a:t>Identify priorities for year 1 of the plan and subsequent years</a:t>
            </a:r>
            <a:endParaRPr/>
          </a:p>
          <a:p>
            <a:pPr marL="457200" lvl="0" indent="-342900" algn="l" rtl="0">
              <a:spcBef>
                <a:spcPts val="0"/>
              </a:spcBef>
              <a:spcAft>
                <a:spcPts val="0"/>
              </a:spcAft>
              <a:buSzPts val="1800"/>
              <a:buChar char="●"/>
            </a:pPr>
            <a:r>
              <a:rPr lang="en-GB"/>
              <a:t>Ability to be flexible as part of the how we deliver the plan - contribute as time permits</a:t>
            </a:r>
            <a:endParaRPr strike="sngStrike">
              <a:highlight>
                <a:schemeClr val="accent6"/>
              </a:highlight>
            </a:endParaRPr>
          </a:p>
          <a:p>
            <a:pPr marL="457200" lvl="0" indent="-342900" algn="l" rtl="0">
              <a:spcBef>
                <a:spcPts val="0"/>
              </a:spcBef>
              <a:spcAft>
                <a:spcPts val="0"/>
              </a:spcAft>
              <a:buSzPts val="1800"/>
              <a:buChar char="●"/>
            </a:pPr>
            <a:r>
              <a:rPr lang="en-GB"/>
              <a:t>Identify key measures and goals to monitor progress and celebrate success</a:t>
            </a:r>
            <a:endParaRPr/>
          </a:p>
          <a:p>
            <a:pPr marL="0" lvl="0" indent="0" algn="l" rtl="0">
              <a:spcBef>
                <a:spcPts val="2100"/>
              </a:spcBef>
              <a:spcAft>
                <a:spcPts val="2100"/>
              </a:spcAft>
              <a:buNone/>
            </a:pPr>
            <a:r>
              <a:rPr lang="en-GB"/>
              <a:t>We need your help to identify the priorities for year 1 and consider how we work together to make it happen.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415650" y="647329"/>
            <a:ext cx="11360700" cy="8373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GB"/>
              <a:t>Table Discussions</a:t>
            </a:r>
            <a:endParaRPr/>
          </a:p>
        </p:txBody>
      </p:sp>
      <p:sp>
        <p:nvSpPr>
          <p:cNvPr id="105" name="Google Shape;105;p21"/>
          <p:cNvSpPr txBox="1">
            <a:spLocks noGrp="1"/>
          </p:cNvSpPr>
          <p:nvPr>
            <p:ph type="body" idx="1"/>
          </p:nvPr>
        </p:nvSpPr>
        <p:spPr>
          <a:xfrm>
            <a:off x="415650" y="1761283"/>
            <a:ext cx="11360700" cy="4555200"/>
          </a:xfrm>
          <a:prstGeom prst="rect">
            <a:avLst/>
          </a:prstGeom>
          <a:solidFill>
            <a:schemeClr val="lt1"/>
          </a:solidFill>
        </p:spPr>
        <p:txBody>
          <a:bodyPr spcFirstLastPara="1" wrap="square" lIns="121900" tIns="121900" rIns="121900" bIns="121900" anchor="t" anchorCtr="0">
            <a:noAutofit/>
          </a:bodyPr>
          <a:lstStyle/>
          <a:p>
            <a:pPr marL="0" lvl="0" indent="0" algn="l" rtl="0">
              <a:lnSpc>
                <a:spcPct val="100000"/>
              </a:lnSpc>
              <a:spcBef>
                <a:spcPts val="0"/>
              </a:spcBef>
              <a:spcAft>
                <a:spcPts val="0"/>
              </a:spcAft>
              <a:buNone/>
            </a:pPr>
            <a:r>
              <a:rPr lang="en-GB">
                <a:highlight>
                  <a:schemeClr val="lt1"/>
                </a:highlight>
              </a:rPr>
              <a:t>There are 5 objectives in the strategy. </a:t>
            </a:r>
            <a:br>
              <a:rPr lang="en-GB">
                <a:highlight>
                  <a:schemeClr val="accent6"/>
                </a:highlight>
              </a:rPr>
            </a:br>
            <a:br>
              <a:rPr lang="en-GB">
                <a:highlight>
                  <a:schemeClr val="accent6"/>
                </a:highlight>
              </a:rPr>
            </a:br>
            <a:r>
              <a:rPr lang="en-GB">
                <a:highlight>
                  <a:schemeClr val="lt1"/>
                </a:highlight>
              </a:rPr>
              <a:t>Each of the five tables holds one of the objectives. Please choose a table and:</a:t>
            </a:r>
            <a:endParaRPr>
              <a:highlight>
                <a:schemeClr val="lt1"/>
              </a:highlight>
            </a:endParaRPr>
          </a:p>
          <a:p>
            <a:pPr marL="0" lvl="0" indent="0" algn="l" rtl="0">
              <a:lnSpc>
                <a:spcPct val="100000"/>
              </a:lnSpc>
              <a:spcBef>
                <a:spcPts val="0"/>
              </a:spcBef>
              <a:spcAft>
                <a:spcPts val="0"/>
              </a:spcAft>
              <a:buNone/>
            </a:pPr>
            <a:endParaRPr/>
          </a:p>
          <a:p>
            <a:pPr marL="457200" lvl="0" indent="-342900" algn="l" rtl="0">
              <a:lnSpc>
                <a:spcPct val="115000"/>
              </a:lnSpc>
              <a:spcBef>
                <a:spcPts val="0"/>
              </a:spcBef>
              <a:spcAft>
                <a:spcPts val="0"/>
              </a:spcAft>
              <a:buSzPts val="1800"/>
              <a:buChar char="●"/>
            </a:pPr>
            <a:r>
              <a:rPr lang="en-GB"/>
              <a:t>Decide as a table the top three actions for this objective - and what difference achieving these will make</a:t>
            </a:r>
            <a:endParaRPr/>
          </a:p>
          <a:p>
            <a:pPr marL="457200" lvl="0" indent="-342900" algn="l" rtl="0">
              <a:lnSpc>
                <a:spcPct val="115000"/>
              </a:lnSpc>
              <a:spcBef>
                <a:spcPts val="0"/>
              </a:spcBef>
              <a:spcAft>
                <a:spcPts val="0"/>
              </a:spcAft>
              <a:buSzPts val="1800"/>
              <a:buChar char="●"/>
            </a:pPr>
            <a:r>
              <a:rPr lang="en-GB">
                <a:highlight>
                  <a:schemeClr val="lt1"/>
                </a:highlight>
              </a:rPr>
              <a:t>Talk about how you would like to help develop and deliver what we do next</a:t>
            </a:r>
            <a:endParaRPr>
              <a:highlight>
                <a:schemeClr val="lt1"/>
              </a:highlight>
            </a:endParaRPr>
          </a:p>
          <a:p>
            <a:pPr marL="457200" lvl="0" indent="-342900" algn="l" rtl="0">
              <a:lnSpc>
                <a:spcPct val="115000"/>
              </a:lnSpc>
              <a:spcBef>
                <a:spcPts val="0"/>
              </a:spcBef>
              <a:spcAft>
                <a:spcPts val="0"/>
              </a:spcAft>
              <a:buSzPts val="1800"/>
              <a:buChar char="●"/>
            </a:pPr>
            <a:r>
              <a:rPr lang="en-GB"/>
              <a:t>Discuss how this needs to link with other workstreams and priorities</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GB"/>
              <a:t>All ideas will be collated and priorities formed from feedback which will shape the delivery plan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2"/>
          <p:cNvSpPr txBox="1">
            <a:spLocks noGrp="1"/>
          </p:cNvSpPr>
          <p:nvPr>
            <p:ph type="ctrTitle"/>
          </p:nvPr>
        </p:nvSpPr>
        <p:spPr>
          <a:xfrm>
            <a:off x="355300" y="547375"/>
            <a:ext cx="5682000" cy="50748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n-GB" sz="7000" b="1">
                <a:solidFill>
                  <a:srgbClr val="108244"/>
                </a:solidFill>
              </a:rPr>
              <a:t>Kingston Community Resilience Fund</a:t>
            </a:r>
            <a:endParaRPr sz="7000" b="1">
              <a:solidFill>
                <a:srgbClr val="108244"/>
              </a:solidFill>
            </a:endParaRPr>
          </a:p>
        </p:txBody>
      </p:sp>
      <p:pic>
        <p:nvPicPr>
          <p:cNvPr id="111" name="Google Shape;111;p22"/>
          <p:cNvPicPr preferRelativeResize="0"/>
          <p:nvPr/>
        </p:nvPicPr>
        <p:blipFill>
          <a:blip r:embed="rId3">
            <a:alphaModFix/>
          </a:blip>
          <a:stretch>
            <a:fillRect/>
          </a:stretch>
        </p:blipFill>
        <p:spPr>
          <a:xfrm>
            <a:off x="6668963" y="2229863"/>
            <a:ext cx="4576863" cy="23982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15650" y="64731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GB" b="1">
                <a:solidFill>
                  <a:srgbClr val="108244"/>
                </a:solidFill>
              </a:rPr>
              <a:t>Community Resilience Fund</a:t>
            </a:r>
            <a:endParaRPr b="1">
              <a:solidFill>
                <a:srgbClr val="108244"/>
              </a:solidFill>
            </a:endParaRPr>
          </a:p>
        </p:txBody>
      </p:sp>
      <p:sp>
        <p:nvSpPr>
          <p:cNvPr id="117" name="Google Shape;117;p23"/>
          <p:cNvSpPr txBox="1">
            <a:spLocks noGrp="1"/>
          </p:cNvSpPr>
          <p:nvPr>
            <p:ph type="body" idx="1"/>
          </p:nvPr>
        </p:nvSpPr>
        <p:spPr>
          <a:xfrm>
            <a:off x="415650" y="1410825"/>
            <a:ext cx="11063100" cy="1151100"/>
          </a:xfrm>
          <a:prstGeom prst="rect">
            <a:avLst/>
          </a:prstGeom>
        </p:spPr>
        <p:txBody>
          <a:bodyPr spcFirstLastPara="1" wrap="square" lIns="121900" tIns="121900" rIns="121900" bIns="121900" anchor="t" anchorCtr="0">
            <a:noAutofit/>
          </a:bodyPr>
          <a:lstStyle/>
          <a:p>
            <a:pPr marL="0" lvl="0" indent="0" algn="just" rtl="0">
              <a:spcBef>
                <a:spcPts val="0"/>
              </a:spcBef>
              <a:spcAft>
                <a:spcPts val="2100"/>
              </a:spcAft>
              <a:buNone/>
            </a:pPr>
            <a:r>
              <a:rPr lang="en-GB" sz="2300" b="1"/>
              <a:t>£720,000 of dedicated funding for the voluntary sector and community groups, to invest in Kingston’s culture and wellbeing and support the sector to survive the cost of living crisis</a:t>
            </a:r>
            <a:endParaRPr sz="2300" b="1"/>
          </a:p>
        </p:txBody>
      </p:sp>
      <p:sp>
        <p:nvSpPr>
          <p:cNvPr id="118" name="Google Shape;118;p23"/>
          <p:cNvSpPr txBox="1">
            <a:spLocks noGrp="1"/>
          </p:cNvSpPr>
          <p:nvPr>
            <p:ph type="body" idx="2"/>
          </p:nvPr>
        </p:nvSpPr>
        <p:spPr>
          <a:xfrm>
            <a:off x="415650" y="2952400"/>
            <a:ext cx="11360700" cy="28482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GB" sz="2300"/>
              <a:t>There are three types of funding available through the Community Resilience Fund:</a:t>
            </a:r>
            <a:endParaRPr sz="2300"/>
          </a:p>
          <a:p>
            <a:pPr marL="0" lvl="0" indent="0" algn="l" rtl="0">
              <a:spcBef>
                <a:spcPts val="2100"/>
              </a:spcBef>
              <a:spcAft>
                <a:spcPts val="0"/>
              </a:spcAft>
              <a:buNone/>
            </a:pPr>
            <a:r>
              <a:rPr lang="en-GB" sz="2300" b="1">
                <a:solidFill>
                  <a:srgbClr val="108244"/>
                </a:solidFill>
              </a:rPr>
              <a:t>Core costs</a:t>
            </a:r>
            <a:r>
              <a:rPr lang="en-GB" sz="2300"/>
              <a:t> - The council will reimburse an increase in an organisation’s rent or energy bills up to a maximum value of £3,000</a:t>
            </a:r>
            <a:endParaRPr sz="2300"/>
          </a:p>
          <a:p>
            <a:pPr marL="0" lvl="0" indent="0" algn="l" rtl="0">
              <a:spcBef>
                <a:spcPts val="2100"/>
              </a:spcBef>
              <a:spcAft>
                <a:spcPts val="0"/>
              </a:spcAft>
              <a:buNone/>
            </a:pPr>
            <a:r>
              <a:rPr lang="en-GB" sz="2300" b="1">
                <a:solidFill>
                  <a:srgbClr val="108244"/>
                </a:solidFill>
              </a:rPr>
              <a:t>Small projects</a:t>
            </a:r>
            <a:r>
              <a:rPr lang="en-GB" sz="2300"/>
              <a:t> - Up to £5,000 to maintain or develop a project</a:t>
            </a:r>
            <a:endParaRPr sz="2300"/>
          </a:p>
          <a:p>
            <a:pPr marL="0" lvl="0" indent="0" algn="l" rtl="0">
              <a:spcBef>
                <a:spcPts val="2100"/>
              </a:spcBef>
              <a:spcAft>
                <a:spcPts val="0"/>
              </a:spcAft>
              <a:buNone/>
            </a:pPr>
            <a:r>
              <a:rPr lang="en-GB" sz="2300" b="1">
                <a:solidFill>
                  <a:srgbClr val="108244"/>
                </a:solidFill>
              </a:rPr>
              <a:t>Large projects </a:t>
            </a:r>
            <a:r>
              <a:rPr lang="en-GB" sz="2300"/>
              <a:t>- £20,000 to develop a new approach (exceptional applications over £20k may be considered)</a:t>
            </a:r>
            <a:endParaRPr sz="2300"/>
          </a:p>
          <a:p>
            <a:pPr marL="0" lvl="0" indent="0" algn="l" rtl="0">
              <a:spcBef>
                <a:spcPts val="2100"/>
              </a:spcBef>
              <a:spcAft>
                <a:spcPts val="21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415650" y="64731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GB" b="1">
                <a:solidFill>
                  <a:srgbClr val="108244"/>
                </a:solidFill>
              </a:rPr>
              <a:t>Further information</a:t>
            </a:r>
            <a:endParaRPr b="1">
              <a:solidFill>
                <a:srgbClr val="108244"/>
              </a:solidFill>
            </a:endParaRPr>
          </a:p>
        </p:txBody>
      </p:sp>
      <p:sp>
        <p:nvSpPr>
          <p:cNvPr id="124" name="Google Shape;124;p24"/>
          <p:cNvSpPr txBox="1">
            <a:spLocks noGrp="1"/>
          </p:cNvSpPr>
          <p:nvPr>
            <p:ph type="body" idx="4294967295"/>
          </p:nvPr>
        </p:nvSpPr>
        <p:spPr>
          <a:xfrm>
            <a:off x="415650" y="1410824"/>
            <a:ext cx="11360700" cy="53409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GB" sz="2200"/>
              <a:t>An application support service is available for any organisation or community group who requires it. The council will support you in completing the digital application if needed, and translators are available. Please call the Council contact centre or email strategy@kingston.gov.uk for more information about the application support service.</a:t>
            </a:r>
            <a:endParaRPr sz="2200"/>
          </a:p>
          <a:p>
            <a:pPr marL="0" lvl="0" indent="0" algn="l" rtl="0">
              <a:spcBef>
                <a:spcPts val="2100"/>
              </a:spcBef>
              <a:spcAft>
                <a:spcPts val="0"/>
              </a:spcAft>
              <a:buClr>
                <a:schemeClr val="dk1"/>
              </a:buClr>
              <a:buSzPts val="1100"/>
              <a:buFont typeface="Arial"/>
              <a:buNone/>
            </a:pPr>
            <a:r>
              <a:rPr lang="en-GB" sz="2200"/>
              <a:t>Funding timetable</a:t>
            </a:r>
            <a:endParaRPr sz="2200"/>
          </a:p>
          <a:p>
            <a:pPr marL="457200" lvl="0" indent="-368300" algn="l" rtl="0">
              <a:spcBef>
                <a:spcPts val="2100"/>
              </a:spcBef>
              <a:spcAft>
                <a:spcPts val="0"/>
              </a:spcAft>
              <a:buSzPts val="2200"/>
              <a:buChar char="●"/>
            </a:pPr>
            <a:r>
              <a:rPr lang="en-GB" sz="2200" b="1"/>
              <a:t>Tranche 1     Funding applications open 18 April - 31 May 2023 </a:t>
            </a:r>
            <a:br>
              <a:rPr lang="en-GB" sz="2200" b="1"/>
            </a:br>
            <a:r>
              <a:rPr lang="en-GB" sz="2200"/>
              <a:t>Decisions and awards 1 June - 30 June 2023</a:t>
            </a:r>
            <a:endParaRPr sz="2200" b="1"/>
          </a:p>
          <a:p>
            <a:pPr marL="457200" lvl="0" indent="-368300" algn="l" rtl="0">
              <a:spcBef>
                <a:spcPts val="0"/>
              </a:spcBef>
              <a:spcAft>
                <a:spcPts val="0"/>
              </a:spcAft>
              <a:buSzPts val="2200"/>
              <a:buChar char="●"/>
            </a:pPr>
            <a:r>
              <a:rPr lang="en-GB" sz="2200" b="1"/>
              <a:t>Tranche 2     Funding applications open 1 Sept - 16 October 2023</a:t>
            </a:r>
            <a:endParaRPr sz="2200" b="1"/>
          </a:p>
          <a:p>
            <a:pPr marL="457200" lvl="0" indent="-368300" algn="l" rtl="0">
              <a:spcBef>
                <a:spcPts val="0"/>
              </a:spcBef>
              <a:spcAft>
                <a:spcPts val="0"/>
              </a:spcAft>
              <a:buSzPts val="2200"/>
              <a:buChar char="●"/>
            </a:pPr>
            <a:r>
              <a:rPr lang="en-GB" sz="2200" b="1"/>
              <a:t>Tranche 3    Funding applications open 3 January - 12 February 2024</a:t>
            </a:r>
            <a:endParaRPr sz="2200" b="1"/>
          </a:p>
          <a:p>
            <a:pPr marL="0" lvl="0" indent="0" algn="l" rtl="0">
              <a:spcBef>
                <a:spcPts val="2100"/>
              </a:spcBef>
              <a:spcAft>
                <a:spcPts val="0"/>
              </a:spcAft>
              <a:buNone/>
            </a:pPr>
            <a:r>
              <a:rPr lang="en-GB" sz="2200" b="1"/>
              <a:t>Issues or comments? Please contact </a:t>
            </a:r>
            <a:r>
              <a:rPr lang="en-GB" sz="2200" b="1" u="sng">
                <a:solidFill>
                  <a:srgbClr val="108244"/>
                </a:solidFill>
                <a:hlinkClick r:id="rId3">
                  <a:extLst>
                    <a:ext uri="{A12FA001-AC4F-418D-AE19-62706E023703}">
                      <ahyp:hlinkClr xmlns:ahyp="http://schemas.microsoft.com/office/drawing/2018/hyperlinkcolor" val="tx"/>
                    </a:ext>
                  </a:extLst>
                </a:hlinkClick>
              </a:rPr>
              <a:t>strategy@kingston.gov.uk</a:t>
            </a:r>
            <a:r>
              <a:rPr lang="en-GB" sz="2200" b="1">
                <a:solidFill>
                  <a:srgbClr val="108244"/>
                </a:solidFill>
              </a:rPr>
              <a:t> </a:t>
            </a:r>
            <a:endParaRPr sz="2200" b="1">
              <a:solidFill>
                <a:srgbClr val="108244"/>
              </a:solidFill>
            </a:endParaRPr>
          </a:p>
          <a:p>
            <a:pPr marL="0" lvl="0" indent="0" algn="l" rtl="0">
              <a:spcBef>
                <a:spcPts val="2100"/>
              </a:spcBef>
              <a:spcAft>
                <a:spcPts val="0"/>
              </a:spcAft>
              <a:buClr>
                <a:schemeClr val="dk1"/>
              </a:buClr>
              <a:buSzPts val="1100"/>
              <a:buFont typeface="Arial"/>
              <a:buNone/>
            </a:pPr>
            <a:endParaRPr sz="2200"/>
          </a:p>
          <a:p>
            <a:pPr marL="0" lvl="0" indent="0" algn="l" rtl="0">
              <a:spcBef>
                <a:spcPts val="2100"/>
              </a:spcBef>
              <a:spcAft>
                <a:spcPts val="2100"/>
              </a:spcAft>
              <a:buNone/>
            </a:pPr>
            <a:endParaRPr sz="22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780</Words>
  <Application>Microsoft Office PowerPoint</Application>
  <PresentationFormat>Widescreen</PresentationFormat>
  <Paragraphs>52</Paragraphs>
  <Slides>9</Slides>
  <Notes>9</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9</vt:i4>
      </vt:variant>
    </vt:vector>
  </HeadingPairs>
  <TitlesOfParts>
    <vt:vector size="11" baseType="lpstr">
      <vt:lpstr>Arial</vt:lpstr>
      <vt:lpstr>Simple Light</vt:lpstr>
      <vt:lpstr>Empowering People, Strengthening Communities</vt:lpstr>
      <vt:lpstr>Our vision</vt:lpstr>
      <vt:lpstr>Working together </vt:lpstr>
      <vt:lpstr>Our shared objectives</vt:lpstr>
      <vt:lpstr>Next Steps</vt:lpstr>
      <vt:lpstr>Table Discussions</vt:lpstr>
      <vt:lpstr>Kingston Community Resilience Fund</vt:lpstr>
      <vt:lpstr>Community Resilience Fund</vt:lpstr>
      <vt:lpstr>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Empowering People, Strengthening Communities</dc:title>
  <dc:creator>Camilla Wheal</dc:creator>
  <cp:lastModifiedBy>Camilla Wheal</cp:lastModifiedBy>
  <cp:revision>1</cp:revision>
  <dcterms:modified xsi:type="dcterms:W3CDTF">2023-05-18T08:49:03Z</dcterms:modified>
</cp:coreProperties>
</file>