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4" r:id="rId5"/>
    <p:sldMasterId id="2147483675" r:id="rId6"/>
    <p:sldMasterId id="2147483676"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474">
          <p15:clr>
            <a:srgbClr val="A4A3A4"/>
          </p15:clr>
        </p15:guide>
        <p15:guide id="2" pos="2880">
          <p15:clr>
            <a:srgbClr val="A4A3A4"/>
          </p15:clr>
        </p15:guide>
        <p15:guide id="3" pos="195">
          <p15:clr>
            <a:srgbClr val="9AA0A6"/>
          </p15:clr>
        </p15:guide>
        <p15:guide id="4" pos="5565">
          <p15:clr>
            <a:srgbClr val="9AA0A6"/>
          </p15:clr>
        </p15:guide>
        <p15:guide id="5" orient="horz" pos="170">
          <p15:clr>
            <a:srgbClr val="9AA0A6"/>
          </p15:clr>
        </p15:guide>
        <p15:guide id="6" orient="horz" pos="307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8AEF158-6E74-4065-B783-EF43F023B33F}">
  <a:tblStyle styleId="{E8AEF158-6E74-4065-B783-EF43F023B33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3878AE72-43EE-4E42-8737-191B6B07AC4C}"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474" orient="horz"/>
        <p:guide pos="2880"/>
        <p:guide pos="195"/>
        <p:guide pos="5565"/>
        <p:guide pos="170" orient="horz"/>
        <p:guide pos="307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12" Type="http://schemas.openxmlformats.org/officeDocument/2006/relationships/slide" Target="slides/slide4.xml"/><Relationship Id="rId23" Type="http://schemas.openxmlformats.org/officeDocument/2006/relationships/slide" Target="slides/slide15.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1.xml"/><Relationship Id="rId19" Type="http://schemas.openxmlformats.org/officeDocument/2006/relationships/slide" Target="slides/slide11.xml"/><Relationship Id="rId6" Type="http://schemas.openxmlformats.org/officeDocument/2006/relationships/slideMaster" Target="slideMasters/slideMaster2.xml"/><Relationship Id="rId18" Type="http://schemas.openxmlformats.org/officeDocument/2006/relationships/slide" Target="slides/slide10.xml"/><Relationship Id="rId7" Type="http://schemas.openxmlformats.org/officeDocument/2006/relationships/slideMaster" Target="slideMasters/slideMaster3.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be7373f4c7_0_68:notes"/>
          <p:cNvSpPr/>
          <p:nvPr>
            <p:ph idx="2" type="sldImg"/>
          </p:nvPr>
        </p:nvSpPr>
        <p:spPr>
          <a:xfrm>
            <a:off x="380233" y="685800"/>
            <a:ext cx="6097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gbe7373f4c7_0_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be7373f4c7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GB">
                <a:solidFill>
                  <a:schemeClr val="dk1"/>
                </a:solidFill>
              </a:rPr>
              <a:t>Community hubs are a place based approach to engaging, empowering and enabling communities. There are three ways of engaging with a community hub: i) in a physical building; ii) in a digital way; iii) through an ‘at home’ offer.</a:t>
            </a:r>
            <a:endParaRPr>
              <a:solidFill>
                <a:schemeClr val="dk1"/>
              </a:solidFill>
            </a:endParaRPr>
          </a:p>
          <a:p>
            <a:pPr indent="0" lvl="0" marL="0" rtl="0" algn="l">
              <a:spcBef>
                <a:spcPts val="0"/>
              </a:spcBef>
              <a:spcAft>
                <a:spcPts val="0"/>
              </a:spcAft>
              <a:buNone/>
            </a:pPr>
            <a:r>
              <a:t/>
            </a:r>
            <a:endParaRPr/>
          </a:p>
        </p:txBody>
      </p:sp>
      <p:sp>
        <p:nvSpPr>
          <p:cNvPr id="190" name="Google Shape;190;gbe7373f4c7_0_149:notes"/>
          <p:cNvSpPr/>
          <p:nvPr>
            <p:ph idx="2" type="sldImg"/>
          </p:nvPr>
        </p:nvSpPr>
        <p:spPr>
          <a:xfrm>
            <a:off x="380233" y="685800"/>
            <a:ext cx="6097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c9149f76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700"/>
          </a:p>
        </p:txBody>
      </p:sp>
      <p:sp>
        <p:nvSpPr>
          <p:cNvPr id="216" name="Google Shape;216;gc9149f76c1_0_0:notes"/>
          <p:cNvSpPr/>
          <p:nvPr>
            <p:ph idx="2" type="sldImg"/>
          </p:nvPr>
        </p:nvSpPr>
        <p:spPr>
          <a:xfrm>
            <a:off x="380233" y="685800"/>
            <a:ext cx="6097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c1563c1914_0_3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gc1563c1914_0_300:notes"/>
          <p:cNvSpPr/>
          <p:nvPr>
            <p:ph idx="2" type="sldImg"/>
          </p:nvPr>
        </p:nvSpPr>
        <p:spPr>
          <a:xfrm>
            <a:off x="380233" y="685800"/>
            <a:ext cx="6097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c1563c1914_0_4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gc1563c1914_0_464:notes"/>
          <p:cNvSpPr/>
          <p:nvPr>
            <p:ph idx="2" type="sldImg"/>
          </p:nvPr>
        </p:nvSpPr>
        <p:spPr>
          <a:xfrm>
            <a:off x="380233" y="685800"/>
            <a:ext cx="6097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b839ed4c6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b839ed4c6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e65cdc33f8_1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e65cdc33f8_1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e545b9e416_3_3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ge545b9e416_3_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e545b9e416_3_4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ge545b9e416_3_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45720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457200" rtl="0" algn="l">
              <a:lnSpc>
                <a:spcPct val="100000"/>
              </a:lnSpc>
              <a:spcBef>
                <a:spcPts val="0"/>
              </a:spcBef>
              <a:spcAft>
                <a:spcPts val="0"/>
              </a:spcAft>
              <a:buNone/>
            </a:pPr>
            <a:r>
              <a:t/>
            </a:r>
            <a:endParaRPr/>
          </a:p>
          <a:p>
            <a:pPr indent="-228600" lvl="0" marL="457200" rtl="0" algn="l">
              <a:lnSpc>
                <a:spcPct val="100000"/>
              </a:lnSpc>
              <a:spcBef>
                <a:spcPts val="0"/>
              </a:spcBef>
              <a:spcAft>
                <a:spcPts val="0"/>
              </a:spcAft>
              <a:buSzPts val="1100"/>
              <a:buNone/>
            </a:pPr>
            <a:r>
              <a:t/>
            </a:r>
            <a:endParaRPr b="0" i="0" sz="1100" u="none" cap="none" strike="noStrike">
              <a:solidFill>
                <a:srgbClr val="000000"/>
              </a:solidFill>
              <a:latin typeface="Arial"/>
              <a:ea typeface="Arial"/>
              <a:cs typeface="Arial"/>
              <a:sym typeface="Arial"/>
            </a:endParaRPr>
          </a:p>
          <a:p>
            <a:pPr indent="-228600" lvl="0" marL="45720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e545b9e416_3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ge545b9e416_3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45dc8d463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ge45dc8d463_0_19:notes"/>
          <p:cNvSpPr/>
          <p:nvPr>
            <p:ph idx="2" type="sldImg"/>
          </p:nvPr>
        </p:nvSpPr>
        <p:spPr>
          <a:xfrm>
            <a:off x="380233" y="685800"/>
            <a:ext cx="6097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e65cdc33f8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e65cdc33f8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e65cdc33f8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e65cdc33f8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e65cdc33f8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e65cdc33f8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e65cdc33f8_1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e65cdc33f8_1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6" name="Google Shape;56;p14"/>
          <p:cNvSpPr txBox="1"/>
          <p:nvPr>
            <p:ph type="ctrTitle"/>
          </p:nvPr>
        </p:nvSpPr>
        <p:spPr>
          <a:xfrm>
            <a:off x="311708" y="786901"/>
            <a:ext cx="8520600" cy="2005200"/>
          </a:xfrm>
          <a:prstGeom prst="rect">
            <a:avLst/>
          </a:prstGeom>
          <a:noFill/>
          <a:ln>
            <a:noFill/>
          </a:ln>
        </p:spPr>
        <p:txBody>
          <a:bodyPr anchorCtr="0" anchor="b" bIns="90700" lIns="90700" spcFirstLastPara="1" rIns="90700" wrap="square" tIns="90700">
            <a:noAutofit/>
          </a:bodyPr>
          <a:lstStyle>
            <a:lvl1pPr lvl="0" rtl="0" algn="ctr">
              <a:lnSpc>
                <a:spcPct val="100000"/>
              </a:lnSpc>
              <a:spcBef>
                <a:spcPts val="0"/>
              </a:spcBef>
              <a:spcAft>
                <a:spcPts val="0"/>
              </a:spcAft>
              <a:buSzPts val="2100"/>
              <a:buNone/>
              <a:defRPr/>
            </a:lvl1pPr>
            <a:lvl2pPr lvl="1" rtl="0" algn="l">
              <a:lnSpc>
                <a:spcPct val="100000"/>
              </a:lnSpc>
              <a:spcBef>
                <a:spcPts val="0"/>
              </a:spcBef>
              <a:spcAft>
                <a:spcPts val="0"/>
              </a:spcAft>
              <a:buSzPts val="2100"/>
              <a:buNone/>
              <a:defRPr/>
            </a:lvl2pPr>
            <a:lvl3pPr lvl="2" rtl="0" algn="l">
              <a:lnSpc>
                <a:spcPct val="100000"/>
              </a:lnSpc>
              <a:spcBef>
                <a:spcPts val="0"/>
              </a:spcBef>
              <a:spcAft>
                <a:spcPts val="0"/>
              </a:spcAft>
              <a:buSzPts val="2100"/>
              <a:buNone/>
              <a:defRPr/>
            </a:lvl3pPr>
            <a:lvl4pPr lvl="3" rtl="0" algn="l">
              <a:lnSpc>
                <a:spcPct val="100000"/>
              </a:lnSpc>
              <a:spcBef>
                <a:spcPts val="0"/>
              </a:spcBef>
              <a:spcAft>
                <a:spcPts val="0"/>
              </a:spcAft>
              <a:buSzPts val="2100"/>
              <a:buNone/>
              <a:defRPr/>
            </a:lvl4pPr>
            <a:lvl5pPr lvl="4" rtl="0" algn="l">
              <a:lnSpc>
                <a:spcPct val="100000"/>
              </a:lnSpc>
              <a:spcBef>
                <a:spcPts val="0"/>
              </a:spcBef>
              <a:spcAft>
                <a:spcPts val="0"/>
              </a:spcAft>
              <a:buSzPts val="2100"/>
              <a:buNone/>
              <a:defRPr/>
            </a:lvl5pPr>
            <a:lvl6pPr lvl="5" rtl="0" algn="l">
              <a:lnSpc>
                <a:spcPct val="100000"/>
              </a:lnSpc>
              <a:spcBef>
                <a:spcPts val="0"/>
              </a:spcBef>
              <a:spcAft>
                <a:spcPts val="0"/>
              </a:spcAft>
              <a:buSzPts val="2100"/>
              <a:buNone/>
              <a:defRPr/>
            </a:lvl6pPr>
            <a:lvl7pPr lvl="6" rtl="0" algn="l">
              <a:lnSpc>
                <a:spcPct val="100000"/>
              </a:lnSpc>
              <a:spcBef>
                <a:spcPts val="0"/>
              </a:spcBef>
              <a:spcAft>
                <a:spcPts val="0"/>
              </a:spcAft>
              <a:buSzPts val="2100"/>
              <a:buNone/>
              <a:defRPr/>
            </a:lvl7pPr>
            <a:lvl8pPr lvl="7" rtl="0" algn="l">
              <a:lnSpc>
                <a:spcPct val="100000"/>
              </a:lnSpc>
              <a:spcBef>
                <a:spcPts val="0"/>
              </a:spcBef>
              <a:spcAft>
                <a:spcPts val="0"/>
              </a:spcAft>
              <a:buSzPts val="2100"/>
              <a:buNone/>
              <a:defRPr/>
            </a:lvl8pPr>
            <a:lvl9pPr lvl="8" rtl="0" algn="l">
              <a:lnSpc>
                <a:spcPct val="100000"/>
              </a:lnSpc>
              <a:spcBef>
                <a:spcPts val="0"/>
              </a:spcBef>
              <a:spcAft>
                <a:spcPts val="0"/>
              </a:spcAft>
              <a:buSzPts val="2100"/>
              <a:buNone/>
              <a:defRPr/>
            </a:lvl9pPr>
          </a:lstStyle>
          <a:p/>
        </p:txBody>
      </p:sp>
      <p:sp>
        <p:nvSpPr>
          <p:cNvPr id="57" name="Google Shape;57;p14"/>
          <p:cNvSpPr txBox="1"/>
          <p:nvPr>
            <p:ph idx="1" type="subTitle"/>
          </p:nvPr>
        </p:nvSpPr>
        <p:spPr>
          <a:xfrm>
            <a:off x="311700" y="2828053"/>
            <a:ext cx="8520600" cy="774300"/>
          </a:xfrm>
          <a:prstGeom prst="rect">
            <a:avLst/>
          </a:prstGeom>
          <a:noFill/>
          <a:ln>
            <a:noFill/>
          </a:ln>
        </p:spPr>
        <p:txBody>
          <a:bodyPr anchorCtr="0" anchor="t" bIns="90700" lIns="90700" spcFirstLastPara="1" rIns="90700" wrap="square" tIns="90700">
            <a:noAutofit/>
          </a:bodyPr>
          <a:lstStyle>
            <a:lvl1pPr lvl="0" rtl="0" algn="ctr">
              <a:lnSpc>
                <a:spcPct val="115000"/>
              </a:lnSpc>
              <a:spcBef>
                <a:spcPts val="0"/>
              </a:spcBef>
              <a:spcAft>
                <a:spcPts val="0"/>
              </a:spcAft>
              <a:buSzPts val="1400"/>
              <a:buNone/>
              <a:defRPr/>
            </a:lvl1pPr>
            <a:lvl2pPr lvl="1" rtl="0" algn="l">
              <a:lnSpc>
                <a:spcPct val="115000"/>
              </a:lnSpc>
              <a:spcBef>
                <a:spcPts val="1200"/>
              </a:spcBef>
              <a:spcAft>
                <a:spcPts val="0"/>
              </a:spcAft>
              <a:buSzPts val="1100"/>
              <a:buChar char="○"/>
              <a:defRPr/>
            </a:lvl2pPr>
            <a:lvl3pPr lvl="2" rtl="0" algn="l">
              <a:lnSpc>
                <a:spcPct val="115000"/>
              </a:lnSpc>
              <a:spcBef>
                <a:spcPts val="1200"/>
              </a:spcBef>
              <a:spcAft>
                <a:spcPts val="0"/>
              </a:spcAft>
              <a:buSzPts val="1100"/>
              <a:buChar char="■"/>
              <a:defRPr/>
            </a:lvl3pPr>
            <a:lvl4pPr lvl="3" rtl="0" algn="l">
              <a:lnSpc>
                <a:spcPct val="115000"/>
              </a:lnSpc>
              <a:spcBef>
                <a:spcPts val="1200"/>
              </a:spcBef>
              <a:spcAft>
                <a:spcPts val="0"/>
              </a:spcAft>
              <a:buSzPts val="1100"/>
              <a:buChar char="●"/>
              <a:defRPr/>
            </a:lvl4pPr>
            <a:lvl5pPr lvl="4" rtl="0" algn="l">
              <a:lnSpc>
                <a:spcPct val="115000"/>
              </a:lnSpc>
              <a:spcBef>
                <a:spcPts val="1200"/>
              </a:spcBef>
              <a:spcAft>
                <a:spcPts val="0"/>
              </a:spcAft>
              <a:buSzPts val="1100"/>
              <a:buChar char="○"/>
              <a:defRPr/>
            </a:lvl5pPr>
            <a:lvl6pPr lvl="5" rtl="0" algn="l">
              <a:lnSpc>
                <a:spcPct val="115000"/>
              </a:lnSpc>
              <a:spcBef>
                <a:spcPts val="1200"/>
              </a:spcBef>
              <a:spcAft>
                <a:spcPts val="0"/>
              </a:spcAft>
              <a:buSzPts val="1100"/>
              <a:buChar char="■"/>
              <a:defRPr/>
            </a:lvl6pPr>
            <a:lvl7pPr lvl="6" rtl="0" algn="l">
              <a:lnSpc>
                <a:spcPct val="115000"/>
              </a:lnSpc>
              <a:spcBef>
                <a:spcPts val="1200"/>
              </a:spcBef>
              <a:spcAft>
                <a:spcPts val="0"/>
              </a:spcAft>
              <a:buSzPts val="1100"/>
              <a:buChar char="●"/>
              <a:defRPr/>
            </a:lvl7pPr>
            <a:lvl8pPr lvl="7" rtl="0" algn="l">
              <a:lnSpc>
                <a:spcPct val="115000"/>
              </a:lnSpc>
              <a:spcBef>
                <a:spcPts val="1200"/>
              </a:spcBef>
              <a:spcAft>
                <a:spcPts val="0"/>
              </a:spcAft>
              <a:buSzPts val="1100"/>
              <a:buChar char="○"/>
              <a:defRPr/>
            </a:lvl8pPr>
            <a:lvl9pPr lvl="8" rtl="0" algn="l">
              <a:lnSpc>
                <a:spcPct val="115000"/>
              </a:lnSpc>
              <a:spcBef>
                <a:spcPts val="1200"/>
              </a:spcBef>
              <a:spcAft>
                <a:spcPts val="1200"/>
              </a:spcAft>
              <a:buSzPts val="1100"/>
              <a:buChar char="■"/>
              <a:defRPr/>
            </a:lvl9pPr>
          </a:lstStyle>
          <a:p/>
        </p:txBody>
      </p:sp>
      <p:pic>
        <p:nvPicPr>
          <p:cNvPr id="58" name="Google Shape;58;p14"/>
          <p:cNvPicPr preferRelativeResize="0"/>
          <p:nvPr/>
        </p:nvPicPr>
        <p:blipFill rotWithShape="1">
          <a:blip r:embed="rId2">
            <a:alphaModFix/>
          </a:blip>
          <a:srcRect b="0" l="0" r="0" t="0"/>
          <a:stretch/>
        </p:blipFill>
        <p:spPr>
          <a:xfrm>
            <a:off x="3181654" y="315111"/>
            <a:ext cx="2615677" cy="133484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59" name="Shape 59"/>
        <p:cNvGrpSpPr/>
        <p:nvPr/>
      </p:nvGrpSpPr>
      <p:grpSpPr>
        <a:xfrm>
          <a:off x="0" y="0"/>
          <a:ext cx="0" cy="0"/>
          <a:chOff x="0" y="0"/>
          <a:chExt cx="0" cy="0"/>
        </a:xfrm>
      </p:grpSpPr>
      <p:sp>
        <p:nvSpPr>
          <p:cNvPr id="60" name="Google Shape;60;p15"/>
          <p:cNvSpPr/>
          <p:nvPr/>
        </p:nvSpPr>
        <p:spPr>
          <a:xfrm>
            <a:off x="-1" y="4573715"/>
            <a:ext cx="9144000" cy="565200"/>
          </a:xfrm>
          <a:prstGeom prst="rect">
            <a:avLst/>
          </a:prstGeom>
          <a:solidFill>
            <a:srgbClr val="0468B3"/>
          </a:solidFill>
          <a:ln>
            <a:noFill/>
          </a:ln>
        </p:spPr>
        <p:txBody>
          <a:bodyPr anchorCtr="0" anchor="ctr" bIns="34900" lIns="69825" spcFirstLastPara="1" rIns="69825" wrap="square" tIns="349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1" name="Google Shape;61;p15"/>
          <p:cNvSpPr txBox="1"/>
          <p:nvPr>
            <p:ph type="title"/>
          </p:nvPr>
        </p:nvSpPr>
        <p:spPr>
          <a:xfrm>
            <a:off x="311701" y="2150854"/>
            <a:ext cx="8520600" cy="841800"/>
          </a:xfrm>
          <a:prstGeom prst="rect">
            <a:avLst/>
          </a:prstGeom>
          <a:noFill/>
          <a:ln>
            <a:noFill/>
          </a:ln>
        </p:spPr>
        <p:txBody>
          <a:bodyPr anchorCtr="0" anchor="ctr" bIns="69825" lIns="69825" spcFirstLastPara="1" rIns="69825" wrap="square" tIns="69825">
            <a:noAutofit/>
          </a:bodyPr>
          <a:lstStyle>
            <a:lvl1pPr lvl="0" rtl="0" algn="ctr">
              <a:lnSpc>
                <a:spcPct val="100000"/>
              </a:lnSpc>
              <a:spcBef>
                <a:spcPts val="0"/>
              </a:spcBef>
              <a:spcAft>
                <a:spcPts val="0"/>
              </a:spcAft>
              <a:buSzPts val="2700"/>
              <a:buNone/>
              <a:defRPr sz="3600"/>
            </a:lvl1pPr>
            <a:lvl2pPr lvl="1" rtl="0" algn="ctr">
              <a:lnSpc>
                <a:spcPct val="100000"/>
              </a:lnSpc>
              <a:spcBef>
                <a:spcPts val="0"/>
              </a:spcBef>
              <a:spcAft>
                <a:spcPts val="0"/>
              </a:spcAft>
              <a:buSzPts val="2700"/>
              <a:buNone/>
              <a:defRPr sz="3600"/>
            </a:lvl2pPr>
            <a:lvl3pPr lvl="2" rtl="0" algn="ctr">
              <a:lnSpc>
                <a:spcPct val="100000"/>
              </a:lnSpc>
              <a:spcBef>
                <a:spcPts val="0"/>
              </a:spcBef>
              <a:spcAft>
                <a:spcPts val="0"/>
              </a:spcAft>
              <a:buSzPts val="2700"/>
              <a:buNone/>
              <a:defRPr sz="3600"/>
            </a:lvl3pPr>
            <a:lvl4pPr lvl="3" rtl="0" algn="ctr">
              <a:lnSpc>
                <a:spcPct val="100000"/>
              </a:lnSpc>
              <a:spcBef>
                <a:spcPts val="0"/>
              </a:spcBef>
              <a:spcAft>
                <a:spcPts val="0"/>
              </a:spcAft>
              <a:buSzPts val="2700"/>
              <a:buNone/>
              <a:defRPr sz="3600"/>
            </a:lvl4pPr>
            <a:lvl5pPr lvl="4" rtl="0" algn="ctr">
              <a:lnSpc>
                <a:spcPct val="100000"/>
              </a:lnSpc>
              <a:spcBef>
                <a:spcPts val="0"/>
              </a:spcBef>
              <a:spcAft>
                <a:spcPts val="0"/>
              </a:spcAft>
              <a:buSzPts val="2700"/>
              <a:buNone/>
              <a:defRPr sz="3600"/>
            </a:lvl5pPr>
            <a:lvl6pPr lvl="5" rtl="0" algn="ctr">
              <a:lnSpc>
                <a:spcPct val="100000"/>
              </a:lnSpc>
              <a:spcBef>
                <a:spcPts val="0"/>
              </a:spcBef>
              <a:spcAft>
                <a:spcPts val="0"/>
              </a:spcAft>
              <a:buSzPts val="2700"/>
              <a:buNone/>
              <a:defRPr sz="3600"/>
            </a:lvl6pPr>
            <a:lvl7pPr lvl="6" rtl="0" algn="ctr">
              <a:lnSpc>
                <a:spcPct val="100000"/>
              </a:lnSpc>
              <a:spcBef>
                <a:spcPts val="0"/>
              </a:spcBef>
              <a:spcAft>
                <a:spcPts val="0"/>
              </a:spcAft>
              <a:buSzPts val="2700"/>
              <a:buNone/>
              <a:defRPr sz="3600"/>
            </a:lvl7pPr>
            <a:lvl8pPr lvl="7" rtl="0" algn="ctr">
              <a:lnSpc>
                <a:spcPct val="100000"/>
              </a:lnSpc>
              <a:spcBef>
                <a:spcPts val="0"/>
              </a:spcBef>
              <a:spcAft>
                <a:spcPts val="0"/>
              </a:spcAft>
              <a:buSzPts val="2700"/>
              <a:buNone/>
              <a:defRPr sz="3600"/>
            </a:lvl8pPr>
            <a:lvl9pPr lvl="8" rtl="0" algn="ctr">
              <a:lnSpc>
                <a:spcPct val="100000"/>
              </a:lnSpc>
              <a:spcBef>
                <a:spcPts val="0"/>
              </a:spcBef>
              <a:spcAft>
                <a:spcPts val="0"/>
              </a:spcAft>
              <a:buSzPts val="2700"/>
              <a:buNone/>
              <a:defRPr sz="3600"/>
            </a:lvl9pPr>
          </a:lstStyle>
          <a:p/>
        </p:txBody>
      </p:sp>
      <p:sp>
        <p:nvSpPr>
          <p:cNvPr id="62" name="Google Shape;62;p15"/>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lt1"/>
        </a:solidFill>
      </p:bgPr>
    </p:bg>
    <p:spTree>
      <p:nvGrpSpPr>
        <p:cNvPr id="63" name="Shape 63"/>
        <p:cNvGrpSpPr/>
        <p:nvPr/>
      </p:nvGrpSpPr>
      <p:grpSpPr>
        <a:xfrm>
          <a:off x="0" y="0"/>
          <a:ext cx="0" cy="0"/>
          <a:chOff x="0" y="0"/>
          <a:chExt cx="0" cy="0"/>
        </a:xfrm>
      </p:grpSpPr>
      <p:sp>
        <p:nvSpPr>
          <p:cNvPr id="64" name="Google Shape;64;p16"/>
          <p:cNvSpPr/>
          <p:nvPr/>
        </p:nvSpPr>
        <p:spPr>
          <a:xfrm>
            <a:off x="-1" y="4573715"/>
            <a:ext cx="9144000" cy="565200"/>
          </a:xfrm>
          <a:prstGeom prst="rect">
            <a:avLst/>
          </a:prstGeom>
          <a:solidFill>
            <a:srgbClr val="0468B3"/>
          </a:solidFill>
          <a:ln>
            <a:noFill/>
          </a:ln>
        </p:spPr>
        <p:txBody>
          <a:bodyPr anchorCtr="0" anchor="ctr" bIns="34900" lIns="69825" spcFirstLastPara="1" rIns="69825" wrap="square" tIns="349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5" name="Google Shape;65;p16"/>
          <p:cNvSpPr txBox="1"/>
          <p:nvPr>
            <p:ph type="title"/>
          </p:nvPr>
        </p:nvSpPr>
        <p:spPr>
          <a:xfrm>
            <a:off x="311701" y="445026"/>
            <a:ext cx="8520600" cy="572700"/>
          </a:xfrm>
          <a:prstGeom prst="rect">
            <a:avLst/>
          </a:prstGeom>
          <a:noFill/>
          <a:ln>
            <a:noFill/>
          </a:ln>
        </p:spPr>
        <p:txBody>
          <a:bodyPr anchorCtr="0" anchor="t" bIns="69825" lIns="69825" spcFirstLastPara="1" rIns="69825" wrap="square" tIns="69825">
            <a:noAutofit/>
          </a:bodyPr>
          <a:lstStyle>
            <a:lvl1pPr lvl="0" rtl="0" algn="l">
              <a:lnSpc>
                <a:spcPct val="100000"/>
              </a:lnSpc>
              <a:spcBef>
                <a:spcPts val="0"/>
              </a:spcBef>
              <a:spcAft>
                <a:spcPts val="0"/>
              </a:spcAft>
              <a:buSzPts val="2100"/>
              <a:buNone/>
              <a:defRPr/>
            </a:lvl1pPr>
            <a:lvl2pPr lvl="1" rtl="0" algn="l">
              <a:lnSpc>
                <a:spcPct val="100000"/>
              </a:lnSpc>
              <a:spcBef>
                <a:spcPts val="0"/>
              </a:spcBef>
              <a:spcAft>
                <a:spcPts val="0"/>
              </a:spcAft>
              <a:buSzPts val="2100"/>
              <a:buNone/>
              <a:defRPr/>
            </a:lvl2pPr>
            <a:lvl3pPr lvl="2" rtl="0" algn="l">
              <a:lnSpc>
                <a:spcPct val="100000"/>
              </a:lnSpc>
              <a:spcBef>
                <a:spcPts val="0"/>
              </a:spcBef>
              <a:spcAft>
                <a:spcPts val="0"/>
              </a:spcAft>
              <a:buSzPts val="2100"/>
              <a:buNone/>
              <a:defRPr/>
            </a:lvl3pPr>
            <a:lvl4pPr lvl="3" rtl="0" algn="l">
              <a:lnSpc>
                <a:spcPct val="100000"/>
              </a:lnSpc>
              <a:spcBef>
                <a:spcPts val="0"/>
              </a:spcBef>
              <a:spcAft>
                <a:spcPts val="0"/>
              </a:spcAft>
              <a:buSzPts val="2100"/>
              <a:buNone/>
              <a:defRPr/>
            </a:lvl4pPr>
            <a:lvl5pPr lvl="4" rtl="0" algn="l">
              <a:lnSpc>
                <a:spcPct val="100000"/>
              </a:lnSpc>
              <a:spcBef>
                <a:spcPts val="0"/>
              </a:spcBef>
              <a:spcAft>
                <a:spcPts val="0"/>
              </a:spcAft>
              <a:buSzPts val="2100"/>
              <a:buNone/>
              <a:defRPr/>
            </a:lvl5pPr>
            <a:lvl6pPr lvl="5" rtl="0" algn="l">
              <a:lnSpc>
                <a:spcPct val="100000"/>
              </a:lnSpc>
              <a:spcBef>
                <a:spcPts val="0"/>
              </a:spcBef>
              <a:spcAft>
                <a:spcPts val="0"/>
              </a:spcAft>
              <a:buSzPts val="2100"/>
              <a:buNone/>
              <a:defRPr/>
            </a:lvl6pPr>
            <a:lvl7pPr lvl="6" rtl="0" algn="l">
              <a:lnSpc>
                <a:spcPct val="100000"/>
              </a:lnSpc>
              <a:spcBef>
                <a:spcPts val="0"/>
              </a:spcBef>
              <a:spcAft>
                <a:spcPts val="0"/>
              </a:spcAft>
              <a:buSzPts val="2100"/>
              <a:buNone/>
              <a:defRPr/>
            </a:lvl7pPr>
            <a:lvl8pPr lvl="7" rtl="0" algn="l">
              <a:lnSpc>
                <a:spcPct val="100000"/>
              </a:lnSpc>
              <a:spcBef>
                <a:spcPts val="0"/>
              </a:spcBef>
              <a:spcAft>
                <a:spcPts val="0"/>
              </a:spcAft>
              <a:buSzPts val="2100"/>
              <a:buNone/>
              <a:defRPr/>
            </a:lvl8pPr>
            <a:lvl9pPr lvl="8" rtl="0" algn="l">
              <a:lnSpc>
                <a:spcPct val="100000"/>
              </a:lnSpc>
              <a:spcBef>
                <a:spcPts val="0"/>
              </a:spcBef>
              <a:spcAft>
                <a:spcPts val="0"/>
              </a:spcAft>
              <a:buSzPts val="2100"/>
              <a:buNone/>
              <a:defRPr/>
            </a:lvl9pPr>
          </a:lstStyle>
          <a:p/>
        </p:txBody>
      </p:sp>
      <p:sp>
        <p:nvSpPr>
          <p:cNvPr id="66" name="Google Shape;66;p16"/>
          <p:cNvSpPr txBox="1"/>
          <p:nvPr>
            <p:ph idx="1" type="body"/>
          </p:nvPr>
        </p:nvSpPr>
        <p:spPr>
          <a:xfrm>
            <a:off x="311701" y="1152477"/>
            <a:ext cx="8520600" cy="3416400"/>
          </a:xfrm>
          <a:prstGeom prst="rect">
            <a:avLst/>
          </a:prstGeom>
          <a:noFill/>
          <a:ln>
            <a:noFill/>
          </a:ln>
        </p:spPr>
        <p:txBody>
          <a:bodyPr anchorCtr="0" anchor="t" bIns="69825" lIns="69825" spcFirstLastPara="1" rIns="69825" wrap="square" tIns="69825">
            <a:noAutofit/>
          </a:bodyPr>
          <a:lstStyle>
            <a:lvl1pPr indent="-317500" lvl="0" marL="457200" rtl="0" algn="l">
              <a:lnSpc>
                <a:spcPct val="115000"/>
              </a:lnSpc>
              <a:spcBef>
                <a:spcPts val="0"/>
              </a:spcBef>
              <a:spcAft>
                <a:spcPts val="0"/>
              </a:spcAft>
              <a:buSzPts val="1400"/>
              <a:buChar char="●"/>
              <a:defRPr/>
            </a:lvl1pPr>
            <a:lvl2pPr indent="-298450" lvl="1" marL="914400" rtl="0" algn="l">
              <a:lnSpc>
                <a:spcPct val="115000"/>
              </a:lnSpc>
              <a:spcBef>
                <a:spcPts val="1600"/>
              </a:spcBef>
              <a:spcAft>
                <a:spcPts val="0"/>
              </a:spcAft>
              <a:buSzPts val="1100"/>
              <a:buChar char="○"/>
              <a:defRPr/>
            </a:lvl2pPr>
            <a:lvl3pPr indent="-298450" lvl="2" marL="1371600" rtl="0" algn="l">
              <a:lnSpc>
                <a:spcPct val="115000"/>
              </a:lnSpc>
              <a:spcBef>
                <a:spcPts val="1600"/>
              </a:spcBef>
              <a:spcAft>
                <a:spcPts val="0"/>
              </a:spcAft>
              <a:buSzPts val="1100"/>
              <a:buChar char="■"/>
              <a:defRPr/>
            </a:lvl3pPr>
            <a:lvl4pPr indent="-298450" lvl="3" marL="1828800" rtl="0" algn="l">
              <a:lnSpc>
                <a:spcPct val="115000"/>
              </a:lnSpc>
              <a:spcBef>
                <a:spcPts val="1600"/>
              </a:spcBef>
              <a:spcAft>
                <a:spcPts val="0"/>
              </a:spcAft>
              <a:buSzPts val="1100"/>
              <a:buChar char="●"/>
              <a:defRPr/>
            </a:lvl4pPr>
            <a:lvl5pPr indent="-298450" lvl="4" marL="2286000" rtl="0" algn="l">
              <a:lnSpc>
                <a:spcPct val="115000"/>
              </a:lnSpc>
              <a:spcBef>
                <a:spcPts val="1600"/>
              </a:spcBef>
              <a:spcAft>
                <a:spcPts val="0"/>
              </a:spcAft>
              <a:buSzPts val="1100"/>
              <a:buChar char="○"/>
              <a:defRPr/>
            </a:lvl5pPr>
            <a:lvl6pPr indent="-298450" lvl="5" marL="2743200" rtl="0" algn="l">
              <a:lnSpc>
                <a:spcPct val="115000"/>
              </a:lnSpc>
              <a:spcBef>
                <a:spcPts val="1600"/>
              </a:spcBef>
              <a:spcAft>
                <a:spcPts val="0"/>
              </a:spcAft>
              <a:buSzPts val="1100"/>
              <a:buChar char="■"/>
              <a:defRPr/>
            </a:lvl6pPr>
            <a:lvl7pPr indent="-298450" lvl="6" marL="3200400" rtl="0" algn="l">
              <a:lnSpc>
                <a:spcPct val="115000"/>
              </a:lnSpc>
              <a:spcBef>
                <a:spcPts val="1600"/>
              </a:spcBef>
              <a:spcAft>
                <a:spcPts val="0"/>
              </a:spcAft>
              <a:buSzPts val="1100"/>
              <a:buChar char="●"/>
              <a:defRPr/>
            </a:lvl7pPr>
            <a:lvl8pPr indent="-298450" lvl="7" marL="3657600" rtl="0" algn="l">
              <a:lnSpc>
                <a:spcPct val="115000"/>
              </a:lnSpc>
              <a:spcBef>
                <a:spcPts val="1600"/>
              </a:spcBef>
              <a:spcAft>
                <a:spcPts val="0"/>
              </a:spcAft>
              <a:buSzPts val="1100"/>
              <a:buChar char="○"/>
              <a:defRPr/>
            </a:lvl8pPr>
            <a:lvl9pPr indent="-298450" lvl="8" marL="4114800" rtl="0" algn="l">
              <a:lnSpc>
                <a:spcPct val="115000"/>
              </a:lnSpc>
              <a:spcBef>
                <a:spcPts val="1600"/>
              </a:spcBef>
              <a:spcAft>
                <a:spcPts val="1600"/>
              </a:spcAft>
              <a:buSzPts val="1100"/>
              <a:buChar char="■"/>
              <a:defRPr/>
            </a:lvl9pPr>
          </a:lstStyle>
          <a:p/>
        </p:txBody>
      </p:sp>
      <p:sp>
        <p:nvSpPr>
          <p:cNvPr id="67" name="Google Shape;67;p16"/>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lt1"/>
        </a:solidFill>
      </p:bgPr>
    </p:bg>
    <p:spTree>
      <p:nvGrpSpPr>
        <p:cNvPr id="68" name="Shape 68"/>
        <p:cNvGrpSpPr/>
        <p:nvPr/>
      </p:nvGrpSpPr>
      <p:grpSpPr>
        <a:xfrm>
          <a:off x="0" y="0"/>
          <a:ext cx="0" cy="0"/>
          <a:chOff x="0" y="0"/>
          <a:chExt cx="0" cy="0"/>
        </a:xfrm>
      </p:grpSpPr>
      <p:sp>
        <p:nvSpPr>
          <p:cNvPr id="69" name="Google Shape;69;p17"/>
          <p:cNvSpPr/>
          <p:nvPr/>
        </p:nvSpPr>
        <p:spPr>
          <a:xfrm>
            <a:off x="-1" y="4573715"/>
            <a:ext cx="9144000" cy="565200"/>
          </a:xfrm>
          <a:prstGeom prst="rect">
            <a:avLst/>
          </a:prstGeom>
          <a:solidFill>
            <a:srgbClr val="0468B3"/>
          </a:solidFill>
          <a:ln>
            <a:noFill/>
          </a:ln>
        </p:spPr>
        <p:txBody>
          <a:bodyPr anchorCtr="0" anchor="ctr" bIns="34900" lIns="69825" spcFirstLastPara="1" rIns="69825" wrap="square" tIns="349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0" name="Google Shape;70;p17"/>
          <p:cNvSpPr txBox="1"/>
          <p:nvPr>
            <p:ph type="title"/>
          </p:nvPr>
        </p:nvSpPr>
        <p:spPr>
          <a:xfrm>
            <a:off x="311701" y="445026"/>
            <a:ext cx="8520600" cy="572700"/>
          </a:xfrm>
          <a:prstGeom prst="rect">
            <a:avLst/>
          </a:prstGeom>
          <a:noFill/>
          <a:ln>
            <a:noFill/>
          </a:ln>
        </p:spPr>
        <p:txBody>
          <a:bodyPr anchorCtr="0" anchor="t" bIns="69825" lIns="69825" spcFirstLastPara="1" rIns="69825" wrap="square" tIns="69825">
            <a:noAutofit/>
          </a:bodyPr>
          <a:lstStyle>
            <a:lvl1pPr lvl="0" rtl="0" algn="l">
              <a:lnSpc>
                <a:spcPct val="100000"/>
              </a:lnSpc>
              <a:spcBef>
                <a:spcPts val="0"/>
              </a:spcBef>
              <a:spcAft>
                <a:spcPts val="0"/>
              </a:spcAft>
              <a:buSzPts val="2100"/>
              <a:buNone/>
              <a:defRPr/>
            </a:lvl1pPr>
            <a:lvl2pPr lvl="1" rtl="0" algn="l">
              <a:lnSpc>
                <a:spcPct val="100000"/>
              </a:lnSpc>
              <a:spcBef>
                <a:spcPts val="0"/>
              </a:spcBef>
              <a:spcAft>
                <a:spcPts val="0"/>
              </a:spcAft>
              <a:buSzPts val="2100"/>
              <a:buNone/>
              <a:defRPr/>
            </a:lvl2pPr>
            <a:lvl3pPr lvl="2" rtl="0" algn="l">
              <a:lnSpc>
                <a:spcPct val="100000"/>
              </a:lnSpc>
              <a:spcBef>
                <a:spcPts val="0"/>
              </a:spcBef>
              <a:spcAft>
                <a:spcPts val="0"/>
              </a:spcAft>
              <a:buSzPts val="2100"/>
              <a:buNone/>
              <a:defRPr/>
            </a:lvl3pPr>
            <a:lvl4pPr lvl="3" rtl="0" algn="l">
              <a:lnSpc>
                <a:spcPct val="100000"/>
              </a:lnSpc>
              <a:spcBef>
                <a:spcPts val="0"/>
              </a:spcBef>
              <a:spcAft>
                <a:spcPts val="0"/>
              </a:spcAft>
              <a:buSzPts val="2100"/>
              <a:buNone/>
              <a:defRPr/>
            </a:lvl4pPr>
            <a:lvl5pPr lvl="4" rtl="0" algn="l">
              <a:lnSpc>
                <a:spcPct val="100000"/>
              </a:lnSpc>
              <a:spcBef>
                <a:spcPts val="0"/>
              </a:spcBef>
              <a:spcAft>
                <a:spcPts val="0"/>
              </a:spcAft>
              <a:buSzPts val="2100"/>
              <a:buNone/>
              <a:defRPr/>
            </a:lvl5pPr>
            <a:lvl6pPr lvl="5" rtl="0" algn="l">
              <a:lnSpc>
                <a:spcPct val="100000"/>
              </a:lnSpc>
              <a:spcBef>
                <a:spcPts val="0"/>
              </a:spcBef>
              <a:spcAft>
                <a:spcPts val="0"/>
              </a:spcAft>
              <a:buSzPts val="2100"/>
              <a:buNone/>
              <a:defRPr/>
            </a:lvl6pPr>
            <a:lvl7pPr lvl="6" rtl="0" algn="l">
              <a:lnSpc>
                <a:spcPct val="100000"/>
              </a:lnSpc>
              <a:spcBef>
                <a:spcPts val="0"/>
              </a:spcBef>
              <a:spcAft>
                <a:spcPts val="0"/>
              </a:spcAft>
              <a:buSzPts val="2100"/>
              <a:buNone/>
              <a:defRPr/>
            </a:lvl7pPr>
            <a:lvl8pPr lvl="7" rtl="0" algn="l">
              <a:lnSpc>
                <a:spcPct val="100000"/>
              </a:lnSpc>
              <a:spcBef>
                <a:spcPts val="0"/>
              </a:spcBef>
              <a:spcAft>
                <a:spcPts val="0"/>
              </a:spcAft>
              <a:buSzPts val="2100"/>
              <a:buNone/>
              <a:defRPr/>
            </a:lvl8pPr>
            <a:lvl9pPr lvl="8" rtl="0" algn="l">
              <a:lnSpc>
                <a:spcPct val="100000"/>
              </a:lnSpc>
              <a:spcBef>
                <a:spcPts val="0"/>
              </a:spcBef>
              <a:spcAft>
                <a:spcPts val="0"/>
              </a:spcAft>
              <a:buSzPts val="2100"/>
              <a:buNone/>
              <a:defRPr/>
            </a:lvl9pPr>
          </a:lstStyle>
          <a:p/>
        </p:txBody>
      </p:sp>
      <p:sp>
        <p:nvSpPr>
          <p:cNvPr id="71" name="Google Shape;71;p17"/>
          <p:cNvSpPr txBox="1"/>
          <p:nvPr>
            <p:ph idx="1" type="body"/>
          </p:nvPr>
        </p:nvSpPr>
        <p:spPr>
          <a:xfrm>
            <a:off x="311700" y="1152477"/>
            <a:ext cx="3999900" cy="3416400"/>
          </a:xfrm>
          <a:prstGeom prst="rect">
            <a:avLst/>
          </a:prstGeom>
          <a:noFill/>
          <a:ln>
            <a:noFill/>
          </a:ln>
        </p:spPr>
        <p:txBody>
          <a:bodyPr anchorCtr="0" anchor="t" bIns="69825" lIns="69825" spcFirstLastPara="1" rIns="69825" wrap="square" tIns="69825">
            <a:noAutofit/>
          </a:bodyPr>
          <a:lstStyle>
            <a:lvl1pPr indent="-298450" lvl="0" marL="457200" rtl="0" algn="l">
              <a:lnSpc>
                <a:spcPct val="115000"/>
              </a:lnSpc>
              <a:spcBef>
                <a:spcPts val="0"/>
              </a:spcBef>
              <a:spcAft>
                <a:spcPts val="0"/>
              </a:spcAft>
              <a:buSzPts val="1100"/>
              <a:buChar char="●"/>
              <a:defRPr sz="1400"/>
            </a:lvl1pPr>
            <a:lvl2pPr indent="-285750" lvl="1" marL="914400" rtl="0" algn="l">
              <a:lnSpc>
                <a:spcPct val="115000"/>
              </a:lnSpc>
              <a:spcBef>
                <a:spcPts val="1600"/>
              </a:spcBef>
              <a:spcAft>
                <a:spcPts val="0"/>
              </a:spcAft>
              <a:buSzPts val="900"/>
              <a:buChar char="○"/>
              <a:defRPr sz="1200"/>
            </a:lvl2pPr>
            <a:lvl3pPr indent="-285750" lvl="2" marL="1371600" rtl="0" algn="l">
              <a:lnSpc>
                <a:spcPct val="115000"/>
              </a:lnSpc>
              <a:spcBef>
                <a:spcPts val="1600"/>
              </a:spcBef>
              <a:spcAft>
                <a:spcPts val="0"/>
              </a:spcAft>
              <a:buSzPts val="900"/>
              <a:buChar char="■"/>
              <a:defRPr sz="1200"/>
            </a:lvl3pPr>
            <a:lvl4pPr indent="-285750" lvl="3" marL="1828800" rtl="0" algn="l">
              <a:lnSpc>
                <a:spcPct val="115000"/>
              </a:lnSpc>
              <a:spcBef>
                <a:spcPts val="1600"/>
              </a:spcBef>
              <a:spcAft>
                <a:spcPts val="0"/>
              </a:spcAft>
              <a:buSzPts val="900"/>
              <a:buChar char="●"/>
              <a:defRPr sz="1200"/>
            </a:lvl4pPr>
            <a:lvl5pPr indent="-285750" lvl="4" marL="2286000" rtl="0" algn="l">
              <a:lnSpc>
                <a:spcPct val="115000"/>
              </a:lnSpc>
              <a:spcBef>
                <a:spcPts val="1600"/>
              </a:spcBef>
              <a:spcAft>
                <a:spcPts val="0"/>
              </a:spcAft>
              <a:buSzPts val="900"/>
              <a:buChar char="○"/>
              <a:defRPr sz="1200"/>
            </a:lvl5pPr>
            <a:lvl6pPr indent="-285750" lvl="5" marL="2743200" rtl="0" algn="l">
              <a:lnSpc>
                <a:spcPct val="115000"/>
              </a:lnSpc>
              <a:spcBef>
                <a:spcPts val="1600"/>
              </a:spcBef>
              <a:spcAft>
                <a:spcPts val="0"/>
              </a:spcAft>
              <a:buSzPts val="900"/>
              <a:buChar char="■"/>
              <a:defRPr sz="1200"/>
            </a:lvl6pPr>
            <a:lvl7pPr indent="-285750" lvl="6" marL="3200400" rtl="0" algn="l">
              <a:lnSpc>
                <a:spcPct val="115000"/>
              </a:lnSpc>
              <a:spcBef>
                <a:spcPts val="1600"/>
              </a:spcBef>
              <a:spcAft>
                <a:spcPts val="0"/>
              </a:spcAft>
              <a:buSzPts val="900"/>
              <a:buChar char="●"/>
              <a:defRPr sz="1200"/>
            </a:lvl7pPr>
            <a:lvl8pPr indent="-285750" lvl="7" marL="3657600" rtl="0" algn="l">
              <a:lnSpc>
                <a:spcPct val="115000"/>
              </a:lnSpc>
              <a:spcBef>
                <a:spcPts val="1600"/>
              </a:spcBef>
              <a:spcAft>
                <a:spcPts val="0"/>
              </a:spcAft>
              <a:buSzPts val="900"/>
              <a:buChar char="○"/>
              <a:defRPr sz="1200"/>
            </a:lvl8pPr>
            <a:lvl9pPr indent="-285750" lvl="8" marL="4114800" rtl="0" algn="l">
              <a:lnSpc>
                <a:spcPct val="115000"/>
              </a:lnSpc>
              <a:spcBef>
                <a:spcPts val="1600"/>
              </a:spcBef>
              <a:spcAft>
                <a:spcPts val="1600"/>
              </a:spcAft>
              <a:buSzPts val="900"/>
              <a:buChar char="■"/>
              <a:defRPr sz="1200"/>
            </a:lvl9pPr>
          </a:lstStyle>
          <a:p/>
        </p:txBody>
      </p:sp>
      <p:sp>
        <p:nvSpPr>
          <p:cNvPr id="72" name="Google Shape;72;p17"/>
          <p:cNvSpPr txBox="1"/>
          <p:nvPr>
            <p:ph idx="2" type="body"/>
          </p:nvPr>
        </p:nvSpPr>
        <p:spPr>
          <a:xfrm>
            <a:off x="4832406" y="1152477"/>
            <a:ext cx="3999900" cy="3416400"/>
          </a:xfrm>
          <a:prstGeom prst="rect">
            <a:avLst/>
          </a:prstGeom>
          <a:noFill/>
          <a:ln>
            <a:noFill/>
          </a:ln>
        </p:spPr>
        <p:txBody>
          <a:bodyPr anchorCtr="0" anchor="t" bIns="69825" lIns="69825" spcFirstLastPara="1" rIns="69825" wrap="square" tIns="69825">
            <a:noAutofit/>
          </a:bodyPr>
          <a:lstStyle>
            <a:lvl1pPr indent="-298450" lvl="0" marL="457200" rtl="0" algn="l">
              <a:lnSpc>
                <a:spcPct val="115000"/>
              </a:lnSpc>
              <a:spcBef>
                <a:spcPts val="0"/>
              </a:spcBef>
              <a:spcAft>
                <a:spcPts val="0"/>
              </a:spcAft>
              <a:buSzPts val="1100"/>
              <a:buChar char="●"/>
              <a:defRPr sz="1400"/>
            </a:lvl1pPr>
            <a:lvl2pPr indent="-285750" lvl="1" marL="914400" rtl="0" algn="l">
              <a:lnSpc>
                <a:spcPct val="115000"/>
              </a:lnSpc>
              <a:spcBef>
                <a:spcPts val="1600"/>
              </a:spcBef>
              <a:spcAft>
                <a:spcPts val="0"/>
              </a:spcAft>
              <a:buSzPts val="900"/>
              <a:buChar char="○"/>
              <a:defRPr sz="1200"/>
            </a:lvl2pPr>
            <a:lvl3pPr indent="-285750" lvl="2" marL="1371600" rtl="0" algn="l">
              <a:lnSpc>
                <a:spcPct val="115000"/>
              </a:lnSpc>
              <a:spcBef>
                <a:spcPts val="1600"/>
              </a:spcBef>
              <a:spcAft>
                <a:spcPts val="0"/>
              </a:spcAft>
              <a:buSzPts val="900"/>
              <a:buChar char="■"/>
              <a:defRPr sz="1200"/>
            </a:lvl3pPr>
            <a:lvl4pPr indent="-285750" lvl="3" marL="1828800" rtl="0" algn="l">
              <a:lnSpc>
                <a:spcPct val="115000"/>
              </a:lnSpc>
              <a:spcBef>
                <a:spcPts val="1600"/>
              </a:spcBef>
              <a:spcAft>
                <a:spcPts val="0"/>
              </a:spcAft>
              <a:buSzPts val="900"/>
              <a:buChar char="●"/>
              <a:defRPr sz="1200"/>
            </a:lvl4pPr>
            <a:lvl5pPr indent="-285750" lvl="4" marL="2286000" rtl="0" algn="l">
              <a:lnSpc>
                <a:spcPct val="115000"/>
              </a:lnSpc>
              <a:spcBef>
                <a:spcPts val="1600"/>
              </a:spcBef>
              <a:spcAft>
                <a:spcPts val="0"/>
              </a:spcAft>
              <a:buSzPts val="900"/>
              <a:buChar char="○"/>
              <a:defRPr sz="1200"/>
            </a:lvl5pPr>
            <a:lvl6pPr indent="-285750" lvl="5" marL="2743200" rtl="0" algn="l">
              <a:lnSpc>
                <a:spcPct val="115000"/>
              </a:lnSpc>
              <a:spcBef>
                <a:spcPts val="1600"/>
              </a:spcBef>
              <a:spcAft>
                <a:spcPts val="0"/>
              </a:spcAft>
              <a:buSzPts val="900"/>
              <a:buChar char="■"/>
              <a:defRPr sz="1200"/>
            </a:lvl6pPr>
            <a:lvl7pPr indent="-285750" lvl="6" marL="3200400" rtl="0" algn="l">
              <a:lnSpc>
                <a:spcPct val="115000"/>
              </a:lnSpc>
              <a:spcBef>
                <a:spcPts val="1600"/>
              </a:spcBef>
              <a:spcAft>
                <a:spcPts val="0"/>
              </a:spcAft>
              <a:buSzPts val="900"/>
              <a:buChar char="●"/>
              <a:defRPr sz="1200"/>
            </a:lvl7pPr>
            <a:lvl8pPr indent="-285750" lvl="7" marL="3657600" rtl="0" algn="l">
              <a:lnSpc>
                <a:spcPct val="115000"/>
              </a:lnSpc>
              <a:spcBef>
                <a:spcPts val="1600"/>
              </a:spcBef>
              <a:spcAft>
                <a:spcPts val="0"/>
              </a:spcAft>
              <a:buSzPts val="900"/>
              <a:buChar char="○"/>
              <a:defRPr sz="1200"/>
            </a:lvl8pPr>
            <a:lvl9pPr indent="-285750" lvl="8" marL="4114800" rtl="0" algn="l">
              <a:lnSpc>
                <a:spcPct val="115000"/>
              </a:lnSpc>
              <a:spcBef>
                <a:spcPts val="1600"/>
              </a:spcBef>
              <a:spcAft>
                <a:spcPts val="1600"/>
              </a:spcAft>
              <a:buSzPts val="900"/>
              <a:buChar char="■"/>
              <a:defRPr sz="1200"/>
            </a:lvl9pPr>
          </a:lstStyle>
          <a:p/>
        </p:txBody>
      </p:sp>
      <p:sp>
        <p:nvSpPr>
          <p:cNvPr id="73" name="Google Shape;73;p17"/>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lt1"/>
        </a:solidFill>
      </p:bgPr>
    </p:bg>
    <p:spTree>
      <p:nvGrpSpPr>
        <p:cNvPr id="74" name="Shape 74"/>
        <p:cNvGrpSpPr/>
        <p:nvPr/>
      </p:nvGrpSpPr>
      <p:grpSpPr>
        <a:xfrm>
          <a:off x="0" y="0"/>
          <a:ext cx="0" cy="0"/>
          <a:chOff x="0" y="0"/>
          <a:chExt cx="0" cy="0"/>
        </a:xfrm>
      </p:grpSpPr>
      <p:sp>
        <p:nvSpPr>
          <p:cNvPr id="75" name="Google Shape;75;p18"/>
          <p:cNvSpPr/>
          <p:nvPr/>
        </p:nvSpPr>
        <p:spPr>
          <a:xfrm>
            <a:off x="-1" y="4573715"/>
            <a:ext cx="9144000" cy="565200"/>
          </a:xfrm>
          <a:prstGeom prst="rect">
            <a:avLst/>
          </a:prstGeom>
          <a:solidFill>
            <a:srgbClr val="0468B3"/>
          </a:solidFill>
          <a:ln>
            <a:noFill/>
          </a:ln>
        </p:spPr>
        <p:txBody>
          <a:bodyPr anchorCtr="0" anchor="ctr" bIns="34900" lIns="69825" spcFirstLastPara="1" rIns="69825" wrap="square" tIns="349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6" name="Google Shape;76;p18"/>
          <p:cNvSpPr txBox="1"/>
          <p:nvPr>
            <p:ph type="title"/>
          </p:nvPr>
        </p:nvSpPr>
        <p:spPr>
          <a:xfrm>
            <a:off x="311700" y="555601"/>
            <a:ext cx="2808000" cy="755700"/>
          </a:xfrm>
          <a:prstGeom prst="rect">
            <a:avLst/>
          </a:prstGeom>
          <a:noFill/>
          <a:ln>
            <a:noFill/>
          </a:ln>
        </p:spPr>
        <p:txBody>
          <a:bodyPr anchorCtr="0" anchor="b" bIns="69825" lIns="69825" spcFirstLastPara="1" rIns="69825" wrap="square" tIns="69825">
            <a:noAutofit/>
          </a:bodyPr>
          <a:lstStyle>
            <a:lvl1pPr lvl="0" rtl="0" algn="l">
              <a:lnSpc>
                <a:spcPct val="100000"/>
              </a:lnSpc>
              <a:spcBef>
                <a:spcPts val="0"/>
              </a:spcBef>
              <a:spcAft>
                <a:spcPts val="0"/>
              </a:spcAft>
              <a:buSzPts val="1800"/>
              <a:buNone/>
              <a:defRPr sz="2400"/>
            </a:lvl1pPr>
            <a:lvl2pPr lvl="1" rtl="0" algn="l">
              <a:lnSpc>
                <a:spcPct val="100000"/>
              </a:lnSpc>
              <a:spcBef>
                <a:spcPts val="0"/>
              </a:spcBef>
              <a:spcAft>
                <a:spcPts val="0"/>
              </a:spcAft>
              <a:buSzPts val="1800"/>
              <a:buNone/>
              <a:defRPr sz="2400"/>
            </a:lvl2pPr>
            <a:lvl3pPr lvl="2" rtl="0" algn="l">
              <a:lnSpc>
                <a:spcPct val="100000"/>
              </a:lnSpc>
              <a:spcBef>
                <a:spcPts val="0"/>
              </a:spcBef>
              <a:spcAft>
                <a:spcPts val="0"/>
              </a:spcAft>
              <a:buSzPts val="1800"/>
              <a:buNone/>
              <a:defRPr sz="2400"/>
            </a:lvl3pPr>
            <a:lvl4pPr lvl="3" rtl="0" algn="l">
              <a:lnSpc>
                <a:spcPct val="100000"/>
              </a:lnSpc>
              <a:spcBef>
                <a:spcPts val="0"/>
              </a:spcBef>
              <a:spcAft>
                <a:spcPts val="0"/>
              </a:spcAft>
              <a:buSzPts val="1800"/>
              <a:buNone/>
              <a:defRPr sz="2400"/>
            </a:lvl4pPr>
            <a:lvl5pPr lvl="4" rtl="0" algn="l">
              <a:lnSpc>
                <a:spcPct val="100000"/>
              </a:lnSpc>
              <a:spcBef>
                <a:spcPts val="0"/>
              </a:spcBef>
              <a:spcAft>
                <a:spcPts val="0"/>
              </a:spcAft>
              <a:buSzPts val="1800"/>
              <a:buNone/>
              <a:defRPr sz="2400"/>
            </a:lvl5pPr>
            <a:lvl6pPr lvl="5" rtl="0" algn="l">
              <a:lnSpc>
                <a:spcPct val="100000"/>
              </a:lnSpc>
              <a:spcBef>
                <a:spcPts val="0"/>
              </a:spcBef>
              <a:spcAft>
                <a:spcPts val="0"/>
              </a:spcAft>
              <a:buSzPts val="1800"/>
              <a:buNone/>
              <a:defRPr sz="2400"/>
            </a:lvl6pPr>
            <a:lvl7pPr lvl="6" rtl="0" algn="l">
              <a:lnSpc>
                <a:spcPct val="100000"/>
              </a:lnSpc>
              <a:spcBef>
                <a:spcPts val="0"/>
              </a:spcBef>
              <a:spcAft>
                <a:spcPts val="0"/>
              </a:spcAft>
              <a:buSzPts val="1800"/>
              <a:buNone/>
              <a:defRPr sz="2400"/>
            </a:lvl7pPr>
            <a:lvl8pPr lvl="7" rtl="0" algn="l">
              <a:lnSpc>
                <a:spcPct val="100000"/>
              </a:lnSpc>
              <a:spcBef>
                <a:spcPts val="0"/>
              </a:spcBef>
              <a:spcAft>
                <a:spcPts val="0"/>
              </a:spcAft>
              <a:buSzPts val="1800"/>
              <a:buNone/>
              <a:defRPr sz="2400"/>
            </a:lvl8pPr>
            <a:lvl9pPr lvl="8" rtl="0" algn="l">
              <a:lnSpc>
                <a:spcPct val="100000"/>
              </a:lnSpc>
              <a:spcBef>
                <a:spcPts val="0"/>
              </a:spcBef>
              <a:spcAft>
                <a:spcPts val="0"/>
              </a:spcAft>
              <a:buSzPts val="1800"/>
              <a:buNone/>
              <a:defRPr sz="2400"/>
            </a:lvl9pPr>
          </a:lstStyle>
          <a:p/>
        </p:txBody>
      </p:sp>
      <p:sp>
        <p:nvSpPr>
          <p:cNvPr id="77" name="Google Shape;77;p18"/>
          <p:cNvSpPr txBox="1"/>
          <p:nvPr>
            <p:ph idx="1" type="body"/>
          </p:nvPr>
        </p:nvSpPr>
        <p:spPr>
          <a:xfrm>
            <a:off x="311700" y="1389602"/>
            <a:ext cx="2808000" cy="3179400"/>
          </a:xfrm>
          <a:prstGeom prst="rect">
            <a:avLst/>
          </a:prstGeom>
          <a:noFill/>
          <a:ln>
            <a:noFill/>
          </a:ln>
        </p:spPr>
        <p:txBody>
          <a:bodyPr anchorCtr="0" anchor="t" bIns="69825" lIns="69825" spcFirstLastPara="1" rIns="69825" wrap="square" tIns="69825">
            <a:noAutofit/>
          </a:bodyPr>
          <a:lstStyle>
            <a:lvl1pPr indent="-285750" lvl="0" marL="457200" rtl="0" algn="l">
              <a:lnSpc>
                <a:spcPct val="115000"/>
              </a:lnSpc>
              <a:spcBef>
                <a:spcPts val="0"/>
              </a:spcBef>
              <a:spcAft>
                <a:spcPts val="0"/>
              </a:spcAft>
              <a:buSzPts val="900"/>
              <a:buChar char="●"/>
              <a:defRPr sz="1200"/>
            </a:lvl1pPr>
            <a:lvl2pPr indent="-285750" lvl="1" marL="914400" rtl="0" algn="l">
              <a:lnSpc>
                <a:spcPct val="115000"/>
              </a:lnSpc>
              <a:spcBef>
                <a:spcPts val="1600"/>
              </a:spcBef>
              <a:spcAft>
                <a:spcPts val="0"/>
              </a:spcAft>
              <a:buSzPts val="900"/>
              <a:buChar char="○"/>
              <a:defRPr sz="1200"/>
            </a:lvl2pPr>
            <a:lvl3pPr indent="-285750" lvl="2" marL="1371600" rtl="0" algn="l">
              <a:lnSpc>
                <a:spcPct val="115000"/>
              </a:lnSpc>
              <a:spcBef>
                <a:spcPts val="1600"/>
              </a:spcBef>
              <a:spcAft>
                <a:spcPts val="0"/>
              </a:spcAft>
              <a:buSzPts val="900"/>
              <a:buChar char="■"/>
              <a:defRPr sz="1200"/>
            </a:lvl3pPr>
            <a:lvl4pPr indent="-285750" lvl="3" marL="1828800" rtl="0" algn="l">
              <a:lnSpc>
                <a:spcPct val="115000"/>
              </a:lnSpc>
              <a:spcBef>
                <a:spcPts val="1600"/>
              </a:spcBef>
              <a:spcAft>
                <a:spcPts val="0"/>
              </a:spcAft>
              <a:buSzPts val="900"/>
              <a:buChar char="●"/>
              <a:defRPr sz="1200"/>
            </a:lvl4pPr>
            <a:lvl5pPr indent="-285750" lvl="4" marL="2286000" rtl="0" algn="l">
              <a:lnSpc>
                <a:spcPct val="115000"/>
              </a:lnSpc>
              <a:spcBef>
                <a:spcPts val="1600"/>
              </a:spcBef>
              <a:spcAft>
                <a:spcPts val="0"/>
              </a:spcAft>
              <a:buSzPts val="900"/>
              <a:buChar char="○"/>
              <a:defRPr sz="1200"/>
            </a:lvl5pPr>
            <a:lvl6pPr indent="-285750" lvl="5" marL="2743200" rtl="0" algn="l">
              <a:lnSpc>
                <a:spcPct val="115000"/>
              </a:lnSpc>
              <a:spcBef>
                <a:spcPts val="1600"/>
              </a:spcBef>
              <a:spcAft>
                <a:spcPts val="0"/>
              </a:spcAft>
              <a:buSzPts val="900"/>
              <a:buChar char="■"/>
              <a:defRPr sz="1200"/>
            </a:lvl6pPr>
            <a:lvl7pPr indent="-285750" lvl="6" marL="3200400" rtl="0" algn="l">
              <a:lnSpc>
                <a:spcPct val="115000"/>
              </a:lnSpc>
              <a:spcBef>
                <a:spcPts val="1600"/>
              </a:spcBef>
              <a:spcAft>
                <a:spcPts val="0"/>
              </a:spcAft>
              <a:buSzPts val="900"/>
              <a:buChar char="●"/>
              <a:defRPr sz="1200"/>
            </a:lvl7pPr>
            <a:lvl8pPr indent="-285750" lvl="7" marL="3657600" rtl="0" algn="l">
              <a:lnSpc>
                <a:spcPct val="115000"/>
              </a:lnSpc>
              <a:spcBef>
                <a:spcPts val="1600"/>
              </a:spcBef>
              <a:spcAft>
                <a:spcPts val="0"/>
              </a:spcAft>
              <a:buSzPts val="900"/>
              <a:buChar char="○"/>
              <a:defRPr sz="1200"/>
            </a:lvl8pPr>
            <a:lvl9pPr indent="-285750" lvl="8" marL="4114800" rtl="0" algn="l">
              <a:lnSpc>
                <a:spcPct val="115000"/>
              </a:lnSpc>
              <a:spcBef>
                <a:spcPts val="1600"/>
              </a:spcBef>
              <a:spcAft>
                <a:spcPts val="1600"/>
              </a:spcAft>
              <a:buSzPts val="900"/>
              <a:buChar char="■"/>
              <a:defRPr sz="1200"/>
            </a:lvl9pPr>
          </a:lstStyle>
          <a:p/>
        </p:txBody>
      </p:sp>
      <p:sp>
        <p:nvSpPr>
          <p:cNvPr id="78" name="Google Shape;78;p18"/>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1"/>
        </a:solidFill>
      </p:bgPr>
    </p:bg>
    <p:spTree>
      <p:nvGrpSpPr>
        <p:cNvPr id="79" name="Shape 79"/>
        <p:cNvGrpSpPr/>
        <p:nvPr/>
      </p:nvGrpSpPr>
      <p:grpSpPr>
        <a:xfrm>
          <a:off x="0" y="0"/>
          <a:ext cx="0" cy="0"/>
          <a:chOff x="0" y="0"/>
          <a:chExt cx="0" cy="0"/>
        </a:xfrm>
      </p:grpSpPr>
      <p:sp>
        <p:nvSpPr>
          <p:cNvPr id="80" name="Google Shape;80;p19"/>
          <p:cNvSpPr/>
          <p:nvPr/>
        </p:nvSpPr>
        <p:spPr>
          <a:xfrm>
            <a:off x="-1" y="4573715"/>
            <a:ext cx="9144000" cy="565200"/>
          </a:xfrm>
          <a:prstGeom prst="rect">
            <a:avLst/>
          </a:prstGeom>
          <a:solidFill>
            <a:srgbClr val="0468B3"/>
          </a:solidFill>
          <a:ln>
            <a:noFill/>
          </a:ln>
        </p:spPr>
        <p:txBody>
          <a:bodyPr anchorCtr="0" anchor="ctr" bIns="34900" lIns="69825" spcFirstLastPara="1" rIns="69825" wrap="square" tIns="349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1" name="Google Shape;81;p19"/>
          <p:cNvSpPr txBox="1"/>
          <p:nvPr>
            <p:ph type="title"/>
          </p:nvPr>
        </p:nvSpPr>
        <p:spPr>
          <a:xfrm>
            <a:off x="490250" y="450151"/>
            <a:ext cx="6367800" cy="4090800"/>
          </a:xfrm>
          <a:prstGeom prst="rect">
            <a:avLst/>
          </a:prstGeom>
          <a:noFill/>
          <a:ln>
            <a:noFill/>
          </a:ln>
        </p:spPr>
        <p:txBody>
          <a:bodyPr anchorCtr="0" anchor="ctr" bIns="69825" lIns="69825" spcFirstLastPara="1" rIns="69825" wrap="square" tIns="69825">
            <a:noAutofit/>
          </a:bodyPr>
          <a:lstStyle>
            <a:lvl1pPr lvl="0" rtl="0" algn="l">
              <a:lnSpc>
                <a:spcPct val="100000"/>
              </a:lnSpc>
              <a:spcBef>
                <a:spcPts val="0"/>
              </a:spcBef>
              <a:spcAft>
                <a:spcPts val="0"/>
              </a:spcAft>
              <a:buSzPts val="3700"/>
              <a:buNone/>
              <a:defRPr sz="4800"/>
            </a:lvl1pPr>
            <a:lvl2pPr lvl="1" rtl="0" algn="l">
              <a:lnSpc>
                <a:spcPct val="100000"/>
              </a:lnSpc>
              <a:spcBef>
                <a:spcPts val="0"/>
              </a:spcBef>
              <a:spcAft>
                <a:spcPts val="0"/>
              </a:spcAft>
              <a:buSzPts val="3700"/>
              <a:buNone/>
              <a:defRPr sz="4800"/>
            </a:lvl2pPr>
            <a:lvl3pPr lvl="2" rtl="0" algn="l">
              <a:lnSpc>
                <a:spcPct val="100000"/>
              </a:lnSpc>
              <a:spcBef>
                <a:spcPts val="0"/>
              </a:spcBef>
              <a:spcAft>
                <a:spcPts val="0"/>
              </a:spcAft>
              <a:buSzPts val="3700"/>
              <a:buNone/>
              <a:defRPr sz="4800"/>
            </a:lvl3pPr>
            <a:lvl4pPr lvl="3" rtl="0" algn="l">
              <a:lnSpc>
                <a:spcPct val="100000"/>
              </a:lnSpc>
              <a:spcBef>
                <a:spcPts val="0"/>
              </a:spcBef>
              <a:spcAft>
                <a:spcPts val="0"/>
              </a:spcAft>
              <a:buSzPts val="3700"/>
              <a:buNone/>
              <a:defRPr sz="4800"/>
            </a:lvl4pPr>
            <a:lvl5pPr lvl="4" rtl="0" algn="l">
              <a:lnSpc>
                <a:spcPct val="100000"/>
              </a:lnSpc>
              <a:spcBef>
                <a:spcPts val="0"/>
              </a:spcBef>
              <a:spcAft>
                <a:spcPts val="0"/>
              </a:spcAft>
              <a:buSzPts val="3700"/>
              <a:buNone/>
              <a:defRPr sz="4800"/>
            </a:lvl5pPr>
            <a:lvl6pPr lvl="5" rtl="0" algn="l">
              <a:lnSpc>
                <a:spcPct val="100000"/>
              </a:lnSpc>
              <a:spcBef>
                <a:spcPts val="0"/>
              </a:spcBef>
              <a:spcAft>
                <a:spcPts val="0"/>
              </a:spcAft>
              <a:buSzPts val="3700"/>
              <a:buNone/>
              <a:defRPr sz="4800"/>
            </a:lvl6pPr>
            <a:lvl7pPr lvl="6" rtl="0" algn="l">
              <a:lnSpc>
                <a:spcPct val="100000"/>
              </a:lnSpc>
              <a:spcBef>
                <a:spcPts val="0"/>
              </a:spcBef>
              <a:spcAft>
                <a:spcPts val="0"/>
              </a:spcAft>
              <a:buSzPts val="3700"/>
              <a:buNone/>
              <a:defRPr sz="4800"/>
            </a:lvl7pPr>
            <a:lvl8pPr lvl="7" rtl="0" algn="l">
              <a:lnSpc>
                <a:spcPct val="100000"/>
              </a:lnSpc>
              <a:spcBef>
                <a:spcPts val="0"/>
              </a:spcBef>
              <a:spcAft>
                <a:spcPts val="0"/>
              </a:spcAft>
              <a:buSzPts val="3700"/>
              <a:buNone/>
              <a:defRPr sz="4800"/>
            </a:lvl8pPr>
            <a:lvl9pPr lvl="8" rtl="0" algn="l">
              <a:lnSpc>
                <a:spcPct val="100000"/>
              </a:lnSpc>
              <a:spcBef>
                <a:spcPts val="0"/>
              </a:spcBef>
              <a:spcAft>
                <a:spcPts val="0"/>
              </a:spcAft>
              <a:buSzPts val="3700"/>
              <a:buNone/>
              <a:defRPr sz="4800"/>
            </a:lvl9pPr>
          </a:lstStyle>
          <a:p/>
        </p:txBody>
      </p:sp>
      <p:sp>
        <p:nvSpPr>
          <p:cNvPr id="82" name="Google Shape;82;p19"/>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lt1"/>
        </a:solidFill>
      </p:bgPr>
    </p:bg>
    <p:spTree>
      <p:nvGrpSpPr>
        <p:cNvPr id="83" name="Shape 83"/>
        <p:cNvGrpSpPr/>
        <p:nvPr/>
      </p:nvGrpSpPr>
      <p:grpSpPr>
        <a:xfrm>
          <a:off x="0" y="0"/>
          <a:ext cx="0" cy="0"/>
          <a:chOff x="0" y="0"/>
          <a:chExt cx="0" cy="0"/>
        </a:xfrm>
      </p:grpSpPr>
      <p:sp>
        <p:nvSpPr>
          <p:cNvPr id="84" name="Google Shape;84;p20"/>
          <p:cNvSpPr/>
          <p:nvPr/>
        </p:nvSpPr>
        <p:spPr>
          <a:xfrm>
            <a:off x="4572005" y="-125"/>
            <a:ext cx="4572000" cy="5143500"/>
          </a:xfrm>
          <a:prstGeom prst="rect">
            <a:avLst/>
          </a:prstGeom>
          <a:solidFill>
            <a:schemeClr val="lt2"/>
          </a:solidFill>
          <a:ln>
            <a:noFill/>
          </a:ln>
        </p:spPr>
        <p:txBody>
          <a:bodyPr anchorCtr="0" anchor="ctr" bIns="90700" lIns="90700" spcFirstLastPara="1" rIns="90700" wrap="square" tIns="90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85" name="Google Shape;85;p20"/>
          <p:cNvSpPr txBox="1"/>
          <p:nvPr>
            <p:ph type="title"/>
          </p:nvPr>
        </p:nvSpPr>
        <p:spPr>
          <a:xfrm>
            <a:off x="265500" y="1233178"/>
            <a:ext cx="4045200" cy="1482300"/>
          </a:xfrm>
          <a:prstGeom prst="rect">
            <a:avLst/>
          </a:prstGeom>
          <a:noFill/>
          <a:ln>
            <a:noFill/>
          </a:ln>
        </p:spPr>
        <p:txBody>
          <a:bodyPr anchorCtr="0" anchor="b" bIns="69825" lIns="69825" spcFirstLastPara="1" rIns="69825" wrap="square" tIns="69825">
            <a:noAutofit/>
          </a:bodyPr>
          <a:lstStyle>
            <a:lvl1pPr lvl="0" rtl="0" algn="ctr">
              <a:lnSpc>
                <a:spcPct val="100000"/>
              </a:lnSpc>
              <a:spcBef>
                <a:spcPts val="0"/>
              </a:spcBef>
              <a:spcAft>
                <a:spcPts val="0"/>
              </a:spcAft>
              <a:buSzPts val="3200"/>
              <a:buNone/>
              <a:defRPr sz="4200"/>
            </a:lvl1pPr>
            <a:lvl2pPr lvl="1" rtl="0" algn="ctr">
              <a:lnSpc>
                <a:spcPct val="100000"/>
              </a:lnSpc>
              <a:spcBef>
                <a:spcPts val="0"/>
              </a:spcBef>
              <a:spcAft>
                <a:spcPts val="0"/>
              </a:spcAft>
              <a:buSzPts val="3200"/>
              <a:buNone/>
              <a:defRPr sz="4200"/>
            </a:lvl2pPr>
            <a:lvl3pPr lvl="2" rtl="0" algn="ctr">
              <a:lnSpc>
                <a:spcPct val="100000"/>
              </a:lnSpc>
              <a:spcBef>
                <a:spcPts val="0"/>
              </a:spcBef>
              <a:spcAft>
                <a:spcPts val="0"/>
              </a:spcAft>
              <a:buSzPts val="3200"/>
              <a:buNone/>
              <a:defRPr sz="4200"/>
            </a:lvl3pPr>
            <a:lvl4pPr lvl="3" rtl="0" algn="ctr">
              <a:lnSpc>
                <a:spcPct val="100000"/>
              </a:lnSpc>
              <a:spcBef>
                <a:spcPts val="0"/>
              </a:spcBef>
              <a:spcAft>
                <a:spcPts val="0"/>
              </a:spcAft>
              <a:buSzPts val="3200"/>
              <a:buNone/>
              <a:defRPr sz="4200"/>
            </a:lvl4pPr>
            <a:lvl5pPr lvl="4" rtl="0" algn="ctr">
              <a:lnSpc>
                <a:spcPct val="100000"/>
              </a:lnSpc>
              <a:spcBef>
                <a:spcPts val="0"/>
              </a:spcBef>
              <a:spcAft>
                <a:spcPts val="0"/>
              </a:spcAft>
              <a:buSzPts val="3200"/>
              <a:buNone/>
              <a:defRPr sz="4200"/>
            </a:lvl5pPr>
            <a:lvl6pPr lvl="5" rtl="0" algn="ctr">
              <a:lnSpc>
                <a:spcPct val="100000"/>
              </a:lnSpc>
              <a:spcBef>
                <a:spcPts val="0"/>
              </a:spcBef>
              <a:spcAft>
                <a:spcPts val="0"/>
              </a:spcAft>
              <a:buSzPts val="3200"/>
              <a:buNone/>
              <a:defRPr sz="4200"/>
            </a:lvl6pPr>
            <a:lvl7pPr lvl="6" rtl="0" algn="ctr">
              <a:lnSpc>
                <a:spcPct val="100000"/>
              </a:lnSpc>
              <a:spcBef>
                <a:spcPts val="0"/>
              </a:spcBef>
              <a:spcAft>
                <a:spcPts val="0"/>
              </a:spcAft>
              <a:buSzPts val="3200"/>
              <a:buNone/>
              <a:defRPr sz="4200"/>
            </a:lvl7pPr>
            <a:lvl8pPr lvl="7" rtl="0" algn="ctr">
              <a:lnSpc>
                <a:spcPct val="100000"/>
              </a:lnSpc>
              <a:spcBef>
                <a:spcPts val="0"/>
              </a:spcBef>
              <a:spcAft>
                <a:spcPts val="0"/>
              </a:spcAft>
              <a:buSzPts val="3200"/>
              <a:buNone/>
              <a:defRPr sz="4200"/>
            </a:lvl8pPr>
            <a:lvl9pPr lvl="8" rtl="0" algn="ctr">
              <a:lnSpc>
                <a:spcPct val="100000"/>
              </a:lnSpc>
              <a:spcBef>
                <a:spcPts val="0"/>
              </a:spcBef>
              <a:spcAft>
                <a:spcPts val="0"/>
              </a:spcAft>
              <a:buSzPts val="3200"/>
              <a:buNone/>
              <a:defRPr sz="4200"/>
            </a:lvl9pPr>
          </a:lstStyle>
          <a:p/>
        </p:txBody>
      </p:sp>
      <p:sp>
        <p:nvSpPr>
          <p:cNvPr id="86" name="Google Shape;86;p20"/>
          <p:cNvSpPr txBox="1"/>
          <p:nvPr>
            <p:ph idx="1" type="subTitle"/>
          </p:nvPr>
        </p:nvSpPr>
        <p:spPr>
          <a:xfrm>
            <a:off x="265500" y="2803080"/>
            <a:ext cx="4045200" cy="1235100"/>
          </a:xfrm>
          <a:prstGeom prst="rect">
            <a:avLst/>
          </a:prstGeom>
          <a:noFill/>
          <a:ln>
            <a:noFill/>
          </a:ln>
        </p:spPr>
        <p:txBody>
          <a:bodyPr anchorCtr="0" anchor="t" bIns="69825" lIns="69825" spcFirstLastPara="1" rIns="69825" wrap="square" tIns="69825">
            <a:noAutofit/>
          </a:bodyPr>
          <a:lstStyle>
            <a:lvl1pPr lvl="0" rtl="0" algn="ctr">
              <a:lnSpc>
                <a:spcPct val="100000"/>
              </a:lnSpc>
              <a:spcBef>
                <a:spcPts val="0"/>
              </a:spcBef>
              <a:spcAft>
                <a:spcPts val="0"/>
              </a:spcAft>
              <a:buSzPts val="1600"/>
              <a:buNone/>
              <a:defRPr sz="2100"/>
            </a:lvl1pPr>
            <a:lvl2pPr lvl="1" rtl="0" algn="ctr">
              <a:lnSpc>
                <a:spcPct val="100000"/>
              </a:lnSpc>
              <a:spcBef>
                <a:spcPts val="0"/>
              </a:spcBef>
              <a:spcAft>
                <a:spcPts val="0"/>
              </a:spcAft>
              <a:buSzPts val="1600"/>
              <a:buNone/>
              <a:defRPr sz="2100"/>
            </a:lvl2pPr>
            <a:lvl3pPr lvl="2" rtl="0" algn="ctr">
              <a:lnSpc>
                <a:spcPct val="100000"/>
              </a:lnSpc>
              <a:spcBef>
                <a:spcPts val="0"/>
              </a:spcBef>
              <a:spcAft>
                <a:spcPts val="0"/>
              </a:spcAft>
              <a:buSzPts val="1600"/>
              <a:buNone/>
              <a:defRPr sz="2100"/>
            </a:lvl3pPr>
            <a:lvl4pPr lvl="3" rtl="0" algn="ctr">
              <a:lnSpc>
                <a:spcPct val="100000"/>
              </a:lnSpc>
              <a:spcBef>
                <a:spcPts val="0"/>
              </a:spcBef>
              <a:spcAft>
                <a:spcPts val="0"/>
              </a:spcAft>
              <a:buSzPts val="1600"/>
              <a:buNone/>
              <a:defRPr sz="2100"/>
            </a:lvl4pPr>
            <a:lvl5pPr lvl="4" rtl="0" algn="ctr">
              <a:lnSpc>
                <a:spcPct val="100000"/>
              </a:lnSpc>
              <a:spcBef>
                <a:spcPts val="0"/>
              </a:spcBef>
              <a:spcAft>
                <a:spcPts val="0"/>
              </a:spcAft>
              <a:buSzPts val="1600"/>
              <a:buNone/>
              <a:defRPr sz="2100"/>
            </a:lvl5pPr>
            <a:lvl6pPr lvl="5" rtl="0" algn="ctr">
              <a:lnSpc>
                <a:spcPct val="100000"/>
              </a:lnSpc>
              <a:spcBef>
                <a:spcPts val="0"/>
              </a:spcBef>
              <a:spcAft>
                <a:spcPts val="0"/>
              </a:spcAft>
              <a:buSzPts val="1600"/>
              <a:buNone/>
              <a:defRPr sz="2100"/>
            </a:lvl6pPr>
            <a:lvl7pPr lvl="6" rtl="0" algn="ctr">
              <a:lnSpc>
                <a:spcPct val="100000"/>
              </a:lnSpc>
              <a:spcBef>
                <a:spcPts val="0"/>
              </a:spcBef>
              <a:spcAft>
                <a:spcPts val="0"/>
              </a:spcAft>
              <a:buSzPts val="1600"/>
              <a:buNone/>
              <a:defRPr sz="2100"/>
            </a:lvl7pPr>
            <a:lvl8pPr lvl="7" rtl="0" algn="ctr">
              <a:lnSpc>
                <a:spcPct val="100000"/>
              </a:lnSpc>
              <a:spcBef>
                <a:spcPts val="0"/>
              </a:spcBef>
              <a:spcAft>
                <a:spcPts val="0"/>
              </a:spcAft>
              <a:buSzPts val="1600"/>
              <a:buNone/>
              <a:defRPr sz="2100"/>
            </a:lvl8pPr>
            <a:lvl9pPr lvl="8" rtl="0" algn="ctr">
              <a:lnSpc>
                <a:spcPct val="100000"/>
              </a:lnSpc>
              <a:spcBef>
                <a:spcPts val="0"/>
              </a:spcBef>
              <a:spcAft>
                <a:spcPts val="0"/>
              </a:spcAft>
              <a:buSzPts val="1600"/>
              <a:buNone/>
              <a:defRPr sz="2100"/>
            </a:lvl9pPr>
          </a:lstStyle>
          <a:p/>
        </p:txBody>
      </p:sp>
      <p:sp>
        <p:nvSpPr>
          <p:cNvPr id="87" name="Google Shape;87;p20"/>
          <p:cNvSpPr txBox="1"/>
          <p:nvPr>
            <p:ph idx="2" type="body"/>
          </p:nvPr>
        </p:nvSpPr>
        <p:spPr>
          <a:xfrm>
            <a:off x="4939507" y="724076"/>
            <a:ext cx="3837000" cy="3695100"/>
          </a:xfrm>
          <a:prstGeom prst="rect">
            <a:avLst/>
          </a:prstGeom>
          <a:noFill/>
          <a:ln>
            <a:noFill/>
          </a:ln>
        </p:spPr>
        <p:txBody>
          <a:bodyPr anchorCtr="0" anchor="ctr" bIns="69825" lIns="69825" spcFirstLastPara="1" rIns="69825" wrap="square" tIns="69825">
            <a:noAutofit/>
          </a:bodyPr>
          <a:lstStyle>
            <a:lvl1pPr indent="-317500" lvl="0" marL="457200" rtl="0" algn="l">
              <a:lnSpc>
                <a:spcPct val="115000"/>
              </a:lnSpc>
              <a:spcBef>
                <a:spcPts val="0"/>
              </a:spcBef>
              <a:spcAft>
                <a:spcPts val="0"/>
              </a:spcAft>
              <a:buSzPts val="1400"/>
              <a:buChar char="●"/>
              <a:defRPr/>
            </a:lvl1pPr>
            <a:lvl2pPr indent="-298450" lvl="1" marL="914400" rtl="0" algn="l">
              <a:lnSpc>
                <a:spcPct val="115000"/>
              </a:lnSpc>
              <a:spcBef>
                <a:spcPts val="1600"/>
              </a:spcBef>
              <a:spcAft>
                <a:spcPts val="0"/>
              </a:spcAft>
              <a:buSzPts val="1100"/>
              <a:buChar char="○"/>
              <a:defRPr/>
            </a:lvl2pPr>
            <a:lvl3pPr indent="-298450" lvl="2" marL="1371600" rtl="0" algn="l">
              <a:lnSpc>
                <a:spcPct val="115000"/>
              </a:lnSpc>
              <a:spcBef>
                <a:spcPts val="1600"/>
              </a:spcBef>
              <a:spcAft>
                <a:spcPts val="0"/>
              </a:spcAft>
              <a:buSzPts val="1100"/>
              <a:buChar char="■"/>
              <a:defRPr/>
            </a:lvl3pPr>
            <a:lvl4pPr indent="-298450" lvl="3" marL="1828800" rtl="0" algn="l">
              <a:lnSpc>
                <a:spcPct val="115000"/>
              </a:lnSpc>
              <a:spcBef>
                <a:spcPts val="1600"/>
              </a:spcBef>
              <a:spcAft>
                <a:spcPts val="0"/>
              </a:spcAft>
              <a:buSzPts val="1100"/>
              <a:buChar char="●"/>
              <a:defRPr/>
            </a:lvl4pPr>
            <a:lvl5pPr indent="-298450" lvl="4" marL="2286000" rtl="0" algn="l">
              <a:lnSpc>
                <a:spcPct val="115000"/>
              </a:lnSpc>
              <a:spcBef>
                <a:spcPts val="1600"/>
              </a:spcBef>
              <a:spcAft>
                <a:spcPts val="0"/>
              </a:spcAft>
              <a:buSzPts val="1100"/>
              <a:buChar char="○"/>
              <a:defRPr/>
            </a:lvl5pPr>
            <a:lvl6pPr indent="-298450" lvl="5" marL="2743200" rtl="0" algn="l">
              <a:lnSpc>
                <a:spcPct val="115000"/>
              </a:lnSpc>
              <a:spcBef>
                <a:spcPts val="1600"/>
              </a:spcBef>
              <a:spcAft>
                <a:spcPts val="0"/>
              </a:spcAft>
              <a:buSzPts val="1100"/>
              <a:buChar char="■"/>
              <a:defRPr/>
            </a:lvl6pPr>
            <a:lvl7pPr indent="-298450" lvl="6" marL="3200400" rtl="0" algn="l">
              <a:lnSpc>
                <a:spcPct val="115000"/>
              </a:lnSpc>
              <a:spcBef>
                <a:spcPts val="1600"/>
              </a:spcBef>
              <a:spcAft>
                <a:spcPts val="0"/>
              </a:spcAft>
              <a:buSzPts val="1100"/>
              <a:buChar char="●"/>
              <a:defRPr/>
            </a:lvl7pPr>
            <a:lvl8pPr indent="-298450" lvl="7" marL="3657600" rtl="0" algn="l">
              <a:lnSpc>
                <a:spcPct val="115000"/>
              </a:lnSpc>
              <a:spcBef>
                <a:spcPts val="1600"/>
              </a:spcBef>
              <a:spcAft>
                <a:spcPts val="0"/>
              </a:spcAft>
              <a:buSzPts val="1100"/>
              <a:buChar char="○"/>
              <a:defRPr/>
            </a:lvl8pPr>
            <a:lvl9pPr indent="-298450" lvl="8" marL="4114800" rtl="0" algn="l">
              <a:lnSpc>
                <a:spcPct val="115000"/>
              </a:lnSpc>
              <a:spcBef>
                <a:spcPts val="1600"/>
              </a:spcBef>
              <a:spcAft>
                <a:spcPts val="1600"/>
              </a:spcAft>
              <a:buSzPts val="1100"/>
              <a:buChar char="■"/>
              <a:defRPr/>
            </a:lvl9pPr>
          </a:lstStyle>
          <a:p/>
        </p:txBody>
      </p:sp>
      <p:sp>
        <p:nvSpPr>
          <p:cNvPr id="88" name="Google Shape;88;p20"/>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89" name="Google Shape;89;p20"/>
          <p:cNvSpPr/>
          <p:nvPr/>
        </p:nvSpPr>
        <p:spPr>
          <a:xfrm>
            <a:off x="-1" y="4573715"/>
            <a:ext cx="9144000" cy="565200"/>
          </a:xfrm>
          <a:prstGeom prst="rect">
            <a:avLst/>
          </a:prstGeom>
          <a:solidFill>
            <a:srgbClr val="0468B3"/>
          </a:solidFill>
          <a:ln>
            <a:noFill/>
          </a:ln>
        </p:spPr>
        <p:txBody>
          <a:bodyPr anchorCtr="0" anchor="ctr" bIns="34900" lIns="69825" spcFirstLastPara="1" rIns="69825" wrap="square" tIns="349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0" name="Shape 90"/>
        <p:cNvGrpSpPr/>
        <p:nvPr/>
      </p:nvGrpSpPr>
      <p:grpSpPr>
        <a:xfrm>
          <a:off x="0" y="0"/>
          <a:ext cx="0" cy="0"/>
          <a:chOff x="0" y="0"/>
          <a:chExt cx="0" cy="0"/>
        </a:xfrm>
      </p:grpSpPr>
      <p:sp>
        <p:nvSpPr>
          <p:cNvPr id="91" name="Google Shape;91;p21"/>
          <p:cNvSpPr txBox="1"/>
          <p:nvPr>
            <p:ph idx="1" type="body"/>
          </p:nvPr>
        </p:nvSpPr>
        <p:spPr>
          <a:xfrm>
            <a:off x="311700" y="4230583"/>
            <a:ext cx="5998800" cy="605100"/>
          </a:xfrm>
          <a:prstGeom prst="rect">
            <a:avLst/>
          </a:prstGeom>
          <a:noFill/>
          <a:ln>
            <a:noFill/>
          </a:ln>
        </p:spPr>
        <p:txBody>
          <a:bodyPr anchorCtr="0" anchor="ctr" bIns="69825" lIns="69825" spcFirstLastPara="1" rIns="69825" wrap="square" tIns="69825">
            <a:noAutofit/>
          </a:bodyPr>
          <a:lstStyle>
            <a:lvl1pPr indent="-228600" lvl="0" marL="457200" rtl="0" algn="l">
              <a:lnSpc>
                <a:spcPct val="100000"/>
              </a:lnSpc>
              <a:spcBef>
                <a:spcPts val="0"/>
              </a:spcBef>
              <a:spcAft>
                <a:spcPts val="0"/>
              </a:spcAft>
              <a:buSzPts val="1400"/>
              <a:buNone/>
              <a:defRPr/>
            </a:lvl1pPr>
          </a:lstStyle>
          <a:p/>
        </p:txBody>
      </p:sp>
      <p:sp>
        <p:nvSpPr>
          <p:cNvPr id="92" name="Google Shape;92;p21"/>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93" name="Shape 93"/>
        <p:cNvGrpSpPr/>
        <p:nvPr/>
      </p:nvGrpSpPr>
      <p:grpSpPr>
        <a:xfrm>
          <a:off x="0" y="0"/>
          <a:ext cx="0" cy="0"/>
          <a:chOff x="0" y="0"/>
          <a:chExt cx="0" cy="0"/>
        </a:xfrm>
      </p:grpSpPr>
      <p:sp>
        <p:nvSpPr>
          <p:cNvPr id="94" name="Google Shape;94;p22"/>
          <p:cNvSpPr txBox="1"/>
          <p:nvPr>
            <p:ph hasCustomPrompt="1" type="title"/>
          </p:nvPr>
        </p:nvSpPr>
        <p:spPr>
          <a:xfrm>
            <a:off x="311701" y="1106127"/>
            <a:ext cx="8520600" cy="1963500"/>
          </a:xfrm>
          <a:prstGeom prst="rect">
            <a:avLst/>
          </a:prstGeom>
          <a:noFill/>
          <a:ln>
            <a:noFill/>
          </a:ln>
        </p:spPr>
        <p:txBody>
          <a:bodyPr anchorCtr="0" anchor="b" bIns="69825" lIns="69825" spcFirstLastPara="1" rIns="69825" wrap="square" tIns="69825">
            <a:noAutofit/>
          </a:bodyPr>
          <a:lstStyle>
            <a:lvl1pPr lvl="0" rtl="0" algn="ctr">
              <a:lnSpc>
                <a:spcPct val="100000"/>
              </a:lnSpc>
              <a:spcBef>
                <a:spcPts val="0"/>
              </a:spcBef>
              <a:spcAft>
                <a:spcPts val="0"/>
              </a:spcAft>
              <a:buSzPts val="9200"/>
              <a:buNone/>
              <a:defRPr sz="11900"/>
            </a:lvl1pPr>
            <a:lvl2pPr lvl="1" rtl="0" algn="ctr">
              <a:lnSpc>
                <a:spcPct val="100000"/>
              </a:lnSpc>
              <a:spcBef>
                <a:spcPts val="0"/>
              </a:spcBef>
              <a:spcAft>
                <a:spcPts val="0"/>
              </a:spcAft>
              <a:buSzPts val="9200"/>
              <a:buNone/>
              <a:defRPr sz="11900"/>
            </a:lvl2pPr>
            <a:lvl3pPr lvl="2" rtl="0" algn="ctr">
              <a:lnSpc>
                <a:spcPct val="100000"/>
              </a:lnSpc>
              <a:spcBef>
                <a:spcPts val="0"/>
              </a:spcBef>
              <a:spcAft>
                <a:spcPts val="0"/>
              </a:spcAft>
              <a:buSzPts val="9200"/>
              <a:buNone/>
              <a:defRPr sz="11900"/>
            </a:lvl3pPr>
            <a:lvl4pPr lvl="3" rtl="0" algn="ctr">
              <a:lnSpc>
                <a:spcPct val="100000"/>
              </a:lnSpc>
              <a:spcBef>
                <a:spcPts val="0"/>
              </a:spcBef>
              <a:spcAft>
                <a:spcPts val="0"/>
              </a:spcAft>
              <a:buSzPts val="9200"/>
              <a:buNone/>
              <a:defRPr sz="11900"/>
            </a:lvl4pPr>
            <a:lvl5pPr lvl="4" rtl="0" algn="ctr">
              <a:lnSpc>
                <a:spcPct val="100000"/>
              </a:lnSpc>
              <a:spcBef>
                <a:spcPts val="0"/>
              </a:spcBef>
              <a:spcAft>
                <a:spcPts val="0"/>
              </a:spcAft>
              <a:buSzPts val="9200"/>
              <a:buNone/>
              <a:defRPr sz="11900"/>
            </a:lvl5pPr>
            <a:lvl6pPr lvl="5" rtl="0" algn="ctr">
              <a:lnSpc>
                <a:spcPct val="100000"/>
              </a:lnSpc>
              <a:spcBef>
                <a:spcPts val="0"/>
              </a:spcBef>
              <a:spcAft>
                <a:spcPts val="0"/>
              </a:spcAft>
              <a:buSzPts val="9200"/>
              <a:buNone/>
              <a:defRPr sz="11900"/>
            </a:lvl6pPr>
            <a:lvl7pPr lvl="6" rtl="0" algn="ctr">
              <a:lnSpc>
                <a:spcPct val="100000"/>
              </a:lnSpc>
              <a:spcBef>
                <a:spcPts val="0"/>
              </a:spcBef>
              <a:spcAft>
                <a:spcPts val="0"/>
              </a:spcAft>
              <a:buSzPts val="9200"/>
              <a:buNone/>
              <a:defRPr sz="11900"/>
            </a:lvl7pPr>
            <a:lvl8pPr lvl="7" rtl="0" algn="ctr">
              <a:lnSpc>
                <a:spcPct val="100000"/>
              </a:lnSpc>
              <a:spcBef>
                <a:spcPts val="0"/>
              </a:spcBef>
              <a:spcAft>
                <a:spcPts val="0"/>
              </a:spcAft>
              <a:buSzPts val="9200"/>
              <a:buNone/>
              <a:defRPr sz="11900"/>
            </a:lvl8pPr>
            <a:lvl9pPr lvl="8" rtl="0" algn="ctr">
              <a:lnSpc>
                <a:spcPct val="100000"/>
              </a:lnSpc>
              <a:spcBef>
                <a:spcPts val="0"/>
              </a:spcBef>
              <a:spcAft>
                <a:spcPts val="0"/>
              </a:spcAft>
              <a:buSzPts val="9200"/>
              <a:buNone/>
              <a:defRPr sz="11900"/>
            </a:lvl9pPr>
          </a:lstStyle>
          <a:p>
            <a:r>
              <a:t>xx%</a:t>
            </a:r>
          </a:p>
        </p:txBody>
      </p:sp>
      <p:sp>
        <p:nvSpPr>
          <p:cNvPr id="95" name="Google Shape;95;p22"/>
          <p:cNvSpPr txBox="1"/>
          <p:nvPr>
            <p:ph idx="1" type="body"/>
          </p:nvPr>
        </p:nvSpPr>
        <p:spPr>
          <a:xfrm>
            <a:off x="311701" y="3152231"/>
            <a:ext cx="8520600" cy="1300800"/>
          </a:xfrm>
          <a:prstGeom prst="rect">
            <a:avLst/>
          </a:prstGeom>
          <a:noFill/>
          <a:ln>
            <a:noFill/>
          </a:ln>
        </p:spPr>
        <p:txBody>
          <a:bodyPr anchorCtr="0" anchor="t" bIns="69825" lIns="69825" spcFirstLastPara="1" rIns="69825" wrap="square" tIns="69825">
            <a:noAutofit/>
          </a:bodyPr>
          <a:lstStyle>
            <a:lvl1pPr indent="-317500" lvl="0" marL="457200" rtl="0" algn="ctr">
              <a:lnSpc>
                <a:spcPct val="115000"/>
              </a:lnSpc>
              <a:spcBef>
                <a:spcPts val="0"/>
              </a:spcBef>
              <a:spcAft>
                <a:spcPts val="0"/>
              </a:spcAft>
              <a:buSzPts val="1400"/>
              <a:buChar char="●"/>
              <a:defRPr/>
            </a:lvl1pPr>
            <a:lvl2pPr indent="-298450" lvl="1" marL="914400" rtl="0" algn="ctr">
              <a:lnSpc>
                <a:spcPct val="115000"/>
              </a:lnSpc>
              <a:spcBef>
                <a:spcPts val="1600"/>
              </a:spcBef>
              <a:spcAft>
                <a:spcPts val="0"/>
              </a:spcAft>
              <a:buSzPts val="1100"/>
              <a:buChar char="○"/>
              <a:defRPr/>
            </a:lvl2pPr>
            <a:lvl3pPr indent="-298450" lvl="2" marL="1371600" rtl="0" algn="ctr">
              <a:lnSpc>
                <a:spcPct val="115000"/>
              </a:lnSpc>
              <a:spcBef>
                <a:spcPts val="1600"/>
              </a:spcBef>
              <a:spcAft>
                <a:spcPts val="0"/>
              </a:spcAft>
              <a:buSzPts val="1100"/>
              <a:buChar char="■"/>
              <a:defRPr/>
            </a:lvl3pPr>
            <a:lvl4pPr indent="-298450" lvl="3" marL="1828800" rtl="0" algn="ctr">
              <a:lnSpc>
                <a:spcPct val="115000"/>
              </a:lnSpc>
              <a:spcBef>
                <a:spcPts val="1600"/>
              </a:spcBef>
              <a:spcAft>
                <a:spcPts val="0"/>
              </a:spcAft>
              <a:buSzPts val="1100"/>
              <a:buChar char="●"/>
              <a:defRPr/>
            </a:lvl4pPr>
            <a:lvl5pPr indent="-298450" lvl="4" marL="2286000" rtl="0" algn="ctr">
              <a:lnSpc>
                <a:spcPct val="115000"/>
              </a:lnSpc>
              <a:spcBef>
                <a:spcPts val="1600"/>
              </a:spcBef>
              <a:spcAft>
                <a:spcPts val="0"/>
              </a:spcAft>
              <a:buSzPts val="1100"/>
              <a:buChar char="○"/>
              <a:defRPr/>
            </a:lvl5pPr>
            <a:lvl6pPr indent="-298450" lvl="5" marL="2743200" rtl="0" algn="ctr">
              <a:lnSpc>
                <a:spcPct val="115000"/>
              </a:lnSpc>
              <a:spcBef>
                <a:spcPts val="1600"/>
              </a:spcBef>
              <a:spcAft>
                <a:spcPts val="0"/>
              </a:spcAft>
              <a:buSzPts val="1100"/>
              <a:buChar char="■"/>
              <a:defRPr/>
            </a:lvl6pPr>
            <a:lvl7pPr indent="-298450" lvl="6" marL="3200400" rtl="0" algn="ctr">
              <a:lnSpc>
                <a:spcPct val="115000"/>
              </a:lnSpc>
              <a:spcBef>
                <a:spcPts val="1600"/>
              </a:spcBef>
              <a:spcAft>
                <a:spcPts val="0"/>
              </a:spcAft>
              <a:buSzPts val="1100"/>
              <a:buChar char="●"/>
              <a:defRPr/>
            </a:lvl7pPr>
            <a:lvl8pPr indent="-298450" lvl="7" marL="3657600" rtl="0" algn="ctr">
              <a:lnSpc>
                <a:spcPct val="115000"/>
              </a:lnSpc>
              <a:spcBef>
                <a:spcPts val="1600"/>
              </a:spcBef>
              <a:spcAft>
                <a:spcPts val="0"/>
              </a:spcAft>
              <a:buSzPts val="1100"/>
              <a:buChar char="○"/>
              <a:defRPr/>
            </a:lvl8pPr>
            <a:lvl9pPr indent="-298450" lvl="8" marL="4114800" rtl="0" algn="ctr">
              <a:lnSpc>
                <a:spcPct val="115000"/>
              </a:lnSpc>
              <a:spcBef>
                <a:spcPts val="1600"/>
              </a:spcBef>
              <a:spcAft>
                <a:spcPts val="1600"/>
              </a:spcAft>
              <a:buSzPts val="1100"/>
              <a:buChar char="■"/>
              <a:defRPr/>
            </a:lvl9pPr>
          </a:lstStyle>
          <a:p/>
        </p:txBody>
      </p:sp>
      <p:sp>
        <p:nvSpPr>
          <p:cNvPr id="96" name="Google Shape;96;p22"/>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97" name="Shape 97"/>
        <p:cNvGrpSpPr/>
        <p:nvPr/>
      </p:nvGrpSpPr>
      <p:grpSpPr>
        <a:xfrm>
          <a:off x="0" y="0"/>
          <a:ext cx="0" cy="0"/>
          <a:chOff x="0" y="0"/>
          <a:chExt cx="0" cy="0"/>
        </a:xfrm>
      </p:grpSpPr>
      <p:sp>
        <p:nvSpPr>
          <p:cNvPr id="98" name="Google Shape;98;p23"/>
          <p:cNvSpPr txBox="1"/>
          <p:nvPr>
            <p:ph idx="1" type="body"/>
          </p:nvPr>
        </p:nvSpPr>
        <p:spPr>
          <a:xfrm>
            <a:off x="250826" y="708694"/>
            <a:ext cx="8642400" cy="3872700"/>
          </a:xfrm>
          <a:prstGeom prst="rect">
            <a:avLst/>
          </a:prstGeom>
          <a:noFill/>
          <a:ln>
            <a:noFill/>
          </a:ln>
        </p:spPr>
        <p:txBody>
          <a:bodyPr anchorCtr="0" anchor="t" bIns="26175" lIns="52375" spcFirstLastPara="1" rIns="52375" wrap="square" tIns="26175">
            <a:noAutofit/>
          </a:bodyPr>
          <a:lstStyle>
            <a:lvl1pPr indent="-298450" lvl="0" marL="457200" rtl="0" algn="l">
              <a:lnSpc>
                <a:spcPct val="90000"/>
              </a:lnSpc>
              <a:spcBef>
                <a:spcPts val="800"/>
              </a:spcBef>
              <a:spcAft>
                <a:spcPts val="0"/>
              </a:spcAft>
              <a:buClr>
                <a:srgbClr val="323132"/>
              </a:buClr>
              <a:buSzPts val="1100"/>
              <a:buChar char="●"/>
              <a:defRPr sz="1400">
                <a:solidFill>
                  <a:srgbClr val="323132"/>
                </a:solidFill>
              </a:defRPr>
            </a:lvl1pPr>
            <a:lvl2pPr indent="-285750" lvl="1" marL="914400" rtl="0" algn="l">
              <a:lnSpc>
                <a:spcPct val="90000"/>
              </a:lnSpc>
              <a:spcBef>
                <a:spcPts val="1600"/>
              </a:spcBef>
              <a:spcAft>
                <a:spcPts val="0"/>
              </a:spcAft>
              <a:buClr>
                <a:srgbClr val="323132"/>
              </a:buClr>
              <a:buSzPts val="900"/>
              <a:buChar char="○"/>
              <a:defRPr sz="1200">
                <a:solidFill>
                  <a:srgbClr val="323132"/>
                </a:solidFill>
              </a:defRPr>
            </a:lvl2pPr>
            <a:lvl3pPr indent="-279400" lvl="2" marL="1371600" rtl="0" algn="l">
              <a:lnSpc>
                <a:spcPct val="90000"/>
              </a:lnSpc>
              <a:spcBef>
                <a:spcPts val="1600"/>
              </a:spcBef>
              <a:spcAft>
                <a:spcPts val="0"/>
              </a:spcAft>
              <a:buClr>
                <a:srgbClr val="323132"/>
              </a:buClr>
              <a:buSzPts val="800"/>
              <a:buChar char="■"/>
              <a:defRPr sz="1100">
                <a:solidFill>
                  <a:srgbClr val="323132"/>
                </a:solidFill>
              </a:defRPr>
            </a:lvl3pPr>
            <a:lvl4pPr indent="-273050" lvl="3" marL="1828800" rtl="0" algn="l">
              <a:lnSpc>
                <a:spcPct val="90000"/>
              </a:lnSpc>
              <a:spcBef>
                <a:spcPts val="1600"/>
              </a:spcBef>
              <a:spcAft>
                <a:spcPts val="0"/>
              </a:spcAft>
              <a:buClr>
                <a:srgbClr val="323132"/>
              </a:buClr>
              <a:buSzPts val="700"/>
              <a:buChar char="●"/>
              <a:defRPr sz="900">
                <a:solidFill>
                  <a:srgbClr val="323132"/>
                </a:solidFill>
              </a:defRPr>
            </a:lvl4pPr>
            <a:lvl5pPr indent="-273050" lvl="4" marL="2286000" rtl="0" algn="l">
              <a:lnSpc>
                <a:spcPct val="90000"/>
              </a:lnSpc>
              <a:spcBef>
                <a:spcPts val="1600"/>
              </a:spcBef>
              <a:spcAft>
                <a:spcPts val="0"/>
              </a:spcAft>
              <a:buClr>
                <a:srgbClr val="323132"/>
              </a:buClr>
              <a:buSzPts val="700"/>
              <a:buChar char="○"/>
              <a:defRPr sz="900">
                <a:solidFill>
                  <a:srgbClr val="323132"/>
                </a:solidFill>
              </a:defRPr>
            </a:lvl5pPr>
            <a:lvl6pPr indent="-298450" lvl="5" marL="2743200" rtl="0" algn="l">
              <a:lnSpc>
                <a:spcPct val="90000"/>
              </a:lnSpc>
              <a:spcBef>
                <a:spcPts val="1600"/>
              </a:spcBef>
              <a:spcAft>
                <a:spcPts val="0"/>
              </a:spcAft>
              <a:buClr>
                <a:schemeClr val="dk1"/>
              </a:buClr>
              <a:buSzPts val="1100"/>
              <a:buChar char="■"/>
              <a:defRPr/>
            </a:lvl6pPr>
            <a:lvl7pPr indent="-298450" lvl="6" marL="3200400" rtl="0" algn="l">
              <a:lnSpc>
                <a:spcPct val="90000"/>
              </a:lnSpc>
              <a:spcBef>
                <a:spcPts val="1600"/>
              </a:spcBef>
              <a:spcAft>
                <a:spcPts val="0"/>
              </a:spcAft>
              <a:buClr>
                <a:schemeClr val="dk1"/>
              </a:buClr>
              <a:buSzPts val="1100"/>
              <a:buChar char="●"/>
              <a:defRPr/>
            </a:lvl7pPr>
            <a:lvl8pPr indent="-298450" lvl="7" marL="3657600" rtl="0" algn="l">
              <a:lnSpc>
                <a:spcPct val="90000"/>
              </a:lnSpc>
              <a:spcBef>
                <a:spcPts val="1600"/>
              </a:spcBef>
              <a:spcAft>
                <a:spcPts val="0"/>
              </a:spcAft>
              <a:buClr>
                <a:schemeClr val="dk1"/>
              </a:buClr>
              <a:buSzPts val="1100"/>
              <a:buChar char="○"/>
              <a:defRPr/>
            </a:lvl8pPr>
            <a:lvl9pPr indent="-298450" lvl="8" marL="4114800" rtl="0" algn="l">
              <a:lnSpc>
                <a:spcPct val="90000"/>
              </a:lnSpc>
              <a:spcBef>
                <a:spcPts val="1600"/>
              </a:spcBef>
              <a:spcAft>
                <a:spcPts val="1600"/>
              </a:spcAft>
              <a:buClr>
                <a:schemeClr val="dk1"/>
              </a:buClr>
              <a:buSzPts val="1100"/>
              <a:buChar char="■"/>
              <a:defRPr/>
            </a:lvl9pPr>
          </a:lstStyle>
          <a:p/>
        </p:txBody>
      </p:sp>
      <p:sp>
        <p:nvSpPr>
          <p:cNvPr id="99" name="Google Shape;99;p23"/>
          <p:cNvSpPr txBox="1"/>
          <p:nvPr>
            <p:ph type="title"/>
          </p:nvPr>
        </p:nvSpPr>
        <p:spPr>
          <a:xfrm>
            <a:off x="250826" y="23693"/>
            <a:ext cx="8642400" cy="491100"/>
          </a:xfrm>
          <a:prstGeom prst="rect">
            <a:avLst/>
          </a:prstGeom>
          <a:noFill/>
          <a:ln>
            <a:noFill/>
          </a:ln>
        </p:spPr>
        <p:txBody>
          <a:bodyPr anchorCtr="0" anchor="ctr" bIns="26175" lIns="52375" spcFirstLastPara="1" rIns="52375" wrap="square" tIns="26175">
            <a:noAutofit/>
          </a:bodyPr>
          <a:lstStyle>
            <a:lvl1pPr lvl="0" rtl="0" algn="l">
              <a:lnSpc>
                <a:spcPct val="90000"/>
              </a:lnSpc>
              <a:spcBef>
                <a:spcPts val="0"/>
              </a:spcBef>
              <a:spcAft>
                <a:spcPts val="0"/>
              </a:spcAft>
              <a:buClr>
                <a:srgbClr val="1C597E"/>
              </a:buClr>
              <a:buSzPts val="1400"/>
              <a:buFont typeface="Arial"/>
              <a:buNone/>
              <a:defRPr sz="1800">
                <a:solidFill>
                  <a:srgbClr val="1C597E"/>
                </a:solidFill>
              </a:defRPr>
            </a:lvl1pPr>
            <a:lvl2pPr lvl="1" rtl="0" algn="l">
              <a:lnSpc>
                <a:spcPct val="100000"/>
              </a:lnSpc>
              <a:spcBef>
                <a:spcPts val="0"/>
              </a:spcBef>
              <a:spcAft>
                <a:spcPts val="0"/>
              </a:spcAft>
              <a:buSzPts val="2100"/>
              <a:buNone/>
              <a:defRPr/>
            </a:lvl2pPr>
            <a:lvl3pPr lvl="2" rtl="0" algn="l">
              <a:lnSpc>
                <a:spcPct val="100000"/>
              </a:lnSpc>
              <a:spcBef>
                <a:spcPts val="0"/>
              </a:spcBef>
              <a:spcAft>
                <a:spcPts val="0"/>
              </a:spcAft>
              <a:buSzPts val="2100"/>
              <a:buNone/>
              <a:defRPr/>
            </a:lvl3pPr>
            <a:lvl4pPr lvl="3" rtl="0" algn="l">
              <a:lnSpc>
                <a:spcPct val="100000"/>
              </a:lnSpc>
              <a:spcBef>
                <a:spcPts val="0"/>
              </a:spcBef>
              <a:spcAft>
                <a:spcPts val="0"/>
              </a:spcAft>
              <a:buSzPts val="2100"/>
              <a:buNone/>
              <a:defRPr/>
            </a:lvl4pPr>
            <a:lvl5pPr lvl="4" rtl="0" algn="l">
              <a:lnSpc>
                <a:spcPct val="100000"/>
              </a:lnSpc>
              <a:spcBef>
                <a:spcPts val="0"/>
              </a:spcBef>
              <a:spcAft>
                <a:spcPts val="0"/>
              </a:spcAft>
              <a:buSzPts val="2100"/>
              <a:buNone/>
              <a:defRPr/>
            </a:lvl5pPr>
            <a:lvl6pPr lvl="5" rtl="0" algn="l">
              <a:lnSpc>
                <a:spcPct val="100000"/>
              </a:lnSpc>
              <a:spcBef>
                <a:spcPts val="0"/>
              </a:spcBef>
              <a:spcAft>
                <a:spcPts val="0"/>
              </a:spcAft>
              <a:buSzPts val="2100"/>
              <a:buNone/>
              <a:defRPr/>
            </a:lvl6pPr>
            <a:lvl7pPr lvl="6" rtl="0" algn="l">
              <a:lnSpc>
                <a:spcPct val="100000"/>
              </a:lnSpc>
              <a:spcBef>
                <a:spcPts val="0"/>
              </a:spcBef>
              <a:spcAft>
                <a:spcPts val="0"/>
              </a:spcAft>
              <a:buSzPts val="2100"/>
              <a:buNone/>
              <a:defRPr/>
            </a:lvl7pPr>
            <a:lvl8pPr lvl="7" rtl="0" algn="l">
              <a:lnSpc>
                <a:spcPct val="100000"/>
              </a:lnSpc>
              <a:spcBef>
                <a:spcPts val="0"/>
              </a:spcBef>
              <a:spcAft>
                <a:spcPts val="0"/>
              </a:spcAft>
              <a:buSzPts val="2100"/>
              <a:buNone/>
              <a:defRPr/>
            </a:lvl8pPr>
            <a:lvl9pPr lvl="8" rtl="0" algn="l">
              <a:lnSpc>
                <a:spcPct val="100000"/>
              </a:lnSpc>
              <a:spcBef>
                <a:spcPts val="0"/>
              </a:spcBef>
              <a:spcAft>
                <a:spcPts val="0"/>
              </a:spcAft>
              <a:buSzPts val="2100"/>
              <a:buNone/>
              <a:defRPr/>
            </a:lvl9pPr>
          </a:lstStyle>
          <a:p/>
        </p:txBody>
      </p:sp>
      <p:sp>
        <p:nvSpPr>
          <p:cNvPr id="100" name="Google Shape;100;p23"/>
          <p:cNvSpPr/>
          <p:nvPr/>
        </p:nvSpPr>
        <p:spPr>
          <a:xfrm>
            <a:off x="250826" y="4711709"/>
            <a:ext cx="8753400" cy="431700"/>
          </a:xfrm>
          <a:prstGeom prst="rect">
            <a:avLst/>
          </a:prstGeom>
          <a:solidFill>
            <a:srgbClr val="FFFFFF"/>
          </a:solidFill>
          <a:ln>
            <a:noFill/>
          </a:ln>
        </p:spPr>
        <p:txBody>
          <a:bodyPr anchorCtr="0" anchor="ctr" bIns="34000" lIns="68025" spcFirstLastPara="1" rIns="68025" wrap="square" tIns="340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01" name="Google Shape;101;p23"/>
          <p:cNvSpPr txBox="1"/>
          <p:nvPr>
            <p:ph idx="12" type="sldNum"/>
          </p:nvPr>
        </p:nvSpPr>
        <p:spPr>
          <a:xfrm>
            <a:off x="8556794" y="4749860"/>
            <a:ext cx="548700" cy="393600"/>
          </a:xfrm>
          <a:prstGeom prst="rect">
            <a:avLst/>
          </a:prstGeom>
          <a:noFill/>
          <a:ln>
            <a:noFill/>
          </a:ln>
        </p:spPr>
        <p:txBody>
          <a:bodyPr anchorCtr="0" anchor="t"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2" name="Shape 102"/>
        <p:cNvGrpSpPr/>
        <p:nvPr/>
      </p:nvGrpSpPr>
      <p:grpSpPr>
        <a:xfrm>
          <a:off x="0" y="0"/>
          <a:ext cx="0" cy="0"/>
          <a:chOff x="0" y="0"/>
          <a:chExt cx="0" cy="0"/>
        </a:xfrm>
      </p:grpSpPr>
      <p:sp>
        <p:nvSpPr>
          <p:cNvPr id="103" name="Google Shape;103;p24"/>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type="obj">
  <p:cSld name="OBJECT">
    <p:spTree>
      <p:nvGrpSpPr>
        <p:cNvPr id="104" name="Shape 104"/>
        <p:cNvGrpSpPr/>
        <p:nvPr/>
      </p:nvGrpSpPr>
      <p:grpSpPr>
        <a:xfrm>
          <a:off x="0" y="0"/>
          <a:ext cx="0" cy="0"/>
          <a:chOff x="0" y="0"/>
          <a:chExt cx="0" cy="0"/>
        </a:xfrm>
      </p:grpSpPr>
      <p:sp>
        <p:nvSpPr>
          <p:cNvPr id="105" name="Google Shape;105;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28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106" name="Google Shape;106;p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rtl="0" algn="l">
              <a:lnSpc>
                <a:spcPct val="115000"/>
              </a:lnSpc>
              <a:spcBef>
                <a:spcPts val="0"/>
              </a:spcBef>
              <a:spcAft>
                <a:spcPts val="0"/>
              </a:spcAft>
              <a:buSzPts val="1300"/>
              <a:buChar char="●"/>
              <a:defRPr/>
            </a:lvl1pPr>
            <a:lvl2pPr indent="-298450" lvl="1" marL="914400" rtl="0" algn="l">
              <a:lnSpc>
                <a:spcPct val="115000"/>
              </a:lnSpc>
              <a:spcBef>
                <a:spcPts val="1600"/>
              </a:spcBef>
              <a:spcAft>
                <a:spcPts val="0"/>
              </a:spcAft>
              <a:buSzPts val="1100"/>
              <a:buChar char="○"/>
              <a:defRPr/>
            </a:lvl2pPr>
            <a:lvl3pPr indent="-298450" lvl="2" marL="1371600" rtl="0" algn="l">
              <a:lnSpc>
                <a:spcPct val="115000"/>
              </a:lnSpc>
              <a:spcBef>
                <a:spcPts val="1600"/>
              </a:spcBef>
              <a:spcAft>
                <a:spcPts val="0"/>
              </a:spcAft>
              <a:buSzPts val="1100"/>
              <a:buChar char="■"/>
              <a:defRPr/>
            </a:lvl3pPr>
            <a:lvl4pPr indent="-298450" lvl="3" marL="1828800" rtl="0" algn="l">
              <a:lnSpc>
                <a:spcPct val="115000"/>
              </a:lnSpc>
              <a:spcBef>
                <a:spcPts val="1600"/>
              </a:spcBef>
              <a:spcAft>
                <a:spcPts val="0"/>
              </a:spcAft>
              <a:buSzPts val="1100"/>
              <a:buChar char="●"/>
              <a:defRPr/>
            </a:lvl4pPr>
            <a:lvl5pPr indent="-298450" lvl="4" marL="2286000" rtl="0" algn="l">
              <a:lnSpc>
                <a:spcPct val="115000"/>
              </a:lnSpc>
              <a:spcBef>
                <a:spcPts val="1600"/>
              </a:spcBef>
              <a:spcAft>
                <a:spcPts val="0"/>
              </a:spcAft>
              <a:buSzPts val="1100"/>
              <a:buChar char="○"/>
              <a:defRPr/>
            </a:lvl5pPr>
            <a:lvl6pPr indent="-298450" lvl="5" marL="2743200" rtl="0" algn="l">
              <a:lnSpc>
                <a:spcPct val="115000"/>
              </a:lnSpc>
              <a:spcBef>
                <a:spcPts val="1600"/>
              </a:spcBef>
              <a:spcAft>
                <a:spcPts val="0"/>
              </a:spcAft>
              <a:buSzPts val="1100"/>
              <a:buChar char="■"/>
              <a:defRPr/>
            </a:lvl6pPr>
            <a:lvl7pPr indent="-298450" lvl="6" marL="3200400" rtl="0" algn="l">
              <a:lnSpc>
                <a:spcPct val="115000"/>
              </a:lnSpc>
              <a:spcBef>
                <a:spcPts val="1600"/>
              </a:spcBef>
              <a:spcAft>
                <a:spcPts val="0"/>
              </a:spcAft>
              <a:buSzPts val="1100"/>
              <a:buChar char="●"/>
              <a:defRPr/>
            </a:lvl7pPr>
            <a:lvl8pPr indent="-298450" lvl="7" marL="3657600" rtl="0" algn="l">
              <a:lnSpc>
                <a:spcPct val="115000"/>
              </a:lnSpc>
              <a:spcBef>
                <a:spcPts val="1600"/>
              </a:spcBef>
              <a:spcAft>
                <a:spcPts val="0"/>
              </a:spcAft>
              <a:buSzPts val="1100"/>
              <a:buChar char="○"/>
              <a:defRPr/>
            </a:lvl8pPr>
            <a:lvl9pPr indent="-298450" lvl="8" marL="4114800" rtl="0" algn="l">
              <a:lnSpc>
                <a:spcPct val="115000"/>
              </a:lnSpc>
              <a:spcBef>
                <a:spcPts val="1600"/>
              </a:spcBef>
              <a:spcAft>
                <a:spcPts val="1600"/>
              </a:spcAft>
              <a:buSzPts val="1100"/>
              <a:buChar char="■"/>
              <a:defRPr/>
            </a:lvl9pPr>
          </a:lstStyle>
          <a:p/>
        </p:txBody>
      </p:sp>
      <p:sp>
        <p:nvSpPr>
          <p:cNvPr id="107" name="Google Shape;107;p25"/>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08" name="Google Shape;108;p25"/>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09" name="Google Shape;109;p25"/>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indent="0" lvl="0" marL="0" rtl="0" algn="r">
              <a:lnSpc>
                <a:spcPct val="100000"/>
              </a:lnSpc>
              <a:spcBef>
                <a:spcPts val="0"/>
              </a:spcBef>
              <a:spcAft>
                <a:spcPts val="0"/>
              </a:spcAft>
              <a:buSzPts val="1000"/>
              <a:buNone/>
              <a:defRPr/>
            </a:lvl1pPr>
            <a:lvl2pPr indent="0" lvl="1" marL="0" rtl="0" algn="r">
              <a:lnSpc>
                <a:spcPct val="100000"/>
              </a:lnSpc>
              <a:spcBef>
                <a:spcPts val="0"/>
              </a:spcBef>
              <a:spcAft>
                <a:spcPts val="0"/>
              </a:spcAft>
              <a:buSzPts val="1000"/>
              <a:buNone/>
              <a:defRPr/>
            </a:lvl2pPr>
            <a:lvl3pPr indent="0" lvl="2" marL="0" rtl="0" algn="r">
              <a:lnSpc>
                <a:spcPct val="100000"/>
              </a:lnSpc>
              <a:spcBef>
                <a:spcPts val="0"/>
              </a:spcBef>
              <a:spcAft>
                <a:spcPts val="0"/>
              </a:spcAft>
              <a:buSzPts val="1000"/>
              <a:buNone/>
              <a:defRPr/>
            </a:lvl3pPr>
            <a:lvl4pPr indent="0" lvl="3" marL="0" rtl="0" algn="r">
              <a:lnSpc>
                <a:spcPct val="100000"/>
              </a:lnSpc>
              <a:spcBef>
                <a:spcPts val="0"/>
              </a:spcBef>
              <a:spcAft>
                <a:spcPts val="0"/>
              </a:spcAft>
              <a:buSzPts val="1000"/>
              <a:buNone/>
              <a:defRPr/>
            </a:lvl4pPr>
            <a:lvl5pPr indent="0" lvl="4" marL="0" rtl="0" algn="r">
              <a:lnSpc>
                <a:spcPct val="100000"/>
              </a:lnSpc>
              <a:spcBef>
                <a:spcPts val="0"/>
              </a:spcBef>
              <a:spcAft>
                <a:spcPts val="0"/>
              </a:spcAft>
              <a:buSzPts val="1000"/>
              <a:buNone/>
              <a:defRPr/>
            </a:lvl5pPr>
            <a:lvl6pPr indent="0" lvl="5" marL="0" rtl="0" algn="r">
              <a:lnSpc>
                <a:spcPct val="100000"/>
              </a:lnSpc>
              <a:spcBef>
                <a:spcPts val="0"/>
              </a:spcBef>
              <a:spcAft>
                <a:spcPts val="0"/>
              </a:spcAft>
              <a:buSzPts val="1000"/>
              <a:buNone/>
              <a:defRPr/>
            </a:lvl6pPr>
            <a:lvl7pPr indent="0" lvl="6" marL="0" rtl="0" algn="r">
              <a:lnSpc>
                <a:spcPct val="100000"/>
              </a:lnSpc>
              <a:spcBef>
                <a:spcPts val="0"/>
              </a:spcBef>
              <a:spcAft>
                <a:spcPts val="0"/>
              </a:spcAft>
              <a:buSzPts val="1000"/>
              <a:buNone/>
              <a:defRPr/>
            </a:lvl7pPr>
            <a:lvl8pPr indent="0" lvl="7" marL="0" rtl="0" algn="r">
              <a:lnSpc>
                <a:spcPct val="100000"/>
              </a:lnSpc>
              <a:spcBef>
                <a:spcPts val="0"/>
              </a:spcBef>
              <a:spcAft>
                <a:spcPts val="0"/>
              </a:spcAft>
              <a:buSzPts val="1000"/>
              <a:buNone/>
              <a:defRPr/>
            </a:lvl8pPr>
            <a:lvl9pPr indent="0" lvl="8" marL="0" rtl="0" algn="r">
              <a:lnSpc>
                <a:spcPct val="100000"/>
              </a:lnSpc>
              <a:spcBef>
                <a:spcPts val="0"/>
              </a:spcBef>
              <a:spcAft>
                <a:spcPts val="0"/>
              </a:spcAft>
              <a:buSzPts val="100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114" name="Shape 114"/>
        <p:cNvGrpSpPr/>
        <p:nvPr/>
      </p:nvGrpSpPr>
      <p:grpSpPr>
        <a:xfrm>
          <a:off x="0" y="0"/>
          <a:ext cx="0" cy="0"/>
          <a:chOff x="0" y="0"/>
          <a:chExt cx="0" cy="0"/>
        </a:xfrm>
      </p:grpSpPr>
      <p:sp>
        <p:nvSpPr>
          <p:cNvPr id="115" name="Google Shape;115;p27"/>
          <p:cNvSpPr/>
          <p:nvPr/>
        </p:nvSpPr>
        <p:spPr>
          <a:xfrm>
            <a:off x="-1" y="4573715"/>
            <a:ext cx="9144000" cy="565200"/>
          </a:xfrm>
          <a:prstGeom prst="rect">
            <a:avLst/>
          </a:prstGeom>
          <a:solidFill>
            <a:srgbClr val="0468B3"/>
          </a:solidFill>
          <a:ln>
            <a:noFill/>
          </a:ln>
        </p:spPr>
        <p:txBody>
          <a:bodyPr anchorCtr="0" anchor="ctr" bIns="34900" lIns="69825" spcFirstLastPara="1" rIns="69825" wrap="square" tIns="349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16" name="Google Shape;116;p27"/>
          <p:cNvSpPr txBox="1"/>
          <p:nvPr>
            <p:ph type="title"/>
          </p:nvPr>
        </p:nvSpPr>
        <p:spPr>
          <a:xfrm>
            <a:off x="311701" y="2150854"/>
            <a:ext cx="8520600" cy="841800"/>
          </a:xfrm>
          <a:prstGeom prst="rect">
            <a:avLst/>
          </a:prstGeom>
          <a:noFill/>
          <a:ln>
            <a:noFill/>
          </a:ln>
        </p:spPr>
        <p:txBody>
          <a:bodyPr anchorCtr="0" anchor="ctr" bIns="69825" lIns="69825" spcFirstLastPara="1" rIns="69825" wrap="square" tIns="69825">
            <a:noAutofit/>
          </a:bodyPr>
          <a:lstStyle>
            <a:lvl1pPr lvl="0" rtl="0" algn="ctr">
              <a:lnSpc>
                <a:spcPct val="100000"/>
              </a:lnSpc>
              <a:spcBef>
                <a:spcPts val="0"/>
              </a:spcBef>
              <a:spcAft>
                <a:spcPts val="0"/>
              </a:spcAft>
              <a:buSzPts val="2700"/>
              <a:buNone/>
              <a:defRPr sz="3600"/>
            </a:lvl1pPr>
            <a:lvl2pPr lvl="1" rtl="0" algn="ctr">
              <a:lnSpc>
                <a:spcPct val="100000"/>
              </a:lnSpc>
              <a:spcBef>
                <a:spcPts val="0"/>
              </a:spcBef>
              <a:spcAft>
                <a:spcPts val="0"/>
              </a:spcAft>
              <a:buSzPts val="2700"/>
              <a:buNone/>
              <a:defRPr sz="3600"/>
            </a:lvl2pPr>
            <a:lvl3pPr lvl="2" rtl="0" algn="ctr">
              <a:lnSpc>
                <a:spcPct val="100000"/>
              </a:lnSpc>
              <a:spcBef>
                <a:spcPts val="0"/>
              </a:spcBef>
              <a:spcAft>
                <a:spcPts val="0"/>
              </a:spcAft>
              <a:buSzPts val="2700"/>
              <a:buNone/>
              <a:defRPr sz="3600"/>
            </a:lvl3pPr>
            <a:lvl4pPr lvl="3" rtl="0" algn="ctr">
              <a:lnSpc>
                <a:spcPct val="100000"/>
              </a:lnSpc>
              <a:spcBef>
                <a:spcPts val="0"/>
              </a:spcBef>
              <a:spcAft>
                <a:spcPts val="0"/>
              </a:spcAft>
              <a:buSzPts val="2700"/>
              <a:buNone/>
              <a:defRPr sz="3600"/>
            </a:lvl4pPr>
            <a:lvl5pPr lvl="4" rtl="0" algn="ctr">
              <a:lnSpc>
                <a:spcPct val="100000"/>
              </a:lnSpc>
              <a:spcBef>
                <a:spcPts val="0"/>
              </a:spcBef>
              <a:spcAft>
                <a:spcPts val="0"/>
              </a:spcAft>
              <a:buSzPts val="2700"/>
              <a:buNone/>
              <a:defRPr sz="3600"/>
            </a:lvl5pPr>
            <a:lvl6pPr lvl="5" rtl="0" algn="ctr">
              <a:lnSpc>
                <a:spcPct val="100000"/>
              </a:lnSpc>
              <a:spcBef>
                <a:spcPts val="0"/>
              </a:spcBef>
              <a:spcAft>
                <a:spcPts val="0"/>
              </a:spcAft>
              <a:buSzPts val="2700"/>
              <a:buNone/>
              <a:defRPr sz="3600"/>
            </a:lvl6pPr>
            <a:lvl7pPr lvl="6" rtl="0" algn="ctr">
              <a:lnSpc>
                <a:spcPct val="100000"/>
              </a:lnSpc>
              <a:spcBef>
                <a:spcPts val="0"/>
              </a:spcBef>
              <a:spcAft>
                <a:spcPts val="0"/>
              </a:spcAft>
              <a:buSzPts val="2700"/>
              <a:buNone/>
              <a:defRPr sz="3600"/>
            </a:lvl7pPr>
            <a:lvl8pPr lvl="7" rtl="0" algn="ctr">
              <a:lnSpc>
                <a:spcPct val="100000"/>
              </a:lnSpc>
              <a:spcBef>
                <a:spcPts val="0"/>
              </a:spcBef>
              <a:spcAft>
                <a:spcPts val="0"/>
              </a:spcAft>
              <a:buSzPts val="2700"/>
              <a:buNone/>
              <a:defRPr sz="3600"/>
            </a:lvl8pPr>
            <a:lvl9pPr lvl="8" rtl="0" algn="ctr">
              <a:lnSpc>
                <a:spcPct val="100000"/>
              </a:lnSpc>
              <a:spcBef>
                <a:spcPts val="0"/>
              </a:spcBef>
              <a:spcAft>
                <a:spcPts val="0"/>
              </a:spcAft>
              <a:buSzPts val="2700"/>
              <a:buNone/>
              <a:defRPr sz="3600"/>
            </a:lvl9pPr>
          </a:lstStyle>
          <a:p/>
        </p:txBody>
      </p:sp>
      <p:sp>
        <p:nvSpPr>
          <p:cNvPr id="117" name="Google Shape;117;p27"/>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1pPr>
            <a:lvl2pPr indent="0" lvl="1"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2pPr>
            <a:lvl3pPr indent="0" lvl="2"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3pPr>
            <a:lvl4pPr indent="0" lvl="3"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4pPr>
            <a:lvl5pPr indent="0" lvl="4"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5pPr>
            <a:lvl6pPr indent="0" lvl="5"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6pPr>
            <a:lvl7pPr indent="0" lvl="6"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7pPr>
            <a:lvl8pPr indent="0" lvl="7"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8pPr>
            <a:lvl9pPr indent="0" lvl="8" marL="0" rtl="0" algn="r">
              <a:lnSpc>
                <a:spcPct val="100000"/>
              </a:lnSpc>
              <a:spcBef>
                <a:spcPts val="0"/>
              </a:spcBef>
              <a:spcAft>
                <a:spcPts val="0"/>
              </a:spcAft>
              <a:buSzPts val="1000"/>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8" name="Shape 118"/>
        <p:cNvGrpSpPr/>
        <p:nvPr/>
      </p:nvGrpSpPr>
      <p:grpSpPr>
        <a:xfrm>
          <a:off x="0" y="0"/>
          <a:ext cx="0" cy="0"/>
          <a:chOff x="0" y="0"/>
          <a:chExt cx="0" cy="0"/>
        </a:xfrm>
      </p:grpSpPr>
      <p:sp>
        <p:nvSpPr>
          <p:cNvPr id="119" name="Google Shape;119;p28"/>
          <p:cNvSpPr txBox="1"/>
          <p:nvPr>
            <p:ph type="ctrTitle"/>
          </p:nvPr>
        </p:nvSpPr>
        <p:spPr>
          <a:xfrm>
            <a:off x="311708" y="744575"/>
            <a:ext cx="8520600" cy="2052600"/>
          </a:xfrm>
          <a:prstGeom prst="rect">
            <a:avLst/>
          </a:prstGeom>
        </p:spPr>
        <p:txBody>
          <a:bodyPr anchorCtr="0" anchor="b" bIns="69825" lIns="69825" spcFirstLastPara="1" rIns="69825" wrap="square" tIns="698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20" name="Google Shape;120;p28"/>
          <p:cNvSpPr txBox="1"/>
          <p:nvPr>
            <p:ph idx="1" type="subTitle"/>
          </p:nvPr>
        </p:nvSpPr>
        <p:spPr>
          <a:xfrm>
            <a:off x="311700" y="2834125"/>
            <a:ext cx="8520600" cy="792600"/>
          </a:xfrm>
          <a:prstGeom prst="rect">
            <a:avLst/>
          </a:prstGeom>
        </p:spPr>
        <p:txBody>
          <a:bodyPr anchorCtr="0" anchor="t" bIns="69825" lIns="69825" spcFirstLastPara="1" rIns="69825" wrap="square" tIns="69825">
            <a:noAutofit/>
          </a:bodyPr>
          <a:lstStyle>
            <a:lvl1pPr lvl="0" rtl="0" algn="ctr">
              <a:lnSpc>
                <a:spcPct val="100000"/>
              </a:lnSpc>
              <a:spcBef>
                <a:spcPts val="0"/>
              </a:spcBef>
              <a:spcAft>
                <a:spcPts val="0"/>
              </a:spcAft>
              <a:buSzPts val="2800"/>
              <a:buNone/>
              <a:defRPr sz="2800"/>
            </a:lvl1pPr>
            <a:lvl2pPr lvl="1" rtl="0" algn="ctr">
              <a:lnSpc>
                <a:spcPct val="100000"/>
              </a:lnSpc>
              <a:spcBef>
                <a:spcPts val="1200"/>
              </a:spcBef>
              <a:spcAft>
                <a:spcPts val="0"/>
              </a:spcAft>
              <a:buSzPts val="2800"/>
              <a:buNone/>
              <a:defRPr sz="2800"/>
            </a:lvl2pPr>
            <a:lvl3pPr lvl="2" rtl="0" algn="ctr">
              <a:lnSpc>
                <a:spcPct val="100000"/>
              </a:lnSpc>
              <a:spcBef>
                <a:spcPts val="1200"/>
              </a:spcBef>
              <a:spcAft>
                <a:spcPts val="0"/>
              </a:spcAft>
              <a:buSzPts val="2800"/>
              <a:buNone/>
              <a:defRPr sz="2800"/>
            </a:lvl3pPr>
            <a:lvl4pPr lvl="3" rtl="0" algn="ctr">
              <a:lnSpc>
                <a:spcPct val="100000"/>
              </a:lnSpc>
              <a:spcBef>
                <a:spcPts val="1200"/>
              </a:spcBef>
              <a:spcAft>
                <a:spcPts val="0"/>
              </a:spcAft>
              <a:buSzPts val="2800"/>
              <a:buNone/>
              <a:defRPr sz="2800"/>
            </a:lvl4pPr>
            <a:lvl5pPr lvl="4" rtl="0" algn="ctr">
              <a:lnSpc>
                <a:spcPct val="100000"/>
              </a:lnSpc>
              <a:spcBef>
                <a:spcPts val="1200"/>
              </a:spcBef>
              <a:spcAft>
                <a:spcPts val="0"/>
              </a:spcAft>
              <a:buSzPts val="2800"/>
              <a:buNone/>
              <a:defRPr sz="2800"/>
            </a:lvl5pPr>
            <a:lvl6pPr lvl="5" rtl="0" algn="ctr">
              <a:lnSpc>
                <a:spcPct val="100000"/>
              </a:lnSpc>
              <a:spcBef>
                <a:spcPts val="1200"/>
              </a:spcBef>
              <a:spcAft>
                <a:spcPts val="0"/>
              </a:spcAft>
              <a:buSzPts val="2800"/>
              <a:buNone/>
              <a:defRPr sz="2800"/>
            </a:lvl6pPr>
            <a:lvl7pPr lvl="6" rtl="0" algn="ctr">
              <a:lnSpc>
                <a:spcPct val="100000"/>
              </a:lnSpc>
              <a:spcBef>
                <a:spcPts val="1200"/>
              </a:spcBef>
              <a:spcAft>
                <a:spcPts val="0"/>
              </a:spcAft>
              <a:buSzPts val="2800"/>
              <a:buNone/>
              <a:defRPr sz="2800"/>
            </a:lvl7pPr>
            <a:lvl8pPr lvl="7" rtl="0" algn="ctr">
              <a:lnSpc>
                <a:spcPct val="100000"/>
              </a:lnSpc>
              <a:spcBef>
                <a:spcPts val="1200"/>
              </a:spcBef>
              <a:spcAft>
                <a:spcPts val="0"/>
              </a:spcAft>
              <a:buSzPts val="2800"/>
              <a:buNone/>
              <a:defRPr sz="2800"/>
            </a:lvl8pPr>
            <a:lvl9pPr lvl="8" rtl="0" algn="ctr">
              <a:lnSpc>
                <a:spcPct val="100000"/>
              </a:lnSpc>
              <a:spcBef>
                <a:spcPts val="1200"/>
              </a:spcBef>
              <a:spcAft>
                <a:spcPts val="0"/>
              </a:spcAft>
              <a:buSzPts val="2800"/>
              <a:buNone/>
              <a:defRPr sz="2800"/>
            </a:lvl9pPr>
          </a:lstStyle>
          <a:p/>
        </p:txBody>
      </p:sp>
      <p:sp>
        <p:nvSpPr>
          <p:cNvPr id="121" name="Google Shape;121;p28"/>
          <p:cNvSpPr txBox="1"/>
          <p:nvPr>
            <p:ph idx="12" type="sldNum"/>
          </p:nvPr>
        </p:nvSpPr>
        <p:spPr>
          <a:xfrm>
            <a:off x="8472458" y="4663217"/>
            <a:ext cx="548700" cy="393600"/>
          </a:xfrm>
          <a:prstGeom prst="rect">
            <a:avLst/>
          </a:prstGeom>
        </p:spPr>
        <p:txBody>
          <a:bodyPr anchorCtr="0" anchor="ctr" bIns="69825" lIns="69825" spcFirstLastPara="1" rIns="69825" wrap="square" tIns="698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2" name="Shape 122"/>
        <p:cNvGrpSpPr/>
        <p:nvPr/>
      </p:nvGrpSpPr>
      <p:grpSpPr>
        <a:xfrm>
          <a:off x="0" y="0"/>
          <a:ext cx="0" cy="0"/>
          <a:chOff x="0" y="0"/>
          <a:chExt cx="0" cy="0"/>
        </a:xfrm>
      </p:grpSpPr>
      <p:sp>
        <p:nvSpPr>
          <p:cNvPr id="123" name="Google Shape;123;p29"/>
          <p:cNvSpPr txBox="1"/>
          <p:nvPr>
            <p:ph type="title"/>
          </p:nvPr>
        </p:nvSpPr>
        <p:spPr>
          <a:xfrm>
            <a:off x="311700" y="445025"/>
            <a:ext cx="8520600" cy="572700"/>
          </a:xfrm>
          <a:prstGeom prst="rect">
            <a:avLst/>
          </a:prstGeom>
        </p:spPr>
        <p:txBody>
          <a:bodyPr anchorCtr="0" anchor="t" bIns="69825" lIns="69825" spcFirstLastPara="1" rIns="69825" wrap="square" tIns="69825">
            <a:noAutofit/>
          </a:bodyPr>
          <a:lstStyle>
            <a:lvl1pPr lvl="0" rtl="0">
              <a:spcBef>
                <a:spcPts val="0"/>
              </a:spcBef>
              <a:spcAft>
                <a:spcPts val="0"/>
              </a:spcAft>
              <a:buSzPts val="2100"/>
              <a:buNone/>
              <a:defRPr/>
            </a:lvl1pPr>
            <a:lvl2pPr lvl="1" rtl="0">
              <a:spcBef>
                <a:spcPts val="0"/>
              </a:spcBef>
              <a:spcAft>
                <a:spcPts val="0"/>
              </a:spcAft>
              <a:buSzPts val="2100"/>
              <a:buNone/>
              <a:defRPr/>
            </a:lvl2pPr>
            <a:lvl3pPr lvl="2" rtl="0">
              <a:spcBef>
                <a:spcPts val="0"/>
              </a:spcBef>
              <a:spcAft>
                <a:spcPts val="0"/>
              </a:spcAft>
              <a:buSzPts val="2100"/>
              <a:buNone/>
              <a:defRPr/>
            </a:lvl3pPr>
            <a:lvl4pPr lvl="3" rtl="0">
              <a:spcBef>
                <a:spcPts val="0"/>
              </a:spcBef>
              <a:spcAft>
                <a:spcPts val="0"/>
              </a:spcAft>
              <a:buSzPts val="2100"/>
              <a:buNone/>
              <a:defRPr/>
            </a:lvl4pPr>
            <a:lvl5pPr lvl="4" rtl="0">
              <a:spcBef>
                <a:spcPts val="0"/>
              </a:spcBef>
              <a:spcAft>
                <a:spcPts val="0"/>
              </a:spcAft>
              <a:buSzPts val="2100"/>
              <a:buNone/>
              <a:defRPr/>
            </a:lvl5pPr>
            <a:lvl6pPr lvl="5" rtl="0">
              <a:spcBef>
                <a:spcPts val="0"/>
              </a:spcBef>
              <a:spcAft>
                <a:spcPts val="0"/>
              </a:spcAft>
              <a:buSzPts val="2100"/>
              <a:buNone/>
              <a:defRPr/>
            </a:lvl6pPr>
            <a:lvl7pPr lvl="6" rtl="0">
              <a:spcBef>
                <a:spcPts val="0"/>
              </a:spcBef>
              <a:spcAft>
                <a:spcPts val="0"/>
              </a:spcAft>
              <a:buSzPts val="2100"/>
              <a:buNone/>
              <a:defRPr/>
            </a:lvl7pPr>
            <a:lvl8pPr lvl="7" rtl="0">
              <a:spcBef>
                <a:spcPts val="0"/>
              </a:spcBef>
              <a:spcAft>
                <a:spcPts val="0"/>
              </a:spcAft>
              <a:buSzPts val="2100"/>
              <a:buNone/>
              <a:defRPr/>
            </a:lvl8pPr>
            <a:lvl9pPr lvl="8" rtl="0">
              <a:spcBef>
                <a:spcPts val="0"/>
              </a:spcBef>
              <a:spcAft>
                <a:spcPts val="0"/>
              </a:spcAft>
              <a:buSzPts val="2100"/>
              <a:buNone/>
              <a:defRPr/>
            </a:lvl9pPr>
          </a:lstStyle>
          <a:p/>
        </p:txBody>
      </p:sp>
      <p:sp>
        <p:nvSpPr>
          <p:cNvPr id="124" name="Google Shape;124;p29"/>
          <p:cNvSpPr txBox="1"/>
          <p:nvPr>
            <p:ph idx="1" type="body"/>
          </p:nvPr>
        </p:nvSpPr>
        <p:spPr>
          <a:xfrm>
            <a:off x="311700" y="1152475"/>
            <a:ext cx="8520600" cy="3416400"/>
          </a:xfrm>
          <a:prstGeom prst="rect">
            <a:avLst/>
          </a:prstGeom>
        </p:spPr>
        <p:txBody>
          <a:bodyPr anchorCtr="0" anchor="t" bIns="69825" lIns="69825" spcFirstLastPara="1" rIns="69825" wrap="square" tIns="69825">
            <a:noAutofit/>
          </a:bodyPr>
          <a:lstStyle>
            <a:lvl1pPr indent="-317500" lvl="0" marL="457200" rtl="0">
              <a:spcBef>
                <a:spcPts val="0"/>
              </a:spcBef>
              <a:spcAft>
                <a:spcPts val="0"/>
              </a:spcAft>
              <a:buSzPts val="1400"/>
              <a:buChar char="●"/>
              <a:defRPr/>
            </a:lvl1pPr>
            <a:lvl2pPr indent="-298450" lvl="1" marL="914400" rtl="0">
              <a:spcBef>
                <a:spcPts val="1200"/>
              </a:spcBef>
              <a:spcAft>
                <a:spcPts val="0"/>
              </a:spcAft>
              <a:buSzPts val="1100"/>
              <a:buChar char="○"/>
              <a:defRPr/>
            </a:lvl2pPr>
            <a:lvl3pPr indent="-298450" lvl="2" marL="1371600" rtl="0">
              <a:spcBef>
                <a:spcPts val="1200"/>
              </a:spcBef>
              <a:spcAft>
                <a:spcPts val="0"/>
              </a:spcAft>
              <a:buSzPts val="1100"/>
              <a:buChar char="■"/>
              <a:defRPr/>
            </a:lvl3pPr>
            <a:lvl4pPr indent="-298450" lvl="3" marL="1828800" rtl="0">
              <a:spcBef>
                <a:spcPts val="1200"/>
              </a:spcBef>
              <a:spcAft>
                <a:spcPts val="0"/>
              </a:spcAft>
              <a:buSzPts val="1100"/>
              <a:buChar char="●"/>
              <a:defRPr/>
            </a:lvl4pPr>
            <a:lvl5pPr indent="-298450" lvl="4" marL="2286000" rtl="0">
              <a:spcBef>
                <a:spcPts val="1200"/>
              </a:spcBef>
              <a:spcAft>
                <a:spcPts val="0"/>
              </a:spcAft>
              <a:buSzPts val="1100"/>
              <a:buChar char="○"/>
              <a:defRPr/>
            </a:lvl5pPr>
            <a:lvl6pPr indent="-298450" lvl="5" marL="2743200" rtl="0">
              <a:spcBef>
                <a:spcPts val="1200"/>
              </a:spcBef>
              <a:spcAft>
                <a:spcPts val="0"/>
              </a:spcAft>
              <a:buSzPts val="1100"/>
              <a:buChar char="■"/>
              <a:defRPr/>
            </a:lvl6pPr>
            <a:lvl7pPr indent="-298450" lvl="6" marL="3200400" rtl="0">
              <a:spcBef>
                <a:spcPts val="1200"/>
              </a:spcBef>
              <a:spcAft>
                <a:spcPts val="0"/>
              </a:spcAft>
              <a:buSzPts val="1100"/>
              <a:buChar char="●"/>
              <a:defRPr/>
            </a:lvl7pPr>
            <a:lvl8pPr indent="-298450" lvl="7" marL="3657600" rtl="0">
              <a:spcBef>
                <a:spcPts val="1200"/>
              </a:spcBef>
              <a:spcAft>
                <a:spcPts val="0"/>
              </a:spcAft>
              <a:buSzPts val="1100"/>
              <a:buChar char="○"/>
              <a:defRPr/>
            </a:lvl8pPr>
            <a:lvl9pPr indent="-298450" lvl="8" marL="4114800" rtl="0">
              <a:spcBef>
                <a:spcPts val="1200"/>
              </a:spcBef>
              <a:spcAft>
                <a:spcPts val="1200"/>
              </a:spcAft>
              <a:buSzPts val="1100"/>
              <a:buChar char="■"/>
              <a:defRPr/>
            </a:lvl9pPr>
          </a:lstStyle>
          <a:p/>
        </p:txBody>
      </p:sp>
      <p:sp>
        <p:nvSpPr>
          <p:cNvPr id="125" name="Google Shape;125;p29"/>
          <p:cNvSpPr txBox="1"/>
          <p:nvPr>
            <p:ph idx="12" type="sldNum"/>
          </p:nvPr>
        </p:nvSpPr>
        <p:spPr>
          <a:xfrm>
            <a:off x="8472458" y="4663217"/>
            <a:ext cx="548700" cy="393600"/>
          </a:xfrm>
          <a:prstGeom prst="rect">
            <a:avLst/>
          </a:prstGeom>
        </p:spPr>
        <p:txBody>
          <a:bodyPr anchorCtr="0" anchor="ctr" bIns="69825" lIns="69825" spcFirstLastPara="1" rIns="69825" wrap="square" tIns="698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0.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1" y="445026"/>
            <a:ext cx="8520600" cy="572700"/>
          </a:xfrm>
          <a:prstGeom prst="rect">
            <a:avLst/>
          </a:prstGeom>
          <a:noFill/>
          <a:ln>
            <a:noFill/>
          </a:ln>
        </p:spPr>
        <p:txBody>
          <a:bodyPr anchorCtr="0" anchor="t" bIns="69825" lIns="69825" spcFirstLastPara="1" rIns="69825" wrap="square" tIns="69825">
            <a:noAutofit/>
          </a:bodyPr>
          <a:lstStyle>
            <a:lvl1pPr lvl="0"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9pPr>
          </a:lstStyle>
          <a:p/>
        </p:txBody>
      </p:sp>
      <p:sp>
        <p:nvSpPr>
          <p:cNvPr id="52" name="Google Shape;52;p13"/>
          <p:cNvSpPr txBox="1"/>
          <p:nvPr>
            <p:ph idx="1" type="body"/>
          </p:nvPr>
        </p:nvSpPr>
        <p:spPr>
          <a:xfrm>
            <a:off x="311701" y="1152477"/>
            <a:ext cx="8520600" cy="3416400"/>
          </a:xfrm>
          <a:prstGeom prst="rect">
            <a:avLst/>
          </a:prstGeom>
          <a:noFill/>
          <a:ln>
            <a:noFill/>
          </a:ln>
        </p:spPr>
        <p:txBody>
          <a:bodyPr anchorCtr="0" anchor="t" bIns="69825" lIns="69825" spcFirstLastPara="1" rIns="69825" wrap="square" tIns="69825">
            <a:noAutofit/>
          </a:bodyPr>
          <a:lstStyle>
            <a:lvl1pPr indent="-317500" lvl="0" marL="457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298450" lvl="1" marL="9144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2pPr>
            <a:lvl3pPr indent="-298450" lvl="2" marL="13716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3pPr>
            <a:lvl4pPr indent="-298450" lvl="3" marL="18288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4pPr>
            <a:lvl5pPr indent="-298450" lvl="4" marL="22860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5pPr>
            <a:lvl6pPr indent="-298450" lvl="5" marL="27432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6pPr>
            <a:lvl7pPr indent="-298450" lvl="6" marL="32004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7pPr>
            <a:lvl8pPr indent="-298450" lvl="7" marL="36576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8pPr>
            <a:lvl9pPr indent="-298450" lvl="8" marL="4114800" marR="0" rtl="0" algn="l">
              <a:lnSpc>
                <a:spcPct val="115000"/>
              </a:lnSpc>
              <a:spcBef>
                <a:spcPts val="1200"/>
              </a:spcBef>
              <a:spcAft>
                <a:spcPts val="1200"/>
              </a:spcAft>
              <a:buClr>
                <a:schemeClr val="dk2"/>
              </a:buClr>
              <a:buSzPts val="1100"/>
              <a:buFont typeface="Arial"/>
              <a:buChar char="■"/>
              <a:defRPr b="0" i="0" sz="11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110" name="Shape 110"/>
        <p:cNvGrpSpPr/>
        <p:nvPr/>
      </p:nvGrpSpPr>
      <p:grpSpPr>
        <a:xfrm>
          <a:off x="0" y="0"/>
          <a:ext cx="0" cy="0"/>
          <a:chOff x="0" y="0"/>
          <a:chExt cx="0" cy="0"/>
        </a:xfrm>
      </p:grpSpPr>
      <p:sp>
        <p:nvSpPr>
          <p:cNvPr id="111" name="Google Shape;111;p26"/>
          <p:cNvSpPr txBox="1"/>
          <p:nvPr>
            <p:ph type="title"/>
          </p:nvPr>
        </p:nvSpPr>
        <p:spPr>
          <a:xfrm>
            <a:off x="311701" y="445026"/>
            <a:ext cx="8520600" cy="572700"/>
          </a:xfrm>
          <a:prstGeom prst="rect">
            <a:avLst/>
          </a:prstGeom>
          <a:noFill/>
          <a:ln>
            <a:noFill/>
          </a:ln>
        </p:spPr>
        <p:txBody>
          <a:bodyPr anchorCtr="0" anchor="t" bIns="69825" lIns="69825" spcFirstLastPara="1" rIns="69825" wrap="square" tIns="69825">
            <a:noAutofit/>
          </a:bodyPr>
          <a:lstStyle>
            <a:lvl1pPr lvl="0"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9pPr>
          </a:lstStyle>
          <a:p/>
        </p:txBody>
      </p:sp>
      <p:sp>
        <p:nvSpPr>
          <p:cNvPr id="112" name="Google Shape;112;p26"/>
          <p:cNvSpPr txBox="1"/>
          <p:nvPr>
            <p:ph idx="1" type="body"/>
          </p:nvPr>
        </p:nvSpPr>
        <p:spPr>
          <a:xfrm>
            <a:off x="311701" y="1152477"/>
            <a:ext cx="8520600" cy="3416400"/>
          </a:xfrm>
          <a:prstGeom prst="rect">
            <a:avLst/>
          </a:prstGeom>
          <a:noFill/>
          <a:ln>
            <a:noFill/>
          </a:ln>
        </p:spPr>
        <p:txBody>
          <a:bodyPr anchorCtr="0" anchor="t" bIns="69825" lIns="69825" spcFirstLastPara="1" rIns="69825" wrap="square" tIns="69825">
            <a:noAutofit/>
          </a:bodyPr>
          <a:lstStyle>
            <a:lvl1pPr indent="-317500" lvl="0" marL="457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298450" lvl="1" marL="9144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2pPr>
            <a:lvl3pPr indent="-298450" lvl="2" marL="13716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3pPr>
            <a:lvl4pPr indent="-298450" lvl="3" marL="18288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4pPr>
            <a:lvl5pPr indent="-298450" lvl="4" marL="22860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5pPr>
            <a:lvl6pPr indent="-298450" lvl="5" marL="27432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6pPr>
            <a:lvl7pPr indent="-298450" lvl="6" marL="32004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7pPr>
            <a:lvl8pPr indent="-298450" lvl="7" marL="3657600" marR="0" rtl="0" algn="l">
              <a:lnSpc>
                <a:spcPct val="115000"/>
              </a:lnSpc>
              <a:spcBef>
                <a:spcPts val="1200"/>
              </a:spcBef>
              <a:spcAft>
                <a:spcPts val="0"/>
              </a:spcAft>
              <a:buClr>
                <a:schemeClr val="dk2"/>
              </a:buClr>
              <a:buSzPts val="1100"/>
              <a:buFont typeface="Arial"/>
              <a:buChar char="○"/>
              <a:defRPr b="0" i="0" sz="1100" u="none" cap="none" strike="noStrike">
                <a:solidFill>
                  <a:schemeClr val="dk2"/>
                </a:solidFill>
                <a:latin typeface="Arial"/>
                <a:ea typeface="Arial"/>
                <a:cs typeface="Arial"/>
                <a:sym typeface="Arial"/>
              </a:defRPr>
            </a:lvl8pPr>
            <a:lvl9pPr indent="-298450" lvl="8" marL="4114800" marR="0" rtl="0" algn="l">
              <a:lnSpc>
                <a:spcPct val="115000"/>
              </a:lnSpc>
              <a:spcBef>
                <a:spcPts val="1200"/>
              </a:spcBef>
              <a:spcAft>
                <a:spcPts val="1200"/>
              </a:spcAft>
              <a:buClr>
                <a:schemeClr val="dk2"/>
              </a:buClr>
              <a:buSzPts val="1100"/>
              <a:buFont typeface="Arial"/>
              <a:buChar char="■"/>
              <a:defRPr b="0" i="0" sz="1100" u="none" cap="none" strike="noStrike">
                <a:solidFill>
                  <a:schemeClr val="dk2"/>
                </a:solidFill>
                <a:latin typeface="Arial"/>
                <a:ea typeface="Arial"/>
                <a:cs typeface="Arial"/>
                <a:sym typeface="Arial"/>
              </a:defRPr>
            </a:lvl9pPr>
          </a:lstStyle>
          <a:p/>
        </p:txBody>
      </p:sp>
      <p:sp>
        <p:nvSpPr>
          <p:cNvPr id="113" name="Google Shape;113;p26"/>
          <p:cNvSpPr txBox="1"/>
          <p:nvPr>
            <p:ph idx="12" type="sldNum"/>
          </p:nvPr>
        </p:nvSpPr>
        <p:spPr>
          <a:xfrm>
            <a:off x="8472467" y="4663226"/>
            <a:ext cx="548700" cy="393600"/>
          </a:xfrm>
          <a:prstGeom prst="rect">
            <a:avLst/>
          </a:prstGeom>
          <a:noFill/>
          <a:ln>
            <a:noFill/>
          </a:ln>
        </p:spPr>
        <p:txBody>
          <a:bodyPr anchorCtr="0" anchor="ctr" bIns="69825" lIns="69825" spcFirstLastPara="1" rIns="69825" wrap="square" tIns="698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71" r:id="rId2"/>
    <p:sldLayoutId id="2147483672" r:id="rId3"/>
    <p:sldLayoutId id="2147483673"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1" Type="http://schemas.openxmlformats.org/officeDocument/2006/relationships/image" Target="../media/image14.png"/><Relationship Id="rId10" Type="http://schemas.openxmlformats.org/officeDocument/2006/relationships/image" Target="../media/image6.png"/><Relationship Id="rId1" Type="http://schemas.openxmlformats.org/officeDocument/2006/relationships/slideLayout" Target="../slideLayouts/slideLayout24.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16.png"/><Relationship Id="rId9" Type="http://schemas.openxmlformats.org/officeDocument/2006/relationships/image" Target="../media/image13.png"/><Relationship Id="rId5" Type="http://schemas.openxmlformats.org/officeDocument/2006/relationships/image" Target="../media/image17.png"/><Relationship Id="rId6" Type="http://schemas.openxmlformats.org/officeDocument/2006/relationships/image" Target="../media/image7.png"/><Relationship Id="rId7" Type="http://schemas.openxmlformats.org/officeDocument/2006/relationships/hyperlink" Target="http://drive.google.com/file/d/1k0WXlGY8gqtNE-VWqZeEEc8Yo27X8ha7/view" TargetMode="External"/><Relationship Id="rId8" Type="http://schemas.openxmlformats.org/officeDocument/2006/relationships/image" Target="../media/image1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2.xml"/><Relationship Id="rId3" Type="http://schemas.openxmlformats.org/officeDocument/2006/relationships/image" Target="../media/image9.png"/><Relationship Id="rId4" Type="http://schemas.openxmlformats.org/officeDocument/2006/relationships/image" Target="../media/image1.png"/><Relationship Id="rId5"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12.png"/><Relationship Id="rId5"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30"/>
          <p:cNvSpPr txBox="1"/>
          <p:nvPr>
            <p:ph idx="12" type="sldNum"/>
          </p:nvPr>
        </p:nvSpPr>
        <p:spPr>
          <a:xfrm>
            <a:off x="8472466" y="4614780"/>
            <a:ext cx="548700" cy="384300"/>
          </a:xfrm>
          <a:prstGeom prst="rect">
            <a:avLst/>
          </a:prstGeom>
          <a:noFill/>
          <a:ln>
            <a:noFill/>
          </a:ln>
        </p:spPr>
        <p:txBody>
          <a:bodyPr anchorCtr="0" anchor="ctr" bIns="90700" lIns="90700" spcFirstLastPara="1" rIns="90700" wrap="square" tIns="90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pic>
        <p:nvPicPr>
          <p:cNvPr id="131" name="Google Shape;131;p30"/>
          <p:cNvPicPr preferRelativeResize="0"/>
          <p:nvPr/>
        </p:nvPicPr>
        <p:blipFill rotWithShape="1">
          <a:blip r:embed="rId3">
            <a:alphaModFix/>
          </a:blip>
          <a:srcRect b="0" l="0" r="0" t="0"/>
          <a:stretch/>
        </p:blipFill>
        <p:spPr>
          <a:xfrm>
            <a:off x="3181654" y="315111"/>
            <a:ext cx="2615677" cy="1334849"/>
          </a:xfrm>
          <a:prstGeom prst="rect">
            <a:avLst/>
          </a:prstGeom>
          <a:noFill/>
          <a:ln>
            <a:noFill/>
          </a:ln>
        </p:spPr>
      </p:pic>
      <p:sp>
        <p:nvSpPr>
          <p:cNvPr id="132" name="Google Shape;132;p30"/>
          <p:cNvSpPr txBox="1"/>
          <p:nvPr/>
        </p:nvSpPr>
        <p:spPr>
          <a:xfrm>
            <a:off x="1293750" y="2032380"/>
            <a:ext cx="6556500" cy="118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3400">
                <a:solidFill>
                  <a:srgbClr val="002060"/>
                </a:solidFill>
              </a:rPr>
              <a:t>VCS Review, Seizing the Moment and </a:t>
            </a:r>
            <a:r>
              <a:rPr b="1" lang="en-GB" sz="3400">
                <a:solidFill>
                  <a:srgbClr val="002060"/>
                </a:solidFill>
              </a:rPr>
              <a:t>Community Hubs</a:t>
            </a:r>
            <a:endParaRPr b="1" sz="3400">
              <a:solidFill>
                <a:srgbClr val="002060"/>
              </a:solidFill>
            </a:endParaRPr>
          </a:p>
          <a:p>
            <a:pPr indent="0" lvl="0" marL="0" rtl="0" algn="ctr">
              <a:spcBef>
                <a:spcPts val="1000"/>
              </a:spcBef>
              <a:spcAft>
                <a:spcPts val="0"/>
              </a:spcAft>
              <a:buNone/>
            </a:pPr>
            <a:r>
              <a:rPr lang="en-GB" sz="2500">
                <a:solidFill>
                  <a:srgbClr val="434343"/>
                </a:solidFill>
              </a:rPr>
              <a:t>July</a:t>
            </a:r>
            <a:r>
              <a:rPr lang="en-GB" sz="2500">
                <a:solidFill>
                  <a:srgbClr val="434343"/>
                </a:solidFill>
              </a:rPr>
              <a:t> 2021</a:t>
            </a:r>
            <a:endParaRPr sz="2500">
              <a:solidFill>
                <a:srgbClr val="434343"/>
              </a:solidFill>
            </a:endParaRPr>
          </a:p>
          <a:p>
            <a:pPr indent="0" lvl="0" marL="0" rtl="0" algn="ctr">
              <a:spcBef>
                <a:spcPts val="1000"/>
              </a:spcBef>
              <a:spcAft>
                <a:spcPts val="0"/>
              </a:spcAft>
              <a:buNone/>
            </a:pPr>
            <a:r>
              <a:t/>
            </a:r>
            <a:endParaRPr>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9"/>
          <p:cNvSpPr txBox="1"/>
          <p:nvPr>
            <p:ph idx="12" type="sldNum"/>
          </p:nvPr>
        </p:nvSpPr>
        <p:spPr>
          <a:xfrm>
            <a:off x="8472466" y="4614780"/>
            <a:ext cx="548700" cy="384300"/>
          </a:xfrm>
          <a:prstGeom prst="rect">
            <a:avLst/>
          </a:prstGeom>
          <a:noFill/>
          <a:ln>
            <a:noFill/>
          </a:ln>
        </p:spPr>
        <p:txBody>
          <a:bodyPr anchorCtr="0" anchor="ctr" bIns="90700" lIns="90700" spcFirstLastPara="1" rIns="90700" wrap="square" tIns="90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sp>
        <p:nvSpPr>
          <p:cNvPr id="193" name="Google Shape;193;p39"/>
          <p:cNvSpPr txBox="1"/>
          <p:nvPr/>
        </p:nvSpPr>
        <p:spPr>
          <a:xfrm>
            <a:off x="200325" y="728225"/>
            <a:ext cx="1835700" cy="153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800">
                <a:solidFill>
                  <a:srgbClr val="FF9900"/>
                </a:solidFill>
              </a:rPr>
              <a:t>What</a:t>
            </a:r>
            <a:r>
              <a:rPr b="1" lang="en-GB" sz="1800">
                <a:solidFill>
                  <a:srgbClr val="FF9900"/>
                </a:solidFill>
              </a:rPr>
              <a:t>?</a:t>
            </a:r>
            <a:endParaRPr b="1" sz="1800">
              <a:solidFill>
                <a:srgbClr val="FF9900"/>
              </a:solidFill>
            </a:endParaRPr>
          </a:p>
          <a:p>
            <a:pPr indent="0" lvl="0" marL="0" rtl="0" algn="ctr">
              <a:spcBef>
                <a:spcPts val="0"/>
              </a:spcBef>
              <a:spcAft>
                <a:spcPts val="0"/>
              </a:spcAft>
              <a:buNone/>
            </a:pPr>
            <a:r>
              <a:t/>
            </a:r>
            <a:endParaRPr b="1">
              <a:solidFill>
                <a:srgbClr val="434343"/>
              </a:solidFill>
            </a:endParaRPr>
          </a:p>
          <a:p>
            <a:pPr indent="0" lvl="0" marL="0" rtl="0" algn="ctr">
              <a:spcBef>
                <a:spcPts val="0"/>
              </a:spcBef>
              <a:spcAft>
                <a:spcPts val="0"/>
              </a:spcAft>
              <a:buNone/>
            </a:pPr>
            <a:r>
              <a:rPr lang="en-GB">
                <a:solidFill>
                  <a:srgbClr val="434343"/>
                </a:solidFill>
              </a:rPr>
              <a:t>Connecting people through activities to interact and have fun.</a:t>
            </a:r>
            <a:endParaRPr>
              <a:solidFill>
                <a:srgbClr val="434343"/>
              </a:solidFill>
            </a:endParaRPr>
          </a:p>
        </p:txBody>
      </p:sp>
      <p:sp>
        <p:nvSpPr>
          <p:cNvPr id="194" name="Google Shape;194;p39"/>
          <p:cNvSpPr txBox="1"/>
          <p:nvPr/>
        </p:nvSpPr>
        <p:spPr>
          <a:xfrm>
            <a:off x="270000" y="269997"/>
            <a:ext cx="6556500" cy="4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rgbClr val="002060"/>
                </a:solidFill>
              </a:rPr>
              <a:t>What</a:t>
            </a:r>
            <a:r>
              <a:rPr b="1" lang="en-GB" sz="2000">
                <a:solidFill>
                  <a:srgbClr val="002060"/>
                </a:solidFill>
              </a:rPr>
              <a:t> is a </a:t>
            </a:r>
            <a:r>
              <a:rPr b="1" lang="en-GB" sz="2000">
                <a:solidFill>
                  <a:srgbClr val="002060"/>
                </a:solidFill>
              </a:rPr>
              <a:t>Community Hub</a:t>
            </a:r>
            <a:r>
              <a:rPr b="1" lang="en-GB" sz="2000">
                <a:solidFill>
                  <a:srgbClr val="002060"/>
                </a:solidFill>
              </a:rPr>
              <a:t>?</a:t>
            </a:r>
            <a:endParaRPr b="1" sz="2000">
              <a:solidFill>
                <a:srgbClr val="002060"/>
              </a:solidFill>
            </a:endParaRPr>
          </a:p>
          <a:p>
            <a:pPr indent="0" lvl="0" marL="0" rtl="0" algn="l">
              <a:spcBef>
                <a:spcPts val="0"/>
              </a:spcBef>
              <a:spcAft>
                <a:spcPts val="0"/>
              </a:spcAft>
              <a:buNone/>
            </a:pPr>
            <a:r>
              <a:t/>
            </a:r>
            <a:endParaRPr sz="2000">
              <a:solidFill>
                <a:srgbClr val="002060"/>
              </a:solidFill>
            </a:endParaRPr>
          </a:p>
        </p:txBody>
      </p:sp>
      <p:sp>
        <p:nvSpPr>
          <p:cNvPr id="195" name="Google Shape;195;p39"/>
          <p:cNvSpPr txBox="1"/>
          <p:nvPr/>
        </p:nvSpPr>
        <p:spPr>
          <a:xfrm>
            <a:off x="2382575" y="728225"/>
            <a:ext cx="14835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800">
                <a:solidFill>
                  <a:srgbClr val="FF9900"/>
                </a:solidFill>
              </a:rPr>
              <a:t>How? </a:t>
            </a:r>
            <a:endParaRPr sz="1800">
              <a:solidFill>
                <a:srgbClr val="FF9900"/>
              </a:solidFill>
            </a:endParaRPr>
          </a:p>
        </p:txBody>
      </p:sp>
      <p:sp>
        <p:nvSpPr>
          <p:cNvPr id="196" name="Google Shape;196;p39"/>
          <p:cNvSpPr txBox="1"/>
          <p:nvPr/>
        </p:nvSpPr>
        <p:spPr>
          <a:xfrm>
            <a:off x="4245350" y="652025"/>
            <a:ext cx="2439600" cy="294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800">
                <a:solidFill>
                  <a:srgbClr val="FF9900"/>
                </a:solidFill>
              </a:rPr>
              <a:t>With?</a:t>
            </a:r>
            <a:r>
              <a:rPr b="1" lang="en-GB" sz="2000">
                <a:solidFill>
                  <a:srgbClr val="FF9900"/>
                </a:solidFill>
              </a:rPr>
              <a:t> </a:t>
            </a:r>
            <a:endParaRPr b="1" sz="2000">
              <a:solidFill>
                <a:srgbClr val="FF9900"/>
              </a:solidFill>
            </a:endParaRPr>
          </a:p>
          <a:p>
            <a:pPr indent="0" lvl="0" marL="0" rtl="0" algn="ctr">
              <a:spcBef>
                <a:spcPts val="0"/>
              </a:spcBef>
              <a:spcAft>
                <a:spcPts val="0"/>
              </a:spcAft>
              <a:buNone/>
            </a:pPr>
            <a:r>
              <a:t/>
            </a:r>
            <a:endParaRPr>
              <a:solidFill>
                <a:srgbClr val="434343"/>
              </a:solidFill>
            </a:endParaRPr>
          </a:p>
          <a:p>
            <a:pPr indent="0" lvl="0" marL="0" rtl="0" algn="ctr">
              <a:spcBef>
                <a:spcPts val="0"/>
              </a:spcBef>
              <a:spcAft>
                <a:spcPts val="0"/>
              </a:spcAft>
              <a:buNone/>
            </a:pPr>
            <a:r>
              <a:rPr lang="en-GB">
                <a:solidFill>
                  <a:srgbClr val="434343"/>
                </a:solidFill>
              </a:rPr>
              <a:t>Residents</a:t>
            </a:r>
            <a:endParaRPr>
              <a:solidFill>
                <a:srgbClr val="434343"/>
              </a:solidFill>
            </a:endParaRPr>
          </a:p>
          <a:p>
            <a:pPr indent="0" lvl="0" marL="0" rtl="0" algn="ctr">
              <a:spcBef>
                <a:spcPts val="1000"/>
              </a:spcBef>
              <a:spcAft>
                <a:spcPts val="0"/>
              </a:spcAft>
              <a:buNone/>
            </a:pPr>
            <a:r>
              <a:rPr lang="en-GB">
                <a:solidFill>
                  <a:srgbClr val="434343"/>
                </a:solidFill>
              </a:rPr>
              <a:t>Council</a:t>
            </a:r>
            <a:endParaRPr>
              <a:solidFill>
                <a:srgbClr val="434343"/>
              </a:solidFill>
            </a:endParaRPr>
          </a:p>
          <a:p>
            <a:pPr indent="0" lvl="0" marL="0" rtl="0" algn="ctr">
              <a:spcBef>
                <a:spcPts val="1000"/>
              </a:spcBef>
              <a:spcAft>
                <a:spcPts val="0"/>
              </a:spcAft>
              <a:buNone/>
            </a:pPr>
            <a:r>
              <a:rPr lang="en-GB">
                <a:solidFill>
                  <a:srgbClr val="434343"/>
                </a:solidFill>
              </a:rPr>
              <a:t>VCS &amp; Faith and Non-faith partners</a:t>
            </a:r>
            <a:endParaRPr>
              <a:solidFill>
                <a:srgbClr val="434343"/>
              </a:solidFill>
            </a:endParaRPr>
          </a:p>
          <a:p>
            <a:pPr indent="0" lvl="0" marL="0" rtl="0" algn="ctr">
              <a:spcBef>
                <a:spcPts val="1000"/>
              </a:spcBef>
              <a:spcAft>
                <a:spcPts val="0"/>
              </a:spcAft>
              <a:buNone/>
            </a:pPr>
            <a:r>
              <a:rPr lang="en-GB">
                <a:solidFill>
                  <a:srgbClr val="434343"/>
                </a:solidFill>
              </a:rPr>
              <a:t>Local GP &amp; Health Networks (PCN)</a:t>
            </a:r>
            <a:endParaRPr>
              <a:solidFill>
                <a:srgbClr val="434343"/>
              </a:solidFill>
            </a:endParaRPr>
          </a:p>
          <a:p>
            <a:pPr indent="0" lvl="0" marL="0" rtl="0" algn="ctr">
              <a:spcBef>
                <a:spcPts val="1000"/>
              </a:spcBef>
              <a:spcAft>
                <a:spcPts val="1000"/>
              </a:spcAft>
              <a:buNone/>
            </a:pPr>
            <a:r>
              <a:rPr lang="en-GB">
                <a:solidFill>
                  <a:srgbClr val="434343"/>
                </a:solidFill>
              </a:rPr>
              <a:t>Other partners (e.g. KU, Police, KSP etc.)</a:t>
            </a:r>
            <a:endParaRPr>
              <a:solidFill>
                <a:srgbClr val="434343"/>
              </a:solidFill>
            </a:endParaRPr>
          </a:p>
        </p:txBody>
      </p:sp>
      <p:grpSp>
        <p:nvGrpSpPr>
          <p:cNvPr id="197" name="Google Shape;197;p39"/>
          <p:cNvGrpSpPr/>
          <p:nvPr/>
        </p:nvGrpSpPr>
        <p:grpSpPr>
          <a:xfrm>
            <a:off x="2253687" y="1381004"/>
            <a:ext cx="2014700" cy="1852234"/>
            <a:chOff x="2434037" y="1533404"/>
            <a:chExt cx="2014700" cy="1852234"/>
          </a:xfrm>
        </p:grpSpPr>
        <p:grpSp>
          <p:nvGrpSpPr>
            <p:cNvPr id="198" name="Google Shape;198;p39"/>
            <p:cNvGrpSpPr/>
            <p:nvPr/>
          </p:nvGrpSpPr>
          <p:grpSpPr>
            <a:xfrm>
              <a:off x="3002390" y="1533404"/>
              <a:ext cx="548694" cy="548694"/>
              <a:chOff x="4495800" y="3558964"/>
              <a:chExt cx="324000" cy="324000"/>
            </a:xfrm>
          </p:grpSpPr>
          <p:sp>
            <p:nvSpPr>
              <p:cNvPr id="199" name="Google Shape;199;p39"/>
              <p:cNvSpPr/>
              <p:nvPr/>
            </p:nvSpPr>
            <p:spPr>
              <a:xfrm>
                <a:off x="4495800" y="3558964"/>
                <a:ext cx="324000" cy="3240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0" name="Google Shape;200;p39"/>
              <p:cNvPicPr preferRelativeResize="0"/>
              <p:nvPr/>
            </p:nvPicPr>
            <p:blipFill>
              <a:blip r:embed="rId3">
                <a:alphaModFix/>
              </a:blip>
              <a:stretch>
                <a:fillRect/>
              </a:stretch>
            </p:blipFill>
            <p:spPr>
              <a:xfrm>
                <a:off x="4549800" y="3612964"/>
                <a:ext cx="216000" cy="216000"/>
              </a:xfrm>
              <a:prstGeom prst="rect">
                <a:avLst/>
              </a:prstGeom>
              <a:noFill/>
              <a:ln>
                <a:noFill/>
              </a:ln>
            </p:spPr>
          </p:pic>
        </p:grpSp>
        <p:sp>
          <p:nvSpPr>
            <p:cNvPr id="201" name="Google Shape;201;p39"/>
            <p:cNvSpPr txBox="1"/>
            <p:nvPr/>
          </p:nvSpPr>
          <p:spPr>
            <a:xfrm>
              <a:off x="2434037" y="2985438"/>
              <a:ext cx="8235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rgbClr val="434343"/>
                  </a:solidFill>
                </a:rPr>
                <a:t>Digital</a:t>
              </a:r>
              <a:endParaRPr>
                <a:solidFill>
                  <a:srgbClr val="434343"/>
                </a:solidFill>
              </a:endParaRPr>
            </a:p>
          </p:txBody>
        </p:sp>
        <p:sp>
          <p:nvSpPr>
            <p:cNvPr id="202" name="Google Shape;202;p39"/>
            <p:cNvSpPr txBox="1"/>
            <p:nvPr/>
          </p:nvSpPr>
          <p:spPr>
            <a:xfrm>
              <a:off x="3014437" y="2985425"/>
              <a:ext cx="14343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rgbClr val="434343"/>
                  </a:solidFill>
                </a:rPr>
                <a:t>@Home</a:t>
              </a:r>
              <a:endParaRPr>
                <a:solidFill>
                  <a:srgbClr val="434343"/>
                </a:solidFill>
              </a:endParaRPr>
            </a:p>
          </p:txBody>
        </p:sp>
        <p:grpSp>
          <p:nvGrpSpPr>
            <p:cNvPr id="203" name="Google Shape;203;p39"/>
            <p:cNvGrpSpPr/>
            <p:nvPr/>
          </p:nvGrpSpPr>
          <p:grpSpPr>
            <a:xfrm>
              <a:off x="2571457" y="2470329"/>
              <a:ext cx="548662" cy="548662"/>
              <a:chOff x="5103788" y="3582846"/>
              <a:chExt cx="324000" cy="324000"/>
            </a:xfrm>
          </p:grpSpPr>
          <p:sp>
            <p:nvSpPr>
              <p:cNvPr id="204" name="Google Shape;204;p39"/>
              <p:cNvSpPr/>
              <p:nvPr/>
            </p:nvSpPr>
            <p:spPr>
              <a:xfrm>
                <a:off x="5103788" y="3582846"/>
                <a:ext cx="324000" cy="3240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5" name="Google Shape;205;p39"/>
              <p:cNvPicPr preferRelativeResize="0"/>
              <p:nvPr/>
            </p:nvPicPr>
            <p:blipFill>
              <a:blip r:embed="rId4">
                <a:alphaModFix/>
              </a:blip>
              <a:stretch>
                <a:fillRect/>
              </a:stretch>
            </p:blipFill>
            <p:spPr>
              <a:xfrm>
                <a:off x="5157787" y="3636846"/>
                <a:ext cx="216000" cy="216000"/>
              </a:xfrm>
              <a:prstGeom prst="rect">
                <a:avLst/>
              </a:prstGeom>
              <a:noFill/>
              <a:ln>
                <a:noFill/>
              </a:ln>
            </p:spPr>
          </p:pic>
        </p:grpSp>
        <p:sp>
          <p:nvSpPr>
            <p:cNvPr id="206" name="Google Shape;206;p39"/>
            <p:cNvSpPr txBox="1"/>
            <p:nvPr/>
          </p:nvSpPr>
          <p:spPr>
            <a:xfrm>
              <a:off x="2461637" y="2018825"/>
              <a:ext cx="16302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rgbClr val="434343"/>
                  </a:solidFill>
                </a:rPr>
                <a:t>Physical</a:t>
              </a:r>
              <a:r>
                <a:rPr lang="en-GB">
                  <a:solidFill>
                    <a:srgbClr val="434343"/>
                  </a:solidFill>
                </a:rPr>
                <a:t> Hub</a:t>
              </a:r>
              <a:endParaRPr>
                <a:solidFill>
                  <a:srgbClr val="434343"/>
                </a:solidFill>
              </a:endParaRPr>
            </a:p>
          </p:txBody>
        </p:sp>
        <p:sp>
          <p:nvSpPr>
            <p:cNvPr id="207" name="Google Shape;207;p39"/>
            <p:cNvSpPr/>
            <p:nvPr/>
          </p:nvSpPr>
          <p:spPr>
            <a:xfrm>
              <a:off x="3457237" y="2470336"/>
              <a:ext cx="548700" cy="5487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8" name="Google Shape;208;p39"/>
            <p:cNvPicPr preferRelativeResize="0"/>
            <p:nvPr/>
          </p:nvPicPr>
          <p:blipFill>
            <a:blip r:embed="rId5">
              <a:alphaModFix/>
            </a:blip>
            <a:stretch>
              <a:fillRect/>
            </a:stretch>
          </p:blipFill>
          <p:spPr>
            <a:xfrm>
              <a:off x="3539453" y="2552522"/>
              <a:ext cx="384268" cy="384300"/>
            </a:xfrm>
            <a:prstGeom prst="rect">
              <a:avLst/>
            </a:prstGeom>
            <a:noFill/>
            <a:ln>
              <a:noFill/>
            </a:ln>
          </p:spPr>
        </p:pic>
      </p:grpSp>
      <p:sp>
        <p:nvSpPr>
          <p:cNvPr id="209" name="Google Shape;209;p39"/>
          <p:cNvSpPr txBox="1"/>
          <p:nvPr/>
        </p:nvSpPr>
        <p:spPr>
          <a:xfrm>
            <a:off x="6826500" y="652025"/>
            <a:ext cx="2188500" cy="2401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800">
                <a:solidFill>
                  <a:srgbClr val="FF9900"/>
                </a:solidFill>
              </a:rPr>
              <a:t>Why?</a:t>
            </a:r>
            <a:endParaRPr b="1" sz="1800">
              <a:solidFill>
                <a:srgbClr val="FF9900"/>
              </a:solidFill>
            </a:endParaRPr>
          </a:p>
          <a:p>
            <a:pPr indent="0" lvl="0" marL="0" rtl="0" algn="ctr">
              <a:spcBef>
                <a:spcPts val="0"/>
              </a:spcBef>
              <a:spcAft>
                <a:spcPts val="0"/>
              </a:spcAft>
              <a:buNone/>
            </a:pPr>
            <a:r>
              <a:t/>
            </a:r>
            <a:endParaRPr>
              <a:solidFill>
                <a:srgbClr val="434343"/>
              </a:solidFill>
            </a:endParaRPr>
          </a:p>
          <a:p>
            <a:pPr indent="0" lvl="0" marL="0" rtl="0" algn="ctr">
              <a:spcBef>
                <a:spcPts val="0"/>
              </a:spcBef>
              <a:spcAft>
                <a:spcPts val="1000"/>
              </a:spcAft>
              <a:buNone/>
            </a:pPr>
            <a:r>
              <a:rPr lang="en-GB">
                <a:solidFill>
                  <a:srgbClr val="434343"/>
                </a:solidFill>
              </a:rPr>
              <a:t>There is a significant amount of evidence showing the real value of community hubs in building community resilience; as seen more recently in response to Covid-19.</a:t>
            </a:r>
            <a:endParaRPr>
              <a:solidFill>
                <a:srgbClr val="FF0000"/>
              </a:solidFill>
            </a:endParaRPr>
          </a:p>
        </p:txBody>
      </p:sp>
      <p:sp>
        <p:nvSpPr>
          <p:cNvPr id="210" name="Google Shape;210;p39"/>
          <p:cNvSpPr/>
          <p:nvPr/>
        </p:nvSpPr>
        <p:spPr>
          <a:xfrm rot="5400000">
            <a:off x="1528225" y="1867900"/>
            <a:ext cx="1080900" cy="107100"/>
          </a:xfrm>
          <a:prstGeom prst="triangle">
            <a:avLst>
              <a:gd fmla="val 50000" name="adj"/>
            </a:avLst>
          </a:prstGeom>
          <a:solidFill>
            <a:srgbClr val="FCE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39"/>
          <p:cNvSpPr/>
          <p:nvPr/>
        </p:nvSpPr>
        <p:spPr>
          <a:xfrm rot="5400000">
            <a:off x="3579513" y="1867900"/>
            <a:ext cx="1080900" cy="107100"/>
          </a:xfrm>
          <a:prstGeom prst="triangle">
            <a:avLst>
              <a:gd fmla="val 50000" name="adj"/>
            </a:avLst>
          </a:prstGeom>
          <a:solidFill>
            <a:srgbClr val="FCE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39"/>
          <p:cNvSpPr/>
          <p:nvPr/>
        </p:nvSpPr>
        <p:spPr>
          <a:xfrm rot="5400000">
            <a:off x="6167213" y="1867900"/>
            <a:ext cx="1080900" cy="107100"/>
          </a:xfrm>
          <a:prstGeom prst="triangle">
            <a:avLst>
              <a:gd fmla="val 50000" name="adj"/>
            </a:avLst>
          </a:prstGeom>
          <a:solidFill>
            <a:srgbClr val="FCE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9"/>
          <p:cNvSpPr txBox="1"/>
          <p:nvPr/>
        </p:nvSpPr>
        <p:spPr>
          <a:xfrm>
            <a:off x="343550" y="3605325"/>
            <a:ext cx="8490600" cy="941400"/>
          </a:xfrm>
          <a:prstGeom prst="rect">
            <a:avLst/>
          </a:prstGeom>
          <a:noFill/>
          <a:ln cap="flat" cmpd="sng" w="19050">
            <a:solidFill>
              <a:srgbClr val="4285F4"/>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GB" sz="1500">
                <a:solidFill>
                  <a:srgbClr val="FF9900"/>
                </a:solidFill>
              </a:rPr>
              <a:t>So... </a:t>
            </a:r>
            <a:endParaRPr sz="1500">
              <a:solidFill>
                <a:srgbClr val="434343"/>
              </a:solidFill>
            </a:endParaRPr>
          </a:p>
          <a:p>
            <a:pPr indent="0" lvl="0" marL="0" rtl="0" algn="ctr">
              <a:spcBef>
                <a:spcPts val="500"/>
              </a:spcBef>
              <a:spcAft>
                <a:spcPts val="1000"/>
              </a:spcAft>
              <a:buNone/>
            </a:pPr>
            <a:r>
              <a:rPr lang="en-GB" sz="1500">
                <a:solidFill>
                  <a:srgbClr val="434343"/>
                </a:solidFill>
              </a:rPr>
              <a:t> </a:t>
            </a:r>
            <a:r>
              <a:rPr lang="en-GB" sz="1500">
                <a:solidFill>
                  <a:srgbClr val="434343"/>
                </a:solidFill>
              </a:rPr>
              <a:t>...</a:t>
            </a:r>
            <a:r>
              <a:rPr lang="en-GB" sz="1500">
                <a:solidFill>
                  <a:srgbClr val="434343"/>
                </a:solidFill>
              </a:rPr>
              <a:t>we can work together with communities </a:t>
            </a:r>
            <a:r>
              <a:rPr b="1" lang="en-GB" sz="1500">
                <a:solidFill>
                  <a:srgbClr val="434343"/>
                </a:solidFill>
              </a:rPr>
              <a:t>to build resilience, reduce social isolation and improve health and wellbeing</a:t>
            </a:r>
            <a:r>
              <a:rPr lang="en-GB" sz="1500">
                <a:solidFill>
                  <a:srgbClr val="434343"/>
                </a:solidFill>
              </a:rPr>
              <a:t>; towards our residents living happier, and more independent lives. </a:t>
            </a:r>
            <a:endParaRPr sz="150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0"/>
          <p:cNvSpPr/>
          <p:nvPr/>
        </p:nvSpPr>
        <p:spPr>
          <a:xfrm>
            <a:off x="396061" y="1119012"/>
            <a:ext cx="358200" cy="3582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40"/>
          <p:cNvSpPr txBox="1"/>
          <p:nvPr>
            <p:ph idx="12" type="sldNum"/>
          </p:nvPr>
        </p:nvSpPr>
        <p:spPr>
          <a:xfrm>
            <a:off x="8472466" y="4614780"/>
            <a:ext cx="548700" cy="384300"/>
          </a:xfrm>
          <a:prstGeom prst="rect">
            <a:avLst/>
          </a:prstGeom>
          <a:noFill/>
          <a:ln>
            <a:noFill/>
          </a:ln>
        </p:spPr>
        <p:txBody>
          <a:bodyPr anchorCtr="0" anchor="ctr" bIns="90700" lIns="90700" spcFirstLastPara="1" rIns="90700" wrap="square" tIns="90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sp>
        <p:nvSpPr>
          <p:cNvPr id="220" name="Google Shape;220;p40"/>
          <p:cNvSpPr txBox="1"/>
          <p:nvPr/>
        </p:nvSpPr>
        <p:spPr>
          <a:xfrm>
            <a:off x="775800" y="991400"/>
            <a:ext cx="4432200" cy="207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rgbClr val="434343"/>
                </a:solidFill>
              </a:rPr>
              <a:t>communities to </a:t>
            </a:r>
            <a:r>
              <a:rPr b="1" lang="en-GB">
                <a:solidFill>
                  <a:srgbClr val="FF9900"/>
                </a:solidFill>
              </a:rPr>
              <a:t>rebuild and strengthen post Covid-19</a:t>
            </a:r>
            <a:endParaRPr b="1">
              <a:solidFill>
                <a:srgbClr val="FF9900"/>
              </a:solidFill>
            </a:endParaRPr>
          </a:p>
          <a:p>
            <a:pPr indent="0" lvl="0" marL="0" rtl="0" algn="l">
              <a:spcBef>
                <a:spcPts val="1000"/>
              </a:spcBef>
              <a:spcAft>
                <a:spcPts val="0"/>
              </a:spcAft>
              <a:buNone/>
            </a:pPr>
            <a:r>
              <a:rPr lang="en-GB">
                <a:solidFill>
                  <a:srgbClr val="434343"/>
                </a:solidFill>
              </a:rPr>
              <a:t>people to experience </a:t>
            </a:r>
            <a:r>
              <a:rPr b="1" lang="en-GB">
                <a:solidFill>
                  <a:srgbClr val="FF9900"/>
                </a:solidFill>
              </a:rPr>
              <a:t>improved health</a:t>
            </a:r>
            <a:r>
              <a:rPr lang="en-GB">
                <a:solidFill>
                  <a:srgbClr val="434343"/>
                </a:solidFill>
              </a:rPr>
              <a:t> </a:t>
            </a:r>
            <a:r>
              <a:rPr lang="en-GB">
                <a:solidFill>
                  <a:srgbClr val="434343"/>
                </a:solidFill>
              </a:rPr>
              <a:t>and</a:t>
            </a:r>
            <a:r>
              <a:rPr lang="en-GB">
                <a:solidFill>
                  <a:srgbClr val="434343"/>
                </a:solidFill>
              </a:rPr>
              <a:t> </a:t>
            </a:r>
            <a:r>
              <a:rPr b="1" lang="en-GB">
                <a:solidFill>
                  <a:srgbClr val="FF9900"/>
                </a:solidFill>
              </a:rPr>
              <a:t>wellbeing</a:t>
            </a:r>
            <a:endParaRPr b="1">
              <a:solidFill>
                <a:srgbClr val="FF9900"/>
              </a:solidFill>
            </a:endParaRPr>
          </a:p>
          <a:p>
            <a:pPr indent="0" lvl="0" marL="0" rtl="0" algn="l">
              <a:spcBef>
                <a:spcPts val="1000"/>
              </a:spcBef>
              <a:spcAft>
                <a:spcPts val="0"/>
              </a:spcAft>
              <a:buNone/>
            </a:pPr>
            <a:r>
              <a:rPr lang="en-GB">
                <a:solidFill>
                  <a:srgbClr val="434343"/>
                </a:solidFill>
              </a:rPr>
              <a:t>a borough vision to be </a:t>
            </a:r>
            <a:r>
              <a:rPr b="1" lang="en-GB">
                <a:solidFill>
                  <a:srgbClr val="FF9900"/>
                </a:solidFill>
              </a:rPr>
              <a:t>tailored for local communities</a:t>
            </a:r>
            <a:endParaRPr b="1">
              <a:solidFill>
                <a:srgbClr val="FF9900"/>
              </a:solidFill>
            </a:endParaRPr>
          </a:p>
          <a:p>
            <a:pPr indent="0" lvl="0" marL="0" rtl="0" algn="l">
              <a:spcBef>
                <a:spcPts val="1000"/>
              </a:spcBef>
              <a:spcAft>
                <a:spcPts val="1000"/>
              </a:spcAft>
              <a:buNone/>
            </a:pPr>
            <a:r>
              <a:rPr lang="en-GB">
                <a:solidFill>
                  <a:srgbClr val="434343"/>
                </a:solidFill>
              </a:rPr>
              <a:t>buildings and spaces to be </a:t>
            </a:r>
            <a:r>
              <a:rPr b="1" lang="en-GB">
                <a:solidFill>
                  <a:srgbClr val="FF9900"/>
                </a:solidFill>
              </a:rPr>
              <a:t>flexible </a:t>
            </a:r>
            <a:r>
              <a:rPr lang="en-GB">
                <a:solidFill>
                  <a:srgbClr val="434343"/>
                </a:solidFill>
              </a:rPr>
              <a:t>and </a:t>
            </a:r>
            <a:r>
              <a:rPr b="1" lang="en-GB">
                <a:solidFill>
                  <a:srgbClr val="FF9900"/>
                </a:solidFill>
              </a:rPr>
              <a:t>maximised</a:t>
            </a:r>
            <a:endParaRPr b="1">
              <a:solidFill>
                <a:srgbClr val="FF9900"/>
              </a:solidFill>
            </a:endParaRPr>
          </a:p>
        </p:txBody>
      </p:sp>
      <p:sp>
        <p:nvSpPr>
          <p:cNvPr id="221" name="Google Shape;221;p40"/>
          <p:cNvSpPr txBox="1"/>
          <p:nvPr/>
        </p:nvSpPr>
        <p:spPr>
          <a:xfrm>
            <a:off x="270000" y="270000"/>
            <a:ext cx="8572800" cy="43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rgbClr val="002060"/>
                </a:solidFill>
              </a:rPr>
              <a:t>What are the outcomes to be achieved?</a:t>
            </a:r>
            <a:endParaRPr sz="2000">
              <a:solidFill>
                <a:srgbClr val="002060"/>
              </a:solidFill>
            </a:endParaRPr>
          </a:p>
        </p:txBody>
      </p:sp>
      <p:pic>
        <p:nvPicPr>
          <p:cNvPr id="222" name="Google Shape;222;p40"/>
          <p:cNvPicPr preferRelativeResize="0"/>
          <p:nvPr/>
        </p:nvPicPr>
        <p:blipFill rotWithShape="1">
          <a:blip r:embed="rId3">
            <a:alphaModFix/>
          </a:blip>
          <a:srcRect b="20129" l="15340" r="13439" t="6433"/>
          <a:stretch/>
        </p:blipFill>
        <p:spPr>
          <a:xfrm>
            <a:off x="453524" y="1172687"/>
            <a:ext cx="243366" cy="250954"/>
          </a:xfrm>
          <a:prstGeom prst="rect">
            <a:avLst/>
          </a:prstGeom>
          <a:noFill/>
          <a:ln>
            <a:noFill/>
          </a:ln>
        </p:spPr>
      </p:pic>
      <p:sp>
        <p:nvSpPr>
          <p:cNvPr id="223" name="Google Shape;223;p40"/>
          <p:cNvSpPr/>
          <p:nvPr/>
        </p:nvSpPr>
        <p:spPr>
          <a:xfrm>
            <a:off x="396061" y="1663164"/>
            <a:ext cx="358200" cy="3582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40"/>
          <p:cNvSpPr/>
          <p:nvPr/>
        </p:nvSpPr>
        <p:spPr>
          <a:xfrm>
            <a:off x="395988" y="2207334"/>
            <a:ext cx="358200" cy="3582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40"/>
          <p:cNvSpPr/>
          <p:nvPr/>
        </p:nvSpPr>
        <p:spPr>
          <a:xfrm>
            <a:off x="396011" y="2655529"/>
            <a:ext cx="358200" cy="3582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26" name="Google Shape;226;p40"/>
          <p:cNvPicPr preferRelativeResize="0"/>
          <p:nvPr/>
        </p:nvPicPr>
        <p:blipFill rotWithShape="1">
          <a:blip r:embed="rId4">
            <a:alphaModFix/>
          </a:blip>
          <a:srcRect b="18133" l="10383" r="10415" t="3771"/>
          <a:stretch/>
        </p:blipFill>
        <p:spPr>
          <a:xfrm>
            <a:off x="453516" y="1749300"/>
            <a:ext cx="243371" cy="239974"/>
          </a:xfrm>
          <a:prstGeom prst="rect">
            <a:avLst/>
          </a:prstGeom>
          <a:noFill/>
          <a:ln>
            <a:noFill/>
          </a:ln>
        </p:spPr>
      </p:pic>
      <p:pic>
        <p:nvPicPr>
          <p:cNvPr id="227" name="Google Shape;227;p40"/>
          <p:cNvPicPr preferRelativeResize="0"/>
          <p:nvPr/>
        </p:nvPicPr>
        <p:blipFill rotWithShape="1">
          <a:blip r:embed="rId5">
            <a:alphaModFix/>
          </a:blip>
          <a:srcRect b="17913" l="9936" r="10191" t="3104"/>
          <a:stretch/>
        </p:blipFill>
        <p:spPr>
          <a:xfrm>
            <a:off x="453457" y="2266158"/>
            <a:ext cx="243353" cy="240658"/>
          </a:xfrm>
          <a:prstGeom prst="rect">
            <a:avLst/>
          </a:prstGeom>
          <a:noFill/>
          <a:ln>
            <a:noFill/>
          </a:ln>
        </p:spPr>
      </p:pic>
      <p:pic>
        <p:nvPicPr>
          <p:cNvPr id="228" name="Google Shape;228;p40"/>
          <p:cNvPicPr preferRelativeResize="0"/>
          <p:nvPr/>
        </p:nvPicPr>
        <p:blipFill rotWithShape="1">
          <a:blip r:embed="rId6">
            <a:alphaModFix/>
          </a:blip>
          <a:srcRect b="14346" l="15924" r="15076" t="0"/>
          <a:stretch/>
        </p:blipFill>
        <p:spPr>
          <a:xfrm>
            <a:off x="466858" y="2700257"/>
            <a:ext cx="216582" cy="268861"/>
          </a:xfrm>
          <a:prstGeom prst="rect">
            <a:avLst/>
          </a:prstGeom>
          <a:noFill/>
          <a:ln>
            <a:noFill/>
          </a:ln>
        </p:spPr>
      </p:pic>
      <p:sp>
        <p:nvSpPr>
          <p:cNvPr id="229" name="Google Shape;229;p40"/>
          <p:cNvSpPr txBox="1"/>
          <p:nvPr/>
        </p:nvSpPr>
        <p:spPr>
          <a:xfrm>
            <a:off x="310050" y="690075"/>
            <a:ext cx="3025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000"/>
              </a:spcAft>
              <a:buClr>
                <a:schemeClr val="dk1"/>
              </a:buClr>
              <a:buSzPts val="1100"/>
              <a:buFont typeface="Arial"/>
              <a:buNone/>
            </a:pPr>
            <a:r>
              <a:rPr b="1" lang="en-GB">
                <a:solidFill>
                  <a:srgbClr val="434343"/>
                </a:solidFill>
              </a:rPr>
              <a:t>ENABLE &amp; EMPOWER:</a:t>
            </a:r>
            <a:endParaRPr/>
          </a:p>
        </p:txBody>
      </p:sp>
      <p:pic>
        <p:nvPicPr>
          <p:cNvPr id="230" name="Google Shape;230;p40" title="Socialising with tea and cakes.mp4">
            <a:hlinkClick r:id="rId7"/>
          </p:cNvPr>
          <p:cNvPicPr preferRelativeResize="0"/>
          <p:nvPr/>
        </p:nvPicPr>
        <p:blipFill>
          <a:blip r:embed="rId8">
            <a:alphaModFix/>
          </a:blip>
          <a:stretch>
            <a:fillRect/>
          </a:stretch>
        </p:blipFill>
        <p:spPr>
          <a:xfrm>
            <a:off x="5360475" y="840050"/>
            <a:ext cx="3620349" cy="2036450"/>
          </a:xfrm>
          <a:prstGeom prst="rect">
            <a:avLst/>
          </a:prstGeom>
          <a:noFill/>
          <a:ln>
            <a:noFill/>
          </a:ln>
        </p:spPr>
      </p:pic>
      <p:sp>
        <p:nvSpPr>
          <p:cNvPr id="231" name="Google Shape;231;p40"/>
          <p:cNvSpPr txBox="1"/>
          <p:nvPr/>
        </p:nvSpPr>
        <p:spPr>
          <a:xfrm>
            <a:off x="5909250" y="2870550"/>
            <a:ext cx="3088800" cy="369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i="1" lang="en-GB" sz="1200"/>
              <a:t>Kingston resident at Tea &amp; Treats</a:t>
            </a:r>
            <a:endParaRPr i="1" sz="1200"/>
          </a:p>
        </p:txBody>
      </p:sp>
      <p:sp>
        <p:nvSpPr>
          <p:cNvPr id="232" name="Google Shape;232;p40"/>
          <p:cNvSpPr txBox="1"/>
          <p:nvPr/>
        </p:nvSpPr>
        <p:spPr>
          <a:xfrm>
            <a:off x="270000" y="3042475"/>
            <a:ext cx="3161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000"/>
              </a:spcAft>
              <a:buNone/>
            </a:pPr>
            <a:r>
              <a:rPr b="1" lang="en-GB">
                <a:solidFill>
                  <a:srgbClr val="434343"/>
                </a:solidFill>
              </a:rPr>
              <a:t>ENGAGE:</a:t>
            </a:r>
            <a:endParaRPr/>
          </a:p>
        </p:txBody>
      </p:sp>
      <p:sp>
        <p:nvSpPr>
          <p:cNvPr id="233" name="Google Shape;233;p40"/>
          <p:cNvSpPr txBox="1"/>
          <p:nvPr/>
        </p:nvSpPr>
        <p:spPr>
          <a:xfrm>
            <a:off x="775800" y="3413525"/>
            <a:ext cx="5376300" cy="108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rgbClr val="434343"/>
                </a:solidFill>
              </a:rPr>
              <a:t>people so they feel </a:t>
            </a:r>
            <a:r>
              <a:rPr b="1" lang="en-GB">
                <a:solidFill>
                  <a:srgbClr val="FF9900"/>
                </a:solidFill>
              </a:rPr>
              <a:t>more connected </a:t>
            </a:r>
            <a:r>
              <a:rPr lang="en-GB">
                <a:solidFill>
                  <a:srgbClr val="434343"/>
                </a:solidFill>
              </a:rPr>
              <a:t>and </a:t>
            </a:r>
            <a:r>
              <a:rPr b="1" lang="en-GB">
                <a:solidFill>
                  <a:srgbClr val="FF9900"/>
                </a:solidFill>
              </a:rPr>
              <a:t>less isolated</a:t>
            </a:r>
            <a:endParaRPr b="1">
              <a:solidFill>
                <a:srgbClr val="FF9900"/>
              </a:solidFill>
            </a:endParaRPr>
          </a:p>
          <a:p>
            <a:pPr indent="0" lvl="0" marL="0" rtl="0" algn="l">
              <a:spcBef>
                <a:spcPts val="1000"/>
              </a:spcBef>
              <a:spcAft>
                <a:spcPts val="0"/>
              </a:spcAft>
              <a:buNone/>
            </a:pPr>
            <a:r>
              <a:rPr lang="en-GB">
                <a:solidFill>
                  <a:srgbClr val="434343"/>
                </a:solidFill>
              </a:rPr>
              <a:t>people through </a:t>
            </a:r>
            <a:r>
              <a:rPr b="1" lang="en-GB">
                <a:solidFill>
                  <a:srgbClr val="FF9900"/>
                </a:solidFill>
              </a:rPr>
              <a:t>physical spaces</a:t>
            </a:r>
            <a:r>
              <a:rPr lang="en-GB">
                <a:solidFill>
                  <a:srgbClr val="434343"/>
                </a:solidFill>
              </a:rPr>
              <a:t>, </a:t>
            </a:r>
            <a:r>
              <a:rPr b="1" lang="en-GB">
                <a:solidFill>
                  <a:srgbClr val="FF9900"/>
                </a:solidFill>
              </a:rPr>
              <a:t>digitally</a:t>
            </a:r>
            <a:r>
              <a:rPr lang="en-GB">
                <a:solidFill>
                  <a:srgbClr val="434343"/>
                </a:solidFill>
              </a:rPr>
              <a:t> or </a:t>
            </a:r>
            <a:r>
              <a:rPr b="1" lang="en-GB">
                <a:solidFill>
                  <a:srgbClr val="FF9900"/>
                </a:solidFill>
              </a:rPr>
              <a:t>at home</a:t>
            </a:r>
            <a:endParaRPr b="1">
              <a:solidFill>
                <a:srgbClr val="FF9900"/>
              </a:solidFill>
            </a:endParaRPr>
          </a:p>
          <a:p>
            <a:pPr indent="0" lvl="0" marL="0" rtl="0" algn="l">
              <a:spcBef>
                <a:spcPts val="1000"/>
              </a:spcBef>
              <a:spcAft>
                <a:spcPts val="1000"/>
              </a:spcAft>
              <a:buNone/>
            </a:pPr>
            <a:r>
              <a:rPr lang="en-GB"/>
              <a:t>a</a:t>
            </a:r>
            <a:r>
              <a:rPr b="1" lang="en-GB">
                <a:solidFill>
                  <a:srgbClr val="FF9900"/>
                </a:solidFill>
              </a:rPr>
              <a:t> wide range of partners</a:t>
            </a:r>
            <a:r>
              <a:rPr lang="en-GB">
                <a:solidFill>
                  <a:srgbClr val="434343"/>
                </a:solidFill>
              </a:rPr>
              <a:t> and </a:t>
            </a:r>
            <a:r>
              <a:rPr b="1" lang="en-GB">
                <a:solidFill>
                  <a:srgbClr val="FF9900"/>
                </a:solidFill>
              </a:rPr>
              <a:t>communities</a:t>
            </a:r>
            <a:endParaRPr b="1">
              <a:solidFill>
                <a:srgbClr val="FF9900"/>
              </a:solidFill>
            </a:endParaRPr>
          </a:p>
        </p:txBody>
      </p:sp>
      <p:sp>
        <p:nvSpPr>
          <p:cNvPr id="234" name="Google Shape;234;p40"/>
          <p:cNvSpPr/>
          <p:nvPr/>
        </p:nvSpPr>
        <p:spPr>
          <a:xfrm>
            <a:off x="396050" y="3401654"/>
            <a:ext cx="358200" cy="3582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40"/>
          <p:cNvSpPr/>
          <p:nvPr/>
        </p:nvSpPr>
        <p:spPr>
          <a:xfrm>
            <a:off x="395925" y="3778317"/>
            <a:ext cx="358200" cy="3582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40"/>
          <p:cNvSpPr/>
          <p:nvPr/>
        </p:nvSpPr>
        <p:spPr>
          <a:xfrm>
            <a:off x="396058" y="4154998"/>
            <a:ext cx="358200" cy="358200"/>
          </a:xfrm>
          <a:prstGeom prst="ellipse">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7" name="Google Shape;237;p40"/>
          <p:cNvPicPr preferRelativeResize="0"/>
          <p:nvPr/>
        </p:nvPicPr>
        <p:blipFill rotWithShape="1">
          <a:blip r:embed="rId9">
            <a:alphaModFix/>
          </a:blip>
          <a:srcRect b="22507" l="15748" r="15926" t="8975"/>
          <a:stretch/>
        </p:blipFill>
        <p:spPr>
          <a:xfrm>
            <a:off x="450053" y="3456381"/>
            <a:ext cx="250157" cy="250875"/>
          </a:xfrm>
          <a:prstGeom prst="rect">
            <a:avLst/>
          </a:prstGeom>
          <a:noFill/>
          <a:ln>
            <a:noFill/>
          </a:ln>
        </p:spPr>
      </p:pic>
      <p:pic>
        <p:nvPicPr>
          <p:cNvPr id="238" name="Google Shape;238;p40"/>
          <p:cNvPicPr preferRelativeResize="0"/>
          <p:nvPr/>
        </p:nvPicPr>
        <p:blipFill rotWithShape="1">
          <a:blip r:embed="rId10">
            <a:alphaModFix/>
          </a:blip>
          <a:srcRect b="18516" l="8828" r="9271" t="3717"/>
          <a:stretch/>
        </p:blipFill>
        <p:spPr>
          <a:xfrm>
            <a:off x="436328" y="4178905"/>
            <a:ext cx="307209" cy="291709"/>
          </a:xfrm>
          <a:prstGeom prst="rect">
            <a:avLst/>
          </a:prstGeom>
          <a:noFill/>
          <a:ln>
            <a:noFill/>
          </a:ln>
        </p:spPr>
      </p:pic>
      <p:pic>
        <p:nvPicPr>
          <p:cNvPr id="239" name="Google Shape;239;p40"/>
          <p:cNvPicPr preferRelativeResize="0"/>
          <p:nvPr/>
        </p:nvPicPr>
        <p:blipFill rotWithShape="1">
          <a:blip r:embed="rId11">
            <a:alphaModFix/>
          </a:blip>
          <a:srcRect b="18270" l="17063" r="17207" t="4604"/>
          <a:stretch/>
        </p:blipFill>
        <p:spPr>
          <a:xfrm>
            <a:off x="436191" y="3820320"/>
            <a:ext cx="250149" cy="29354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1"/>
          <p:cNvSpPr txBox="1"/>
          <p:nvPr>
            <p:ph idx="12" type="sldNum"/>
          </p:nvPr>
        </p:nvSpPr>
        <p:spPr>
          <a:xfrm>
            <a:off x="8472466" y="4614780"/>
            <a:ext cx="548700" cy="384300"/>
          </a:xfrm>
          <a:prstGeom prst="rect">
            <a:avLst/>
          </a:prstGeom>
          <a:noFill/>
          <a:ln>
            <a:noFill/>
          </a:ln>
        </p:spPr>
        <p:txBody>
          <a:bodyPr anchorCtr="0" anchor="ctr" bIns="90700" lIns="90700" spcFirstLastPara="1" rIns="90700" wrap="square" tIns="90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sp>
        <p:nvSpPr>
          <p:cNvPr id="245" name="Google Shape;245;p41"/>
          <p:cNvSpPr/>
          <p:nvPr/>
        </p:nvSpPr>
        <p:spPr>
          <a:xfrm>
            <a:off x="1337900" y="3488150"/>
            <a:ext cx="5398200" cy="972000"/>
          </a:xfrm>
          <a:prstGeom prst="roundRect">
            <a:avLst>
              <a:gd fmla="val 16667" name="adj"/>
            </a:avLst>
          </a:prstGeom>
          <a:noFill/>
          <a:ln cap="flat" cmpd="sng" w="9525">
            <a:solidFill>
              <a:srgbClr val="E0666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i="1" sz="900">
              <a:solidFill>
                <a:srgbClr val="FFFFFF"/>
              </a:solidFill>
            </a:endParaRPr>
          </a:p>
        </p:txBody>
      </p:sp>
      <p:sp>
        <p:nvSpPr>
          <p:cNvPr id="246" name="Google Shape;246;p41"/>
          <p:cNvSpPr/>
          <p:nvPr/>
        </p:nvSpPr>
        <p:spPr>
          <a:xfrm>
            <a:off x="1094725" y="4054388"/>
            <a:ext cx="433500" cy="436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47" name="Google Shape;247;p41"/>
          <p:cNvCxnSpPr>
            <a:stCxn id="248" idx="3"/>
            <a:endCxn id="249" idx="1"/>
          </p:cNvCxnSpPr>
          <p:nvPr/>
        </p:nvCxnSpPr>
        <p:spPr>
          <a:xfrm>
            <a:off x="3237400" y="3340300"/>
            <a:ext cx="69000" cy="0"/>
          </a:xfrm>
          <a:prstGeom prst="straightConnector1">
            <a:avLst/>
          </a:prstGeom>
          <a:noFill/>
          <a:ln cap="flat" cmpd="sng" w="9525">
            <a:solidFill>
              <a:srgbClr val="93C47D"/>
            </a:solidFill>
            <a:prstDash val="solid"/>
            <a:round/>
            <a:headEnd len="med" w="med" type="none"/>
            <a:tailEnd len="med" w="med" type="none"/>
          </a:ln>
        </p:spPr>
      </p:cxnSp>
      <p:cxnSp>
        <p:nvCxnSpPr>
          <p:cNvPr id="250" name="Google Shape;250;p41"/>
          <p:cNvCxnSpPr>
            <a:stCxn id="251" idx="1"/>
            <a:endCxn id="249" idx="3"/>
          </p:cNvCxnSpPr>
          <p:nvPr/>
        </p:nvCxnSpPr>
        <p:spPr>
          <a:xfrm rot="10800000">
            <a:off x="4767150" y="3340300"/>
            <a:ext cx="69000" cy="0"/>
          </a:xfrm>
          <a:prstGeom prst="straightConnector1">
            <a:avLst/>
          </a:prstGeom>
          <a:noFill/>
          <a:ln cap="flat" cmpd="sng" w="9525">
            <a:solidFill>
              <a:srgbClr val="93C47D"/>
            </a:solidFill>
            <a:prstDash val="solid"/>
            <a:round/>
            <a:headEnd len="med" w="med" type="none"/>
            <a:tailEnd len="med" w="med" type="none"/>
          </a:ln>
        </p:spPr>
      </p:cxnSp>
      <p:sp>
        <p:nvSpPr>
          <p:cNvPr id="252" name="Google Shape;252;p41"/>
          <p:cNvSpPr txBox="1"/>
          <p:nvPr/>
        </p:nvSpPr>
        <p:spPr>
          <a:xfrm>
            <a:off x="270000" y="270000"/>
            <a:ext cx="8350200" cy="43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rgbClr val="002060"/>
                </a:solidFill>
              </a:rPr>
              <a:t>How do Community Hubs fit with the bigger picture in Kingston?</a:t>
            </a:r>
            <a:endParaRPr sz="2000">
              <a:solidFill>
                <a:srgbClr val="002060"/>
              </a:solidFill>
            </a:endParaRPr>
          </a:p>
        </p:txBody>
      </p:sp>
      <p:sp>
        <p:nvSpPr>
          <p:cNvPr id="253" name="Google Shape;253;p41"/>
          <p:cNvSpPr/>
          <p:nvPr/>
        </p:nvSpPr>
        <p:spPr>
          <a:xfrm>
            <a:off x="1096050" y="969050"/>
            <a:ext cx="2631900" cy="488100"/>
          </a:xfrm>
          <a:prstGeom prst="roundRect">
            <a:avLst>
              <a:gd fmla="val 16667" name="adj"/>
            </a:avLst>
          </a:prstGeom>
          <a:solidFill>
            <a:srgbClr val="4285F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i="1" lang="en-GB" sz="900">
                <a:solidFill>
                  <a:srgbClr val="FFFFFF"/>
                </a:solidFill>
              </a:rPr>
              <a:t>A safe borough which celebrates our diverse and vibrant communities, with local priorities shaped through participatory democracy</a:t>
            </a:r>
            <a:endParaRPr i="1" sz="900">
              <a:solidFill>
                <a:srgbClr val="FFFFFF"/>
              </a:solidFill>
            </a:endParaRPr>
          </a:p>
        </p:txBody>
      </p:sp>
      <p:sp>
        <p:nvSpPr>
          <p:cNvPr id="254" name="Google Shape;254;p41"/>
          <p:cNvSpPr/>
          <p:nvPr/>
        </p:nvSpPr>
        <p:spPr>
          <a:xfrm>
            <a:off x="4233500" y="969050"/>
            <a:ext cx="2631900" cy="488100"/>
          </a:xfrm>
          <a:prstGeom prst="roundRect">
            <a:avLst>
              <a:gd fmla="val 16667" name="adj"/>
            </a:avLst>
          </a:prstGeom>
          <a:solidFill>
            <a:srgbClr val="4285F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i="1" lang="en-GB" sz="900">
                <a:solidFill>
                  <a:srgbClr val="FFFFFF"/>
                </a:solidFill>
              </a:rPr>
              <a:t>Healthy, independent and resilient residents with effective support to those who need it most</a:t>
            </a:r>
            <a:endParaRPr i="1" sz="900">
              <a:solidFill>
                <a:srgbClr val="FFFFFF"/>
              </a:solidFill>
            </a:endParaRPr>
          </a:p>
        </p:txBody>
      </p:sp>
      <p:sp>
        <p:nvSpPr>
          <p:cNvPr id="255" name="Google Shape;255;p41"/>
          <p:cNvSpPr/>
          <p:nvPr/>
        </p:nvSpPr>
        <p:spPr>
          <a:xfrm>
            <a:off x="3276750" y="705600"/>
            <a:ext cx="1460700" cy="18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0000FF"/>
                </a:solidFill>
              </a:rPr>
              <a:t>Corporate outcomes</a:t>
            </a:r>
            <a:endParaRPr b="1" sz="900">
              <a:solidFill>
                <a:srgbClr val="0000FF"/>
              </a:solidFill>
            </a:endParaRPr>
          </a:p>
        </p:txBody>
      </p:sp>
      <p:cxnSp>
        <p:nvCxnSpPr>
          <p:cNvPr id="256" name="Google Shape;256;p41"/>
          <p:cNvCxnSpPr>
            <a:stCxn id="255" idx="1"/>
            <a:endCxn id="253" idx="0"/>
          </p:cNvCxnSpPr>
          <p:nvPr/>
        </p:nvCxnSpPr>
        <p:spPr>
          <a:xfrm flipH="1">
            <a:off x="2412150" y="799350"/>
            <a:ext cx="864600" cy="169800"/>
          </a:xfrm>
          <a:prstGeom prst="bentConnector2">
            <a:avLst/>
          </a:prstGeom>
          <a:noFill/>
          <a:ln cap="flat" cmpd="sng" w="9525">
            <a:solidFill>
              <a:srgbClr val="0000FF"/>
            </a:solidFill>
            <a:prstDash val="solid"/>
            <a:round/>
            <a:headEnd len="med" w="med" type="none"/>
            <a:tailEnd len="med" w="med" type="none"/>
          </a:ln>
        </p:spPr>
      </p:cxnSp>
      <p:cxnSp>
        <p:nvCxnSpPr>
          <p:cNvPr id="257" name="Google Shape;257;p41"/>
          <p:cNvCxnSpPr>
            <a:stCxn id="255" idx="3"/>
            <a:endCxn id="254" idx="0"/>
          </p:cNvCxnSpPr>
          <p:nvPr/>
        </p:nvCxnSpPr>
        <p:spPr>
          <a:xfrm>
            <a:off x="4737450" y="799350"/>
            <a:ext cx="812100" cy="169800"/>
          </a:xfrm>
          <a:prstGeom prst="bentConnector2">
            <a:avLst/>
          </a:prstGeom>
          <a:noFill/>
          <a:ln cap="flat" cmpd="sng" w="9525">
            <a:solidFill>
              <a:srgbClr val="0000FF"/>
            </a:solidFill>
            <a:prstDash val="solid"/>
            <a:round/>
            <a:headEnd len="med" w="med" type="none"/>
            <a:tailEnd len="med" w="med" type="none"/>
          </a:ln>
        </p:spPr>
      </p:cxnSp>
      <p:sp>
        <p:nvSpPr>
          <p:cNvPr id="258" name="Google Shape;258;p41"/>
          <p:cNvSpPr/>
          <p:nvPr/>
        </p:nvSpPr>
        <p:spPr>
          <a:xfrm>
            <a:off x="7647050" y="940750"/>
            <a:ext cx="1460700" cy="4881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i="1" lang="en-GB" sz="800">
                <a:solidFill>
                  <a:srgbClr val="434343"/>
                </a:solidFill>
              </a:rPr>
              <a:t>What is the Council seeking to achieve</a:t>
            </a:r>
            <a:endParaRPr i="1" sz="800">
              <a:solidFill>
                <a:srgbClr val="434343"/>
              </a:solidFill>
            </a:endParaRPr>
          </a:p>
        </p:txBody>
      </p:sp>
      <p:sp>
        <p:nvSpPr>
          <p:cNvPr id="259" name="Google Shape;259;p41"/>
          <p:cNvSpPr/>
          <p:nvPr/>
        </p:nvSpPr>
        <p:spPr>
          <a:xfrm rot="-5400000">
            <a:off x="7372100" y="1128250"/>
            <a:ext cx="436800" cy="113100"/>
          </a:xfrm>
          <a:prstGeom prst="triangle">
            <a:avLst>
              <a:gd fmla="val 48592" name="adj"/>
            </a:avLst>
          </a:prstGeom>
          <a:solidFill>
            <a:srgbClr val="CC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41"/>
          <p:cNvSpPr/>
          <p:nvPr/>
        </p:nvSpPr>
        <p:spPr>
          <a:xfrm>
            <a:off x="1096050" y="1559640"/>
            <a:ext cx="1855500" cy="218700"/>
          </a:xfrm>
          <a:prstGeom prst="rect">
            <a:avLst/>
          </a:prstGeom>
          <a:solidFill>
            <a:srgbClr val="C9DAF8"/>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002060"/>
                </a:solidFill>
              </a:rPr>
              <a:t>Seizing the Moment Renewal</a:t>
            </a:r>
            <a:endParaRPr b="1" sz="900">
              <a:solidFill>
                <a:srgbClr val="002060"/>
              </a:solidFill>
            </a:endParaRPr>
          </a:p>
        </p:txBody>
      </p:sp>
      <p:sp>
        <p:nvSpPr>
          <p:cNvPr id="261" name="Google Shape;261;p41"/>
          <p:cNvSpPr/>
          <p:nvPr/>
        </p:nvSpPr>
        <p:spPr>
          <a:xfrm>
            <a:off x="5036225" y="1559325"/>
            <a:ext cx="1812600" cy="218700"/>
          </a:xfrm>
          <a:prstGeom prst="rect">
            <a:avLst/>
          </a:prstGeom>
          <a:solidFill>
            <a:srgbClr val="C9DAF8"/>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GB" sz="900">
                <a:solidFill>
                  <a:srgbClr val="002060"/>
                </a:solidFill>
              </a:rPr>
              <a:t>Blueprint Design Principles</a:t>
            </a:r>
            <a:endParaRPr b="1" sz="900">
              <a:solidFill>
                <a:srgbClr val="002060"/>
              </a:solidFill>
            </a:endParaRPr>
          </a:p>
        </p:txBody>
      </p:sp>
      <p:sp>
        <p:nvSpPr>
          <p:cNvPr id="262" name="Google Shape;262;p41"/>
          <p:cNvSpPr/>
          <p:nvPr/>
        </p:nvSpPr>
        <p:spPr>
          <a:xfrm>
            <a:off x="7647050" y="1490875"/>
            <a:ext cx="1460700" cy="4881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i="1" lang="en-GB" sz="800">
                <a:solidFill>
                  <a:srgbClr val="434343"/>
                </a:solidFill>
              </a:rPr>
              <a:t>How the Council will achieve these outcomes</a:t>
            </a:r>
            <a:endParaRPr i="1" sz="800">
              <a:solidFill>
                <a:srgbClr val="434343"/>
              </a:solidFill>
            </a:endParaRPr>
          </a:p>
        </p:txBody>
      </p:sp>
      <p:sp>
        <p:nvSpPr>
          <p:cNvPr id="263" name="Google Shape;263;p41"/>
          <p:cNvSpPr/>
          <p:nvPr/>
        </p:nvSpPr>
        <p:spPr>
          <a:xfrm rot="-5400000">
            <a:off x="7372100" y="1678375"/>
            <a:ext cx="436800" cy="113100"/>
          </a:xfrm>
          <a:prstGeom prst="triangle">
            <a:avLst>
              <a:gd fmla="val 48592" name="adj"/>
            </a:avLst>
          </a:prstGeom>
          <a:solidFill>
            <a:srgbClr val="CC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41"/>
          <p:cNvSpPr/>
          <p:nvPr/>
        </p:nvSpPr>
        <p:spPr>
          <a:xfrm>
            <a:off x="2147225" y="3938100"/>
            <a:ext cx="1061100" cy="310500"/>
          </a:xfrm>
          <a:prstGeom prst="rect">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002060"/>
                </a:solidFill>
              </a:rPr>
              <a:t>KST Hub</a:t>
            </a:r>
            <a:endParaRPr b="1" sz="900">
              <a:solidFill>
                <a:srgbClr val="002060"/>
              </a:solidFill>
            </a:endParaRPr>
          </a:p>
        </p:txBody>
      </p:sp>
      <p:sp>
        <p:nvSpPr>
          <p:cNvPr id="265" name="Google Shape;265;p41"/>
          <p:cNvSpPr/>
          <p:nvPr/>
        </p:nvSpPr>
        <p:spPr>
          <a:xfrm>
            <a:off x="3516217" y="3938100"/>
            <a:ext cx="1061100" cy="310500"/>
          </a:xfrm>
          <a:prstGeom prst="rect">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GB" sz="900">
                <a:solidFill>
                  <a:srgbClr val="002060"/>
                </a:solidFill>
              </a:rPr>
              <a:t>Connected Kingston</a:t>
            </a:r>
            <a:endParaRPr b="1" sz="900">
              <a:solidFill>
                <a:srgbClr val="002060"/>
              </a:solidFill>
            </a:endParaRPr>
          </a:p>
        </p:txBody>
      </p:sp>
      <p:sp>
        <p:nvSpPr>
          <p:cNvPr id="266" name="Google Shape;266;p41"/>
          <p:cNvSpPr/>
          <p:nvPr/>
        </p:nvSpPr>
        <p:spPr>
          <a:xfrm>
            <a:off x="4885208" y="3938100"/>
            <a:ext cx="1061100" cy="310500"/>
          </a:xfrm>
          <a:prstGeom prst="rect">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GB" sz="900">
                <a:solidFill>
                  <a:srgbClr val="002060"/>
                </a:solidFill>
              </a:rPr>
              <a:t>Website</a:t>
            </a:r>
            <a:endParaRPr b="1" sz="900">
              <a:solidFill>
                <a:srgbClr val="002060"/>
              </a:solidFill>
            </a:endParaRPr>
          </a:p>
        </p:txBody>
      </p:sp>
      <p:sp>
        <p:nvSpPr>
          <p:cNvPr id="267" name="Google Shape;267;p41"/>
          <p:cNvSpPr/>
          <p:nvPr/>
        </p:nvSpPr>
        <p:spPr>
          <a:xfrm>
            <a:off x="350350" y="2187350"/>
            <a:ext cx="7567800" cy="972000"/>
          </a:xfrm>
          <a:prstGeom prst="roundRect">
            <a:avLst>
              <a:gd fmla="val 16667" name="adj"/>
            </a:avLst>
          </a:prstGeom>
          <a:noFill/>
          <a:ln cap="flat" cmpd="sng" w="9525">
            <a:solidFill>
              <a:srgbClr val="E6913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i="1" sz="900">
              <a:solidFill>
                <a:srgbClr val="FFFFFF"/>
              </a:solidFill>
            </a:endParaRPr>
          </a:p>
        </p:txBody>
      </p:sp>
      <p:sp>
        <p:nvSpPr>
          <p:cNvPr id="268" name="Google Shape;268;p41"/>
          <p:cNvSpPr/>
          <p:nvPr/>
        </p:nvSpPr>
        <p:spPr>
          <a:xfrm>
            <a:off x="1720500" y="2368200"/>
            <a:ext cx="1061100" cy="310500"/>
          </a:xfrm>
          <a:prstGeom prst="rect">
            <a:avLst/>
          </a:prstGeom>
          <a:solidFill>
            <a:srgbClr val="E6913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FFFFFF"/>
                </a:solidFill>
              </a:rPr>
              <a:t>Culture and Libraries</a:t>
            </a:r>
            <a:endParaRPr b="1" sz="900">
              <a:solidFill>
                <a:srgbClr val="FFFFFF"/>
              </a:solidFill>
            </a:endParaRPr>
          </a:p>
        </p:txBody>
      </p:sp>
      <p:sp>
        <p:nvSpPr>
          <p:cNvPr id="269" name="Google Shape;269;p41"/>
          <p:cNvSpPr/>
          <p:nvPr/>
        </p:nvSpPr>
        <p:spPr>
          <a:xfrm>
            <a:off x="2974400" y="2368200"/>
            <a:ext cx="1061100" cy="310500"/>
          </a:xfrm>
          <a:prstGeom prst="rect">
            <a:avLst/>
          </a:prstGeom>
          <a:solidFill>
            <a:srgbClr val="E6913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FFFFFF"/>
                </a:solidFill>
              </a:rPr>
              <a:t>Adult Social Care</a:t>
            </a:r>
            <a:endParaRPr b="1" sz="900">
              <a:solidFill>
                <a:srgbClr val="FFFFFF"/>
              </a:solidFill>
            </a:endParaRPr>
          </a:p>
        </p:txBody>
      </p:sp>
      <p:sp>
        <p:nvSpPr>
          <p:cNvPr id="270" name="Google Shape;270;p41"/>
          <p:cNvSpPr/>
          <p:nvPr/>
        </p:nvSpPr>
        <p:spPr>
          <a:xfrm>
            <a:off x="4228300" y="2368200"/>
            <a:ext cx="1061100" cy="310500"/>
          </a:xfrm>
          <a:prstGeom prst="rect">
            <a:avLst/>
          </a:prstGeom>
          <a:solidFill>
            <a:srgbClr val="E6913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FFFFFF"/>
                </a:solidFill>
              </a:rPr>
              <a:t>Public Health</a:t>
            </a:r>
            <a:endParaRPr b="1" sz="900">
              <a:solidFill>
                <a:srgbClr val="FFFFFF"/>
              </a:solidFill>
            </a:endParaRPr>
          </a:p>
        </p:txBody>
      </p:sp>
      <p:sp>
        <p:nvSpPr>
          <p:cNvPr id="271" name="Google Shape;271;p41"/>
          <p:cNvSpPr/>
          <p:nvPr/>
        </p:nvSpPr>
        <p:spPr>
          <a:xfrm>
            <a:off x="5482200" y="2368200"/>
            <a:ext cx="1061100" cy="310500"/>
          </a:xfrm>
          <a:prstGeom prst="rect">
            <a:avLst/>
          </a:prstGeom>
          <a:solidFill>
            <a:srgbClr val="E6913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FFFFFF"/>
                </a:solidFill>
              </a:rPr>
              <a:t>AfC</a:t>
            </a:r>
            <a:endParaRPr b="1" sz="900">
              <a:solidFill>
                <a:srgbClr val="FFFFFF"/>
              </a:solidFill>
            </a:endParaRPr>
          </a:p>
        </p:txBody>
      </p:sp>
      <p:sp>
        <p:nvSpPr>
          <p:cNvPr id="272" name="Google Shape;272;p41"/>
          <p:cNvSpPr/>
          <p:nvPr/>
        </p:nvSpPr>
        <p:spPr>
          <a:xfrm>
            <a:off x="3489125" y="2092350"/>
            <a:ext cx="1186500" cy="169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B45F06"/>
                </a:solidFill>
              </a:rPr>
              <a:t>Council Services</a:t>
            </a:r>
            <a:endParaRPr b="1" sz="900">
              <a:solidFill>
                <a:srgbClr val="B45F06"/>
              </a:solidFill>
            </a:endParaRPr>
          </a:p>
        </p:txBody>
      </p:sp>
      <p:sp>
        <p:nvSpPr>
          <p:cNvPr id="273" name="Google Shape;273;p41"/>
          <p:cNvSpPr/>
          <p:nvPr/>
        </p:nvSpPr>
        <p:spPr>
          <a:xfrm>
            <a:off x="3068450" y="4383500"/>
            <a:ext cx="1937100" cy="169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B45F06"/>
                </a:solidFill>
              </a:rPr>
              <a:t>Council Access to Services</a:t>
            </a:r>
            <a:endParaRPr b="1" sz="900">
              <a:solidFill>
                <a:srgbClr val="B45F06"/>
              </a:solidFill>
            </a:endParaRPr>
          </a:p>
        </p:txBody>
      </p:sp>
      <p:sp>
        <p:nvSpPr>
          <p:cNvPr id="249" name="Google Shape;249;p41"/>
          <p:cNvSpPr/>
          <p:nvPr/>
        </p:nvSpPr>
        <p:spPr>
          <a:xfrm>
            <a:off x="3306425" y="3014650"/>
            <a:ext cx="1460700" cy="651300"/>
          </a:xfrm>
          <a:prstGeom prst="rect">
            <a:avLst/>
          </a:prstGeom>
          <a:solidFill>
            <a:srgbClr val="B6D7A8"/>
          </a:solidFill>
          <a:ln cap="flat" cmpd="sng" w="28575">
            <a:solidFill>
              <a:srgbClr val="38761D"/>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GB" sz="900"/>
              <a:t>Community Hubs</a:t>
            </a:r>
            <a:endParaRPr b="1" sz="900"/>
          </a:p>
        </p:txBody>
      </p:sp>
      <p:grpSp>
        <p:nvGrpSpPr>
          <p:cNvPr id="274" name="Google Shape;274;p41"/>
          <p:cNvGrpSpPr/>
          <p:nvPr/>
        </p:nvGrpSpPr>
        <p:grpSpPr>
          <a:xfrm>
            <a:off x="4353613" y="3282596"/>
            <a:ext cx="324000" cy="324000"/>
            <a:chOff x="5103788" y="3582846"/>
            <a:chExt cx="324000" cy="324000"/>
          </a:xfrm>
        </p:grpSpPr>
        <p:sp>
          <p:nvSpPr>
            <p:cNvPr id="275" name="Google Shape;275;p41"/>
            <p:cNvSpPr/>
            <p:nvPr/>
          </p:nvSpPr>
          <p:spPr>
            <a:xfrm>
              <a:off x="5103788" y="3582846"/>
              <a:ext cx="324000" cy="324000"/>
            </a:xfrm>
            <a:prstGeom prst="ellipse">
              <a:avLst/>
            </a:prstGeom>
            <a:solidFill>
              <a:srgbClr val="FFFFFF"/>
            </a:solidFill>
            <a:ln cap="flat" cmpd="sng" w="9525">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76" name="Google Shape;276;p41"/>
            <p:cNvPicPr preferRelativeResize="0"/>
            <p:nvPr/>
          </p:nvPicPr>
          <p:blipFill>
            <a:blip r:embed="rId3">
              <a:alphaModFix/>
            </a:blip>
            <a:stretch>
              <a:fillRect/>
            </a:stretch>
          </p:blipFill>
          <p:spPr>
            <a:xfrm>
              <a:off x="5157787" y="3636846"/>
              <a:ext cx="216000" cy="216000"/>
            </a:xfrm>
            <a:prstGeom prst="rect">
              <a:avLst/>
            </a:prstGeom>
            <a:noFill/>
            <a:ln>
              <a:noFill/>
            </a:ln>
          </p:spPr>
        </p:pic>
      </p:grpSp>
      <p:sp>
        <p:nvSpPr>
          <p:cNvPr id="277" name="Google Shape;277;p41"/>
          <p:cNvSpPr/>
          <p:nvPr/>
        </p:nvSpPr>
        <p:spPr>
          <a:xfrm>
            <a:off x="3395925" y="3282589"/>
            <a:ext cx="324000" cy="324000"/>
          </a:xfrm>
          <a:prstGeom prst="ellipse">
            <a:avLst/>
          </a:prstGeom>
          <a:solidFill>
            <a:srgbClr val="FFFFFF"/>
          </a:solidFill>
          <a:ln cap="flat" cmpd="sng" w="9525">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78" name="Google Shape;278;p41"/>
          <p:cNvPicPr preferRelativeResize="0"/>
          <p:nvPr/>
        </p:nvPicPr>
        <p:blipFill>
          <a:blip r:embed="rId4">
            <a:alphaModFix/>
          </a:blip>
          <a:stretch>
            <a:fillRect/>
          </a:stretch>
        </p:blipFill>
        <p:spPr>
          <a:xfrm>
            <a:off x="3467925" y="3354589"/>
            <a:ext cx="180000" cy="180000"/>
          </a:xfrm>
          <a:prstGeom prst="rect">
            <a:avLst/>
          </a:prstGeom>
          <a:noFill/>
          <a:ln>
            <a:noFill/>
          </a:ln>
        </p:spPr>
      </p:pic>
      <p:grpSp>
        <p:nvGrpSpPr>
          <p:cNvPr id="279" name="Google Shape;279;p41"/>
          <p:cNvGrpSpPr/>
          <p:nvPr/>
        </p:nvGrpSpPr>
        <p:grpSpPr>
          <a:xfrm>
            <a:off x="3874775" y="3282589"/>
            <a:ext cx="324000" cy="324000"/>
            <a:chOff x="4495800" y="3558964"/>
            <a:chExt cx="324000" cy="324000"/>
          </a:xfrm>
        </p:grpSpPr>
        <p:sp>
          <p:nvSpPr>
            <p:cNvPr id="280" name="Google Shape;280;p41"/>
            <p:cNvSpPr/>
            <p:nvPr/>
          </p:nvSpPr>
          <p:spPr>
            <a:xfrm>
              <a:off x="4495800" y="3558964"/>
              <a:ext cx="324000" cy="324000"/>
            </a:xfrm>
            <a:prstGeom prst="ellipse">
              <a:avLst/>
            </a:prstGeom>
            <a:solidFill>
              <a:srgbClr val="FFFFFF"/>
            </a:solidFill>
            <a:ln cap="flat" cmpd="sng" w="9525">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1" name="Google Shape;281;p41"/>
            <p:cNvPicPr preferRelativeResize="0"/>
            <p:nvPr/>
          </p:nvPicPr>
          <p:blipFill>
            <a:blip r:embed="rId5">
              <a:alphaModFix/>
            </a:blip>
            <a:stretch>
              <a:fillRect/>
            </a:stretch>
          </p:blipFill>
          <p:spPr>
            <a:xfrm>
              <a:off x="4549800" y="3612964"/>
              <a:ext cx="216000" cy="216000"/>
            </a:xfrm>
            <a:prstGeom prst="rect">
              <a:avLst/>
            </a:prstGeom>
            <a:noFill/>
            <a:ln>
              <a:noFill/>
            </a:ln>
          </p:spPr>
        </p:pic>
      </p:grpSp>
      <p:sp>
        <p:nvSpPr>
          <p:cNvPr id="282" name="Google Shape;282;p41"/>
          <p:cNvSpPr/>
          <p:nvPr/>
        </p:nvSpPr>
        <p:spPr>
          <a:xfrm>
            <a:off x="1096100" y="1826525"/>
            <a:ext cx="1855500" cy="218700"/>
          </a:xfrm>
          <a:prstGeom prst="rect">
            <a:avLst/>
          </a:prstGeom>
          <a:solidFill>
            <a:srgbClr val="C9DAF8"/>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002060"/>
                </a:solidFill>
              </a:rPr>
              <a:t>Human-Centred Design</a:t>
            </a:r>
            <a:endParaRPr b="1" sz="900">
              <a:solidFill>
                <a:srgbClr val="002060"/>
              </a:solidFill>
            </a:endParaRPr>
          </a:p>
        </p:txBody>
      </p:sp>
      <p:sp>
        <p:nvSpPr>
          <p:cNvPr id="283" name="Google Shape;283;p41"/>
          <p:cNvSpPr/>
          <p:nvPr/>
        </p:nvSpPr>
        <p:spPr>
          <a:xfrm>
            <a:off x="3044650" y="1835375"/>
            <a:ext cx="1937100" cy="218700"/>
          </a:xfrm>
          <a:prstGeom prst="rect">
            <a:avLst/>
          </a:prstGeom>
          <a:solidFill>
            <a:srgbClr val="C9DAF8"/>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002060"/>
                </a:solidFill>
              </a:rPr>
              <a:t>Prevention &amp; Early Intervention</a:t>
            </a:r>
            <a:endParaRPr b="1" sz="900">
              <a:solidFill>
                <a:srgbClr val="002060"/>
              </a:solidFill>
            </a:endParaRPr>
          </a:p>
        </p:txBody>
      </p:sp>
      <p:sp>
        <p:nvSpPr>
          <p:cNvPr id="248" name="Google Shape;248;p41"/>
          <p:cNvSpPr/>
          <p:nvPr/>
        </p:nvSpPr>
        <p:spPr>
          <a:xfrm>
            <a:off x="2548600" y="3228700"/>
            <a:ext cx="688800" cy="223200"/>
          </a:xfrm>
          <a:prstGeom prst="rect">
            <a:avLst/>
          </a:prstGeom>
          <a:solidFill>
            <a:srgbClr val="D9EAD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800">
                <a:solidFill>
                  <a:srgbClr val="274E13"/>
                </a:solidFill>
              </a:rPr>
              <a:t>VCS &amp; Partners</a:t>
            </a:r>
            <a:endParaRPr b="1" sz="800">
              <a:solidFill>
                <a:srgbClr val="274E13"/>
              </a:solidFill>
            </a:endParaRPr>
          </a:p>
        </p:txBody>
      </p:sp>
      <p:sp>
        <p:nvSpPr>
          <p:cNvPr id="251" name="Google Shape;251;p41"/>
          <p:cNvSpPr/>
          <p:nvPr/>
        </p:nvSpPr>
        <p:spPr>
          <a:xfrm>
            <a:off x="4836150" y="3228700"/>
            <a:ext cx="688800" cy="223200"/>
          </a:xfrm>
          <a:prstGeom prst="rect">
            <a:avLst/>
          </a:prstGeom>
          <a:solidFill>
            <a:srgbClr val="D9EAD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800">
                <a:solidFill>
                  <a:srgbClr val="274E13"/>
                </a:solidFill>
              </a:rPr>
              <a:t>PCNs</a:t>
            </a:r>
            <a:endParaRPr b="1" sz="800">
              <a:solidFill>
                <a:srgbClr val="274E13"/>
              </a:solidFill>
            </a:endParaRPr>
          </a:p>
        </p:txBody>
      </p:sp>
      <p:sp>
        <p:nvSpPr>
          <p:cNvPr id="284" name="Google Shape;284;p41"/>
          <p:cNvSpPr/>
          <p:nvPr/>
        </p:nvSpPr>
        <p:spPr>
          <a:xfrm>
            <a:off x="1070392" y="4179030"/>
            <a:ext cx="502500" cy="187500"/>
          </a:xfrm>
          <a:prstGeom prst="rect">
            <a:avLst/>
          </a:prstGeom>
          <a:no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GB" sz="600">
                <a:solidFill>
                  <a:srgbClr val="274E13"/>
                </a:solidFill>
              </a:rPr>
              <a:t>Customer Review</a:t>
            </a:r>
            <a:endParaRPr b="1" sz="600">
              <a:solidFill>
                <a:srgbClr val="274E13"/>
              </a:solidFill>
            </a:endParaRPr>
          </a:p>
        </p:txBody>
      </p:sp>
      <p:grpSp>
        <p:nvGrpSpPr>
          <p:cNvPr id="285" name="Google Shape;285;p41"/>
          <p:cNvGrpSpPr/>
          <p:nvPr/>
        </p:nvGrpSpPr>
        <p:grpSpPr>
          <a:xfrm>
            <a:off x="979638" y="3930805"/>
            <a:ext cx="684007" cy="683974"/>
            <a:chOff x="2727513" y="592571"/>
            <a:chExt cx="3600039" cy="3677281"/>
          </a:xfrm>
        </p:grpSpPr>
        <p:grpSp>
          <p:nvGrpSpPr>
            <p:cNvPr id="286" name="Google Shape;286;p41"/>
            <p:cNvGrpSpPr/>
            <p:nvPr/>
          </p:nvGrpSpPr>
          <p:grpSpPr>
            <a:xfrm>
              <a:off x="2727513" y="592571"/>
              <a:ext cx="3600039" cy="3677281"/>
              <a:chOff x="2727361" y="592571"/>
              <a:chExt cx="3678013" cy="3677281"/>
            </a:xfrm>
          </p:grpSpPr>
          <p:sp>
            <p:nvSpPr>
              <p:cNvPr id="287" name="Google Shape;287;p41"/>
              <p:cNvSpPr/>
              <p:nvPr/>
            </p:nvSpPr>
            <p:spPr>
              <a:xfrm rot="1800047">
                <a:off x="3219843" y="1086434"/>
                <a:ext cx="2690936" cy="2690936"/>
              </a:xfrm>
              <a:prstGeom prst="blockArc">
                <a:avLst>
                  <a:gd fmla="val 14414370" name="adj1"/>
                  <a:gd fmla="val 694" name="adj2"/>
                  <a:gd fmla="val 9562"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41"/>
              <p:cNvSpPr/>
              <p:nvPr/>
            </p:nvSpPr>
            <p:spPr>
              <a:xfrm flipH="1" rot="-1800047">
                <a:off x="3221956" y="1086434"/>
                <a:ext cx="2690936" cy="2690936"/>
              </a:xfrm>
              <a:prstGeom prst="blockArc">
                <a:avLst>
                  <a:gd fmla="val 14348563" name="adj1"/>
                  <a:gd fmla="val 21472873" name="adj2"/>
                  <a:gd fmla="val 9381"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41"/>
              <p:cNvSpPr/>
              <p:nvPr/>
            </p:nvSpPr>
            <p:spPr>
              <a:xfrm flipH="1" rot="-9000757">
                <a:off x="3220953" y="1084808"/>
                <a:ext cx="2690226" cy="2690226"/>
              </a:xfrm>
              <a:prstGeom prst="blockArc">
                <a:avLst>
                  <a:gd fmla="val 14316164" name="adj1"/>
                  <a:gd fmla="val 21502663" name="adj2"/>
                  <a:gd fmla="val 9415"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0" name="Google Shape;290;p41"/>
            <p:cNvSpPr/>
            <p:nvPr/>
          </p:nvSpPr>
          <p:spPr>
            <a:xfrm rot="-1027861">
              <a:off x="5401824" y="2873207"/>
              <a:ext cx="312672" cy="312672"/>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41"/>
            <p:cNvSpPr/>
            <p:nvPr/>
          </p:nvSpPr>
          <p:spPr>
            <a:xfrm rot="6359841">
              <a:off x="3315801" y="2847762"/>
              <a:ext cx="363580" cy="36358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41"/>
            <p:cNvSpPr/>
            <p:nvPr/>
          </p:nvSpPr>
          <p:spPr>
            <a:xfrm rot="-8100000">
              <a:off x="4382715" y="1027393"/>
              <a:ext cx="363170" cy="36317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3" name="Google Shape;293;p41"/>
          <p:cNvSpPr/>
          <p:nvPr/>
        </p:nvSpPr>
        <p:spPr>
          <a:xfrm>
            <a:off x="1612825" y="2672825"/>
            <a:ext cx="433500" cy="436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41"/>
          <p:cNvSpPr/>
          <p:nvPr/>
        </p:nvSpPr>
        <p:spPr>
          <a:xfrm>
            <a:off x="1578325" y="2797467"/>
            <a:ext cx="502500" cy="187500"/>
          </a:xfrm>
          <a:prstGeom prst="rect">
            <a:avLst/>
          </a:prstGeom>
          <a:no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GB" sz="600">
                <a:solidFill>
                  <a:srgbClr val="274E13"/>
                </a:solidFill>
              </a:rPr>
              <a:t>Libraries Review</a:t>
            </a:r>
            <a:endParaRPr b="1" sz="600">
              <a:solidFill>
                <a:srgbClr val="274E13"/>
              </a:solidFill>
            </a:endParaRPr>
          </a:p>
        </p:txBody>
      </p:sp>
      <p:grpSp>
        <p:nvGrpSpPr>
          <p:cNvPr id="295" name="Google Shape;295;p41"/>
          <p:cNvGrpSpPr/>
          <p:nvPr/>
        </p:nvGrpSpPr>
        <p:grpSpPr>
          <a:xfrm>
            <a:off x="1487571" y="2549243"/>
            <a:ext cx="684007" cy="683974"/>
            <a:chOff x="2727513" y="592571"/>
            <a:chExt cx="3600039" cy="3677281"/>
          </a:xfrm>
        </p:grpSpPr>
        <p:grpSp>
          <p:nvGrpSpPr>
            <p:cNvPr id="296" name="Google Shape;296;p41"/>
            <p:cNvGrpSpPr/>
            <p:nvPr/>
          </p:nvGrpSpPr>
          <p:grpSpPr>
            <a:xfrm>
              <a:off x="2727513" y="592571"/>
              <a:ext cx="3600039" cy="3677281"/>
              <a:chOff x="2727361" y="592571"/>
              <a:chExt cx="3678013" cy="3677281"/>
            </a:xfrm>
          </p:grpSpPr>
          <p:sp>
            <p:nvSpPr>
              <p:cNvPr id="297" name="Google Shape;297;p41"/>
              <p:cNvSpPr/>
              <p:nvPr/>
            </p:nvSpPr>
            <p:spPr>
              <a:xfrm rot="1800047">
                <a:off x="3219843" y="1086434"/>
                <a:ext cx="2690936" cy="2690936"/>
              </a:xfrm>
              <a:prstGeom prst="blockArc">
                <a:avLst>
                  <a:gd fmla="val 14414370" name="adj1"/>
                  <a:gd fmla="val 694" name="adj2"/>
                  <a:gd fmla="val 9562"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41"/>
              <p:cNvSpPr/>
              <p:nvPr/>
            </p:nvSpPr>
            <p:spPr>
              <a:xfrm flipH="1" rot="-1800047">
                <a:off x="3221956" y="1086434"/>
                <a:ext cx="2690936" cy="2690936"/>
              </a:xfrm>
              <a:prstGeom prst="blockArc">
                <a:avLst>
                  <a:gd fmla="val 14348563" name="adj1"/>
                  <a:gd fmla="val 21472873" name="adj2"/>
                  <a:gd fmla="val 9381"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41"/>
              <p:cNvSpPr/>
              <p:nvPr/>
            </p:nvSpPr>
            <p:spPr>
              <a:xfrm flipH="1" rot="-9000757">
                <a:off x="3220953" y="1084808"/>
                <a:ext cx="2690226" cy="2690226"/>
              </a:xfrm>
              <a:prstGeom prst="blockArc">
                <a:avLst>
                  <a:gd fmla="val 14316164" name="adj1"/>
                  <a:gd fmla="val 21502663" name="adj2"/>
                  <a:gd fmla="val 9415"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0" name="Google Shape;300;p41"/>
            <p:cNvSpPr/>
            <p:nvPr/>
          </p:nvSpPr>
          <p:spPr>
            <a:xfrm rot="-1027861">
              <a:off x="5401824" y="2873207"/>
              <a:ext cx="312672" cy="312672"/>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41"/>
            <p:cNvSpPr/>
            <p:nvPr/>
          </p:nvSpPr>
          <p:spPr>
            <a:xfrm rot="6359841">
              <a:off x="3315801" y="2847762"/>
              <a:ext cx="363580" cy="36358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41"/>
            <p:cNvSpPr/>
            <p:nvPr/>
          </p:nvSpPr>
          <p:spPr>
            <a:xfrm rot="-8100000">
              <a:off x="4382715" y="1027393"/>
              <a:ext cx="363170" cy="36317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3" name="Google Shape;303;p41"/>
          <p:cNvSpPr/>
          <p:nvPr/>
        </p:nvSpPr>
        <p:spPr>
          <a:xfrm>
            <a:off x="2773325" y="2672838"/>
            <a:ext cx="433500" cy="436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04" name="Google Shape;304;p41"/>
          <p:cNvGrpSpPr/>
          <p:nvPr/>
        </p:nvGrpSpPr>
        <p:grpSpPr>
          <a:xfrm>
            <a:off x="2658238" y="2549255"/>
            <a:ext cx="684007" cy="683974"/>
            <a:chOff x="2727513" y="592571"/>
            <a:chExt cx="3600039" cy="3677281"/>
          </a:xfrm>
        </p:grpSpPr>
        <p:grpSp>
          <p:nvGrpSpPr>
            <p:cNvPr id="305" name="Google Shape;305;p41"/>
            <p:cNvGrpSpPr/>
            <p:nvPr/>
          </p:nvGrpSpPr>
          <p:grpSpPr>
            <a:xfrm>
              <a:off x="2727513" y="592571"/>
              <a:ext cx="3600039" cy="3677281"/>
              <a:chOff x="2727361" y="592571"/>
              <a:chExt cx="3678013" cy="3677281"/>
            </a:xfrm>
          </p:grpSpPr>
          <p:sp>
            <p:nvSpPr>
              <p:cNvPr id="306" name="Google Shape;306;p41"/>
              <p:cNvSpPr/>
              <p:nvPr/>
            </p:nvSpPr>
            <p:spPr>
              <a:xfrm rot="1800047">
                <a:off x="3219843" y="1086434"/>
                <a:ext cx="2690936" cy="2690936"/>
              </a:xfrm>
              <a:prstGeom prst="blockArc">
                <a:avLst>
                  <a:gd fmla="val 14414370" name="adj1"/>
                  <a:gd fmla="val 694" name="adj2"/>
                  <a:gd fmla="val 9562"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41"/>
              <p:cNvSpPr/>
              <p:nvPr/>
            </p:nvSpPr>
            <p:spPr>
              <a:xfrm flipH="1" rot="-1800047">
                <a:off x="3221956" y="1086434"/>
                <a:ext cx="2690936" cy="2690936"/>
              </a:xfrm>
              <a:prstGeom prst="blockArc">
                <a:avLst>
                  <a:gd fmla="val 14348563" name="adj1"/>
                  <a:gd fmla="val 21472873" name="adj2"/>
                  <a:gd fmla="val 9381"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41"/>
              <p:cNvSpPr/>
              <p:nvPr/>
            </p:nvSpPr>
            <p:spPr>
              <a:xfrm flipH="1" rot="-9000757">
                <a:off x="3220953" y="1084808"/>
                <a:ext cx="2690226" cy="2690226"/>
              </a:xfrm>
              <a:prstGeom prst="blockArc">
                <a:avLst>
                  <a:gd fmla="val 14316164" name="adj1"/>
                  <a:gd fmla="val 21502663" name="adj2"/>
                  <a:gd fmla="val 9415"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9" name="Google Shape;309;p41"/>
            <p:cNvSpPr/>
            <p:nvPr/>
          </p:nvSpPr>
          <p:spPr>
            <a:xfrm rot="-1027861">
              <a:off x="5401824" y="2873207"/>
              <a:ext cx="312672" cy="312672"/>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41"/>
            <p:cNvSpPr/>
            <p:nvPr/>
          </p:nvSpPr>
          <p:spPr>
            <a:xfrm rot="6359841">
              <a:off x="3315801" y="2847762"/>
              <a:ext cx="363580" cy="36358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41"/>
            <p:cNvSpPr/>
            <p:nvPr/>
          </p:nvSpPr>
          <p:spPr>
            <a:xfrm rot="-8100000">
              <a:off x="4382715" y="1027393"/>
              <a:ext cx="363170" cy="36317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12" name="Google Shape;312;p41"/>
          <p:cNvSpPr/>
          <p:nvPr/>
        </p:nvSpPr>
        <p:spPr>
          <a:xfrm>
            <a:off x="2748992" y="2797480"/>
            <a:ext cx="502500" cy="187500"/>
          </a:xfrm>
          <a:prstGeom prst="rect">
            <a:avLst/>
          </a:prstGeom>
          <a:no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GB" sz="600">
                <a:solidFill>
                  <a:srgbClr val="274E13"/>
                </a:solidFill>
              </a:rPr>
              <a:t>Anticipatory Care</a:t>
            </a:r>
            <a:endParaRPr b="1" sz="600">
              <a:solidFill>
                <a:srgbClr val="274E13"/>
              </a:solidFill>
            </a:endParaRPr>
          </a:p>
        </p:txBody>
      </p:sp>
      <p:sp>
        <p:nvSpPr>
          <p:cNvPr id="313" name="Google Shape;313;p41"/>
          <p:cNvSpPr/>
          <p:nvPr/>
        </p:nvSpPr>
        <p:spPr>
          <a:xfrm>
            <a:off x="6179850" y="2672825"/>
            <a:ext cx="433500" cy="436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14" name="Google Shape;314;p41"/>
          <p:cNvGrpSpPr/>
          <p:nvPr/>
        </p:nvGrpSpPr>
        <p:grpSpPr>
          <a:xfrm>
            <a:off x="4840371" y="2549243"/>
            <a:ext cx="684007" cy="683974"/>
            <a:chOff x="344571" y="2396843"/>
            <a:chExt cx="684007" cy="683974"/>
          </a:xfrm>
        </p:grpSpPr>
        <p:sp>
          <p:nvSpPr>
            <p:cNvPr id="315" name="Google Shape;315;p41"/>
            <p:cNvSpPr/>
            <p:nvPr/>
          </p:nvSpPr>
          <p:spPr>
            <a:xfrm>
              <a:off x="469825" y="2520425"/>
              <a:ext cx="433500" cy="436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16" name="Google Shape;316;p41"/>
            <p:cNvGrpSpPr/>
            <p:nvPr/>
          </p:nvGrpSpPr>
          <p:grpSpPr>
            <a:xfrm>
              <a:off x="344571" y="2396843"/>
              <a:ext cx="684007" cy="683974"/>
              <a:chOff x="2727513" y="592571"/>
              <a:chExt cx="3600039" cy="3677281"/>
            </a:xfrm>
          </p:grpSpPr>
          <p:grpSp>
            <p:nvGrpSpPr>
              <p:cNvPr id="317" name="Google Shape;317;p41"/>
              <p:cNvGrpSpPr/>
              <p:nvPr/>
            </p:nvGrpSpPr>
            <p:grpSpPr>
              <a:xfrm>
                <a:off x="2727513" y="592571"/>
                <a:ext cx="3600039" cy="3677281"/>
                <a:chOff x="2727361" y="592571"/>
                <a:chExt cx="3678013" cy="3677281"/>
              </a:xfrm>
            </p:grpSpPr>
            <p:sp>
              <p:nvSpPr>
                <p:cNvPr id="318" name="Google Shape;318;p41"/>
                <p:cNvSpPr/>
                <p:nvPr/>
              </p:nvSpPr>
              <p:spPr>
                <a:xfrm rot="1800047">
                  <a:off x="3219843" y="1086434"/>
                  <a:ext cx="2690936" cy="2690936"/>
                </a:xfrm>
                <a:prstGeom prst="blockArc">
                  <a:avLst>
                    <a:gd fmla="val 14414370" name="adj1"/>
                    <a:gd fmla="val 694" name="adj2"/>
                    <a:gd fmla="val 9562"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41"/>
                <p:cNvSpPr/>
                <p:nvPr/>
              </p:nvSpPr>
              <p:spPr>
                <a:xfrm flipH="1" rot="-1800047">
                  <a:off x="3221956" y="1086434"/>
                  <a:ext cx="2690936" cy="2690936"/>
                </a:xfrm>
                <a:prstGeom prst="blockArc">
                  <a:avLst>
                    <a:gd fmla="val 14348563" name="adj1"/>
                    <a:gd fmla="val 21472873" name="adj2"/>
                    <a:gd fmla="val 9381"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41"/>
                <p:cNvSpPr/>
                <p:nvPr/>
              </p:nvSpPr>
              <p:spPr>
                <a:xfrm flipH="1" rot="-9000757">
                  <a:off x="3220953" y="1084808"/>
                  <a:ext cx="2690226" cy="2690226"/>
                </a:xfrm>
                <a:prstGeom prst="blockArc">
                  <a:avLst>
                    <a:gd fmla="val 14316164" name="adj1"/>
                    <a:gd fmla="val 21502663" name="adj2"/>
                    <a:gd fmla="val 9415"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1" name="Google Shape;321;p41"/>
              <p:cNvSpPr/>
              <p:nvPr/>
            </p:nvSpPr>
            <p:spPr>
              <a:xfrm rot="-1027861">
                <a:off x="5401824" y="2873207"/>
                <a:ext cx="312672" cy="312672"/>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41"/>
              <p:cNvSpPr/>
              <p:nvPr/>
            </p:nvSpPr>
            <p:spPr>
              <a:xfrm rot="6359841">
                <a:off x="3315801" y="2847762"/>
                <a:ext cx="363580" cy="36358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41"/>
              <p:cNvSpPr/>
              <p:nvPr/>
            </p:nvSpPr>
            <p:spPr>
              <a:xfrm rot="-8100000">
                <a:off x="4382715" y="1027393"/>
                <a:ext cx="363170" cy="36317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24" name="Google Shape;324;p41"/>
          <p:cNvGrpSpPr/>
          <p:nvPr/>
        </p:nvGrpSpPr>
        <p:grpSpPr>
          <a:xfrm>
            <a:off x="6064763" y="2549243"/>
            <a:ext cx="684007" cy="683974"/>
            <a:chOff x="2727513" y="592571"/>
            <a:chExt cx="3600039" cy="3677281"/>
          </a:xfrm>
        </p:grpSpPr>
        <p:grpSp>
          <p:nvGrpSpPr>
            <p:cNvPr id="325" name="Google Shape;325;p41"/>
            <p:cNvGrpSpPr/>
            <p:nvPr/>
          </p:nvGrpSpPr>
          <p:grpSpPr>
            <a:xfrm>
              <a:off x="2727513" y="592571"/>
              <a:ext cx="3600039" cy="3677281"/>
              <a:chOff x="2727361" y="592571"/>
              <a:chExt cx="3678013" cy="3677281"/>
            </a:xfrm>
          </p:grpSpPr>
          <p:sp>
            <p:nvSpPr>
              <p:cNvPr id="326" name="Google Shape;326;p41"/>
              <p:cNvSpPr/>
              <p:nvPr/>
            </p:nvSpPr>
            <p:spPr>
              <a:xfrm rot="1800047">
                <a:off x="3219843" y="1086434"/>
                <a:ext cx="2690936" cy="2690936"/>
              </a:xfrm>
              <a:prstGeom prst="blockArc">
                <a:avLst>
                  <a:gd fmla="val 14414370" name="adj1"/>
                  <a:gd fmla="val 694" name="adj2"/>
                  <a:gd fmla="val 9562"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41"/>
              <p:cNvSpPr/>
              <p:nvPr/>
            </p:nvSpPr>
            <p:spPr>
              <a:xfrm flipH="1" rot="-1800047">
                <a:off x="3221956" y="1086434"/>
                <a:ext cx="2690936" cy="2690936"/>
              </a:xfrm>
              <a:prstGeom prst="blockArc">
                <a:avLst>
                  <a:gd fmla="val 14348563" name="adj1"/>
                  <a:gd fmla="val 21472873" name="adj2"/>
                  <a:gd fmla="val 9381"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41"/>
              <p:cNvSpPr/>
              <p:nvPr/>
            </p:nvSpPr>
            <p:spPr>
              <a:xfrm flipH="1" rot="-9000757">
                <a:off x="3220953" y="1084808"/>
                <a:ext cx="2690226" cy="2690226"/>
              </a:xfrm>
              <a:prstGeom prst="blockArc">
                <a:avLst>
                  <a:gd fmla="val 14316164" name="adj1"/>
                  <a:gd fmla="val 21502663" name="adj2"/>
                  <a:gd fmla="val 9415"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9" name="Google Shape;329;p41"/>
            <p:cNvSpPr/>
            <p:nvPr/>
          </p:nvSpPr>
          <p:spPr>
            <a:xfrm rot="-1027861">
              <a:off x="5401824" y="2873207"/>
              <a:ext cx="312672" cy="312672"/>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41"/>
            <p:cNvSpPr/>
            <p:nvPr/>
          </p:nvSpPr>
          <p:spPr>
            <a:xfrm rot="6359841">
              <a:off x="3315801" y="2847762"/>
              <a:ext cx="363580" cy="36358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41"/>
            <p:cNvSpPr/>
            <p:nvPr/>
          </p:nvSpPr>
          <p:spPr>
            <a:xfrm rot="-8100000">
              <a:off x="4382715" y="1027393"/>
              <a:ext cx="363170" cy="36317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32" name="Google Shape;332;p41"/>
          <p:cNvSpPr/>
          <p:nvPr/>
        </p:nvSpPr>
        <p:spPr>
          <a:xfrm>
            <a:off x="6155517" y="2797467"/>
            <a:ext cx="502500" cy="187500"/>
          </a:xfrm>
          <a:prstGeom prst="rect">
            <a:avLst/>
          </a:prstGeom>
          <a:no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GB" sz="600">
                <a:solidFill>
                  <a:srgbClr val="274E13"/>
                </a:solidFill>
              </a:rPr>
              <a:t>Early Help &amp; Resilience</a:t>
            </a:r>
            <a:endParaRPr b="1" sz="600">
              <a:solidFill>
                <a:srgbClr val="274E13"/>
              </a:solidFill>
            </a:endParaRPr>
          </a:p>
        </p:txBody>
      </p:sp>
      <p:sp>
        <p:nvSpPr>
          <p:cNvPr id="333" name="Google Shape;333;p41"/>
          <p:cNvSpPr/>
          <p:nvPr/>
        </p:nvSpPr>
        <p:spPr>
          <a:xfrm>
            <a:off x="466600" y="2368200"/>
            <a:ext cx="1061100" cy="310500"/>
          </a:xfrm>
          <a:prstGeom prst="rect">
            <a:avLst/>
          </a:prstGeom>
          <a:solidFill>
            <a:srgbClr val="E6913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FFFFFF"/>
                </a:solidFill>
              </a:rPr>
              <a:t>Property</a:t>
            </a:r>
            <a:endParaRPr b="1" sz="900">
              <a:solidFill>
                <a:srgbClr val="FFFFFF"/>
              </a:solidFill>
            </a:endParaRPr>
          </a:p>
        </p:txBody>
      </p:sp>
      <p:sp>
        <p:nvSpPr>
          <p:cNvPr id="334" name="Google Shape;334;p41"/>
          <p:cNvSpPr/>
          <p:nvPr/>
        </p:nvSpPr>
        <p:spPr>
          <a:xfrm>
            <a:off x="475600" y="2672825"/>
            <a:ext cx="433500" cy="436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41"/>
          <p:cNvSpPr/>
          <p:nvPr/>
        </p:nvSpPr>
        <p:spPr>
          <a:xfrm>
            <a:off x="441100" y="2797467"/>
            <a:ext cx="502500" cy="187500"/>
          </a:xfrm>
          <a:prstGeom prst="rect">
            <a:avLst/>
          </a:prstGeom>
          <a:no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GB" sz="600">
                <a:solidFill>
                  <a:srgbClr val="274E13"/>
                </a:solidFill>
              </a:rPr>
              <a:t>Asset Strategy</a:t>
            </a:r>
            <a:endParaRPr b="1" sz="600">
              <a:solidFill>
                <a:srgbClr val="274E13"/>
              </a:solidFill>
            </a:endParaRPr>
          </a:p>
        </p:txBody>
      </p:sp>
      <p:grpSp>
        <p:nvGrpSpPr>
          <p:cNvPr id="336" name="Google Shape;336;p41"/>
          <p:cNvGrpSpPr/>
          <p:nvPr/>
        </p:nvGrpSpPr>
        <p:grpSpPr>
          <a:xfrm>
            <a:off x="350346" y="2549243"/>
            <a:ext cx="684007" cy="683974"/>
            <a:chOff x="2727513" y="592571"/>
            <a:chExt cx="3600039" cy="3677281"/>
          </a:xfrm>
        </p:grpSpPr>
        <p:grpSp>
          <p:nvGrpSpPr>
            <p:cNvPr id="337" name="Google Shape;337;p41"/>
            <p:cNvGrpSpPr/>
            <p:nvPr/>
          </p:nvGrpSpPr>
          <p:grpSpPr>
            <a:xfrm>
              <a:off x="2727513" y="592571"/>
              <a:ext cx="3600039" cy="3677281"/>
              <a:chOff x="2727361" y="592571"/>
              <a:chExt cx="3678013" cy="3677281"/>
            </a:xfrm>
          </p:grpSpPr>
          <p:sp>
            <p:nvSpPr>
              <p:cNvPr id="338" name="Google Shape;338;p41"/>
              <p:cNvSpPr/>
              <p:nvPr/>
            </p:nvSpPr>
            <p:spPr>
              <a:xfrm rot="1800047">
                <a:off x="3219843" y="1086434"/>
                <a:ext cx="2690936" cy="2690936"/>
              </a:xfrm>
              <a:prstGeom prst="blockArc">
                <a:avLst>
                  <a:gd fmla="val 14414370" name="adj1"/>
                  <a:gd fmla="val 694" name="adj2"/>
                  <a:gd fmla="val 9562"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41"/>
              <p:cNvSpPr/>
              <p:nvPr/>
            </p:nvSpPr>
            <p:spPr>
              <a:xfrm flipH="1" rot="-1800047">
                <a:off x="3221956" y="1086434"/>
                <a:ext cx="2690936" cy="2690936"/>
              </a:xfrm>
              <a:prstGeom prst="blockArc">
                <a:avLst>
                  <a:gd fmla="val 14348563" name="adj1"/>
                  <a:gd fmla="val 21472873" name="adj2"/>
                  <a:gd fmla="val 9381"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41"/>
              <p:cNvSpPr/>
              <p:nvPr/>
            </p:nvSpPr>
            <p:spPr>
              <a:xfrm flipH="1" rot="-9000757">
                <a:off x="3220953" y="1084808"/>
                <a:ext cx="2690226" cy="2690226"/>
              </a:xfrm>
              <a:prstGeom prst="blockArc">
                <a:avLst>
                  <a:gd fmla="val 14316164" name="adj1"/>
                  <a:gd fmla="val 21502663" name="adj2"/>
                  <a:gd fmla="val 9415"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1" name="Google Shape;341;p41"/>
            <p:cNvSpPr/>
            <p:nvPr/>
          </p:nvSpPr>
          <p:spPr>
            <a:xfrm rot="-1027861">
              <a:off x="5401824" y="2873207"/>
              <a:ext cx="312672" cy="312672"/>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41"/>
            <p:cNvSpPr/>
            <p:nvPr/>
          </p:nvSpPr>
          <p:spPr>
            <a:xfrm rot="6359841">
              <a:off x="3315801" y="2847762"/>
              <a:ext cx="363580" cy="36358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41"/>
            <p:cNvSpPr/>
            <p:nvPr/>
          </p:nvSpPr>
          <p:spPr>
            <a:xfrm rot="-8100000">
              <a:off x="4382715" y="1027393"/>
              <a:ext cx="363170" cy="36317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4" name="Google Shape;344;p41"/>
          <p:cNvSpPr/>
          <p:nvPr/>
        </p:nvSpPr>
        <p:spPr>
          <a:xfrm>
            <a:off x="6736100" y="2368200"/>
            <a:ext cx="1061100" cy="310500"/>
          </a:xfrm>
          <a:prstGeom prst="rect">
            <a:avLst/>
          </a:prstGeom>
          <a:solidFill>
            <a:srgbClr val="E6913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FFFFFF"/>
                </a:solidFill>
              </a:rPr>
              <a:t>Leisure</a:t>
            </a:r>
            <a:endParaRPr b="1" sz="900">
              <a:solidFill>
                <a:srgbClr val="FFFFFF"/>
              </a:solidFill>
            </a:endParaRPr>
          </a:p>
        </p:txBody>
      </p:sp>
      <p:sp>
        <p:nvSpPr>
          <p:cNvPr id="345" name="Google Shape;345;p41"/>
          <p:cNvSpPr/>
          <p:nvPr/>
        </p:nvSpPr>
        <p:spPr>
          <a:xfrm>
            <a:off x="7349200" y="2672825"/>
            <a:ext cx="433500" cy="436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46" name="Google Shape;346;p41"/>
          <p:cNvGrpSpPr/>
          <p:nvPr/>
        </p:nvGrpSpPr>
        <p:grpSpPr>
          <a:xfrm>
            <a:off x="7234113" y="2549243"/>
            <a:ext cx="684007" cy="683974"/>
            <a:chOff x="2727513" y="592571"/>
            <a:chExt cx="3600039" cy="3677281"/>
          </a:xfrm>
        </p:grpSpPr>
        <p:grpSp>
          <p:nvGrpSpPr>
            <p:cNvPr id="347" name="Google Shape;347;p41"/>
            <p:cNvGrpSpPr/>
            <p:nvPr/>
          </p:nvGrpSpPr>
          <p:grpSpPr>
            <a:xfrm>
              <a:off x="2727513" y="592571"/>
              <a:ext cx="3600039" cy="3677281"/>
              <a:chOff x="2727361" y="592571"/>
              <a:chExt cx="3678013" cy="3677281"/>
            </a:xfrm>
          </p:grpSpPr>
          <p:sp>
            <p:nvSpPr>
              <p:cNvPr id="348" name="Google Shape;348;p41"/>
              <p:cNvSpPr/>
              <p:nvPr/>
            </p:nvSpPr>
            <p:spPr>
              <a:xfrm rot="1800047">
                <a:off x="3219843" y="1086434"/>
                <a:ext cx="2690936" cy="2690936"/>
              </a:xfrm>
              <a:prstGeom prst="blockArc">
                <a:avLst>
                  <a:gd fmla="val 14414370" name="adj1"/>
                  <a:gd fmla="val 694" name="adj2"/>
                  <a:gd fmla="val 9562"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41"/>
              <p:cNvSpPr/>
              <p:nvPr/>
            </p:nvSpPr>
            <p:spPr>
              <a:xfrm flipH="1" rot="-1800047">
                <a:off x="3221956" y="1086434"/>
                <a:ext cx="2690936" cy="2690936"/>
              </a:xfrm>
              <a:prstGeom prst="blockArc">
                <a:avLst>
                  <a:gd fmla="val 14348563" name="adj1"/>
                  <a:gd fmla="val 21472873" name="adj2"/>
                  <a:gd fmla="val 9381"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41"/>
              <p:cNvSpPr/>
              <p:nvPr/>
            </p:nvSpPr>
            <p:spPr>
              <a:xfrm flipH="1" rot="-9000757">
                <a:off x="3220953" y="1084808"/>
                <a:ext cx="2690226" cy="2690226"/>
              </a:xfrm>
              <a:prstGeom prst="blockArc">
                <a:avLst>
                  <a:gd fmla="val 14316164" name="adj1"/>
                  <a:gd fmla="val 21502663" name="adj2"/>
                  <a:gd fmla="val 9415"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1" name="Google Shape;351;p41"/>
            <p:cNvSpPr/>
            <p:nvPr/>
          </p:nvSpPr>
          <p:spPr>
            <a:xfrm rot="-1027861">
              <a:off x="5401824" y="2873207"/>
              <a:ext cx="312672" cy="312672"/>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41"/>
            <p:cNvSpPr/>
            <p:nvPr/>
          </p:nvSpPr>
          <p:spPr>
            <a:xfrm rot="6359841">
              <a:off x="3315801" y="2847762"/>
              <a:ext cx="363580" cy="36358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41"/>
            <p:cNvSpPr/>
            <p:nvPr/>
          </p:nvSpPr>
          <p:spPr>
            <a:xfrm rot="-8100000">
              <a:off x="4382715" y="1027393"/>
              <a:ext cx="363170" cy="36317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4" name="Google Shape;354;p41"/>
          <p:cNvSpPr/>
          <p:nvPr/>
        </p:nvSpPr>
        <p:spPr>
          <a:xfrm>
            <a:off x="7324867" y="2797467"/>
            <a:ext cx="502500" cy="187500"/>
          </a:xfrm>
          <a:prstGeom prst="rect">
            <a:avLst/>
          </a:prstGeom>
          <a:no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GB" sz="600">
                <a:solidFill>
                  <a:srgbClr val="274E13"/>
                </a:solidFill>
              </a:rPr>
              <a:t>Leisure Strategy</a:t>
            </a:r>
            <a:endParaRPr b="1" sz="600">
              <a:solidFill>
                <a:srgbClr val="274E13"/>
              </a:solidFill>
            </a:endParaRPr>
          </a:p>
        </p:txBody>
      </p:sp>
      <p:sp>
        <p:nvSpPr>
          <p:cNvPr id="355" name="Google Shape;355;p41"/>
          <p:cNvSpPr/>
          <p:nvPr/>
        </p:nvSpPr>
        <p:spPr>
          <a:xfrm>
            <a:off x="8511712" y="4080256"/>
            <a:ext cx="373200" cy="358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56" name="Google Shape;356;p41"/>
          <p:cNvGrpSpPr/>
          <p:nvPr/>
        </p:nvGrpSpPr>
        <p:grpSpPr>
          <a:xfrm>
            <a:off x="8412655" y="3978763"/>
            <a:ext cx="588966" cy="561889"/>
            <a:chOff x="2727513" y="592571"/>
            <a:chExt cx="3600039" cy="3677281"/>
          </a:xfrm>
        </p:grpSpPr>
        <p:grpSp>
          <p:nvGrpSpPr>
            <p:cNvPr id="357" name="Google Shape;357;p41"/>
            <p:cNvGrpSpPr/>
            <p:nvPr/>
          </p:nvGrpSpPr>
          <p:grpSpPr>
            <a:xfrm>
              <a:off x="2727513" y="592571"/>
              <a:ext cx="3600039" cy="3677281"/>
              <a:chOff x="2727361" y="592571"/>
              <a:chExt cx="3678013" cy="3677281"/>
            </a:xfrm>
          </p:grpSpPr>
          <p:sp>
            <p:nvSpPr>
              <p:cNvPr id="358" name="Google Shape;358;p41"/>
              <p:cNvSpPr/>
              <p:nvPr/>
            </p:nvSpPr>
            <p:spPr>
              <a:xfrm rot="1800047">
                <a:off x="3219843" y="1086434"/>
                <a:ext cx="2690936" cy="2690936"/>
              </a:xfrm>
              <a:prstGeom prst="blockArc">
                <a:avLst>
                  <a:gd fmla="val 14414370" name="adj1"/>
                  <a:gd fmla="val 694" name="adj2"/>
                  <a:gd fmla="val 9562"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41"/>
              <p:cNvSpPr/>
              <p:nvPr/>
            </p:nvSpPr>
            <p:spPr>
              <a:xfrm flipH="1" rot="-1800047">
                <a:off x="3221956" y="1086434"/>
                <a:ext cx="2690936" cy="2690936"/>
              </a:xfrm>
              <a:prstGeom prst="blockArc">
                <a:avLst>
                  <a:gd fmla="val 14348563" name="adj1"/>
                  <a:gd fmla="val 21472873" name="adj2"/>
                  <a:gd fmla="val 9381"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41"/>
              <p:cNvSpPr/>
              <p:nvPr/>
            </p:nvSpPr>
            <p:spPr>
              <a:xfrm flipH="1" rot="-9000757">
                <a:off x="3220953" y="1084808"/>
                <a:ext cx="2690226" cy="2690226"/>
              </a:xfrm>
              <a:prstGeom prst="blockArc">
                <a:avLst>
                  <a:gd fmla="val 14316164" name="adj1"/>
                  <a:gd fmla="val 21502663" name="adj2"/>
                  <a:gd fmla="val 9415" name="adj3"/>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1" name="Google Shape;361;p41"/>
            <p:cNvSpPr/>
            <p:nvPr/>
          </p:nvSpPr>
          <p:spPr>
            <a:xfrm rot="-1027861">
              <a:off x="5401824" y="2873207"/>
              <a:ext cx="312672" cy="312672"/>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41"/>
            <p:cNvSpPr/>
            <p:nvPr/>
          </p:nvSpPr>
          <p:spPr>
            <a:xfrm rot="6359841">
              <a:off x="3315801" y="2847762"/>
              <a:ext cx="363580" cy="36358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41"/>
            <p:cNvSpPr/>
            <p:nvPr/>
          </p:nvSpPr>
          <p:spPr>
            <a:xfrm rot="-8100000">
              <a:off x="4382715" y="1027393"/>
              <a:ext cx="363170" cy="363170"/>
            </a:xfrm>
            <a:prstGeom prst="rtTriangle">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4" name="Google Shape;364;p41"/>
          <p:cNvSpPr/>
          <p:nvPr/>
        </p:nvSpPr>
        <p:spPr>
          <a:xfrm>
            <a:off x="8490762" y="4182634"/>
            <a:ext cx="432600" cy="153900"/>
          </a:xfrm>
          <a:prstGeom prst="rect">
            <a:avLst/>
          </a:prstGeom>
          <a:no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GB" sz="500">
                <a:solidFill>
                  <a:srgbClr val="274E13"/>
                </a:solidFill>
              </a:rPr>
              <a:t>Ongoing programmes</a:t>
            </a:r>
            <a:endParaRPr b="1" sz="500">
              <a:solidFill>
                <a:srgbClr val="274E13"/>
              </a:solidFill>
            </a:endParaRPr>
          </a:p>
        </p:txBody>
      </p:sp>
      <p:sp>
        <p:nvSpPr>
          <p:cNvPr id="365" name="Google Shape;365;p41"/>
          <p:cNvSpPr/>
          <p:nvPr/>
        </p:nvSpPr>
        <p:spPr>
          <a:xfrm>
            <a:off x="3044650" y="1559600"/>
            <a:ext cx="1937100" cy="218700"/>
          </a:xfrm>
          <a:prstGeom prst="rect">
            <a:avLst/>
          </a:prstGeom>
          <a:solidFill>
            <a:srgbClr val="C9DAF8"/>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GB" sz="900">
                <a:solidFill>
                  <a:srgbClr val="002060"/>
                </a:solidFill>
              </a:rPr>
              <a:t> </a:t>
            </a:r>
            <a:r>
              <a:rPr b="1" lang="en-GB" sz="800">
                <a:solidFill>
                  <a:srgbClr val="002060"/>
                </a:solidFill>
              </a:rPr>
              <a:t>OD Strategy &amp; Future Workplace</a:t>
            </a:r>
            <a:endParaRPr b="1" sz="800">
              <a:solidFill>
                <a:srgbClr val="002060"/>
              </a:solidFill>
            </a:endParaRPr>
          </a:p>
        </p:txBody>
      </p:sp>
      <p:sp>
        <p:nvSpPr>
          <p:cNvPr id="366" name="Google Shape;366;p41"/>
          <p:cNvSpPr/>
          <p:nvPr/>
        </p:nvSpPr>
        <p:spPr>
          <a:xfrm>
            <a:off x="4941492" y="2797480"/>
            <a:ext cx="502500" cy="187500"/>
          </a:xfrm>
          <a:prstGeom prst="rect">
            <a:avLst/>
          </a:prstGeom>
          <a:no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GB" sz="600">
                <a:solidFill>
                  <a:srgbClr val="274E13"/>
                </a:solidFill>
              </a:rPr>
              <a:t>Community Dev.</a:t>
            </a:r>
            <a:endParaRPr b="1" sz="600">
              <a:solidFill>
                <a:srgbClr val="274E13"/>
              </a:solidFill>
            </a:endParaRPr>
          </a:p>
        </p:txBody>
      </p:sp>
      <p:sp>
        <p:nvSpPr>
          <p:cNvPr id="367" name="Google Shape;367;p41"/>
          <p:cNvSpPr/>
          <p:nvPr/>
        </p:nvSpPr>
        <p:spPr>
          <a:xfrm>
            <a:off x="5036225" y="1835400"/>
            <a:ext cx="1812600" cy="218700"/>
          </a:xfrm>
          <a:prstGeom prst="rect">
            <a:avLst/>
          </a:prstGeom>
          <a:solidFill>
            <a:srgbClr val="C9DAF8"/>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900">
                <a:solidFill>
                  <a:srgbClr val="002060"/>
                </a:solidFill>
              </a:rPr>
              <a:t>Marmot Principles</a:t>
            </a:r>
            <a:endParaRPr b="1" sz="90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42"/>
          <p:cNvSpPr txBox="1"/>
          <p:nvPr>
            <p:ph idx="12" type="sldNum"/>
          </p:nvPr>
        </p:nvSpPr>
        <p:spPr>
          <a:xfrm>
            <a:off x="8472466" y="4614780"/>
            <a:ext cx="548700" cy="384300"/>
          </a:xfrm>
          <a:prstGeom prst="rect">
            <a:avLst/>
          </a:prstGeom>
          <a:noFill/>
          <a:ln>
            <a:noFill/>
          </a:ln>
        </p:spPr>
        <p:txBody>
          <a:bodyPr anchorCtr="0" anchor="ctr" bIns="90700" lIns="90700" spcFirstLastPara="1" rIns="90700" wrap="square" tIns="90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sp>
        <p:nvSpPr>
          <p:cNvPr id="373" name="Google Shape;373;p42"/>
          <p:cNvSpPr txBox="1"/>
          <p:nvPr/>
        </p:nvSpPr>
        <p:spPr>
          <a:xfrm>
            <a:off x="275175" y="270000"/>
            <a:ext cx="8592600" cy="53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rgbClr val="002060"/>
                </a:solidFill>
              </a:rPr>
              <a:t>What are the timelines?</a:t>
            </a:r>
            <a:endParaRPr b="1" sz="2000">
              <a:solidFill>
                <a:srgbClr val="002060"/>
              </a:solidFill>
            </a:endParaRPr>
          </a:p>
          <a:p>
            <a:pPr indent="0" lvl="0" marL="0" rtl="0" algn="l">
              <a:spcBef>
                <a:spcPts val="0"/>
              </a:spcBef>
              <a:spcAft>
                <a:spcPts val="0"/>
              </a:spcAft>
              <a:buNone/>
            </a:pPr>
            <a:r>
              <a:t/>
            </a:r>
            <a:endParaRPr sz="2000">
              <a:solidFill>
                <a:srgbClr val="000000"/>
              </a:solidFill>
            </a:endParaRPr>
          </a:p>
        </p:txBody>
      </p:sp>
      <p:sp>
        <p:nvSpPr>
          <p:cNvPr id="374" name="Google Shape;374;p42"/>
          <p:cNvSpPr/>
          <p:nvPr/>
        </p:nvSpPr>
        <p:spPr>
          <a:xfrm>
            <a:off x="386250" y="845175"/>
            <a:ext cx="2598300" cy="393000"/>
          </a:xfrm>
          <a:prstGeom prst="homePlate">
            <a:avLst>
              <a:gd fmla="val 50000" name="adj"/>
            </a:avLst>
          </a:prstGeom>
          <a:solidFill>
            <a:srgbClr val="F6B2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434343"/>
                </a:solidFill>
              </a:rPr>
              <a:t>DO</a:t>
            </a:r>
            <a:r>
              <a:rPr lang="en-GB">
                <a:solidFill>
                  <a:srgbClr val="434343"/>
                </a:solidFill>
              </a:rPr>
              <a:t> - next 12 months</a:t>
            </a:r>
            <a:endParaRPr>
              <a:solidFill>
                <a:srgbClr val="434343"/>
              </a:solidFill>
            </a:endParaRPr>
          </a:p>
        </p:txBody>
      </p:sp>
      <p:sp>
        <p:nvSpPr>
          <p:cNvPr id="375" name="Google Shape;375;p42"/>
          <p:cNvSpPr/>
          <p:nvPr/>
        </p:nvSpPr>
        <p:spPr>
          <a:xfrm>
            <a:off x="386250" y="2161941"/>
            <a:ext cx="5152800" cy="393000"/>
          </a:xfrm>
          <a:prstGeom prst="homePlate">
            <a:avLst>
              <a:gd fmla="val 50000" name="adj"/>
            </a:avLst>
          </a:prstGeom>
          <a:solidFill>
            <a:srgbClr val="F6B2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434343"/>
                </a:solidFill>
              </a:rPr>
              <a:t>EMPOWER</a:t>
            </a:r>
            <a:r>
              <a:rPr lang="en-GB">
                <a:solidFill>
                  <a:srgbClr val="434343"/>
                </a:solidFill>
              </a:rPr>
              <a:t> - next 12+ months </a:t>
            </a:r>
            <a:endParaRPr>
              <a:solidFill>
                <a:srgbClr val="434343"/>
              </a:solidFill>
            </a:endParaRPr>
          </a:p>
        </p:txBody>
      </p:sp>
      <p:sp>
        <p:nvSpPr>
          <p:cNvPr id="376" name="Google Shape;376;p42"/>
          <p:cNvSpPr/>
          <p:nvPr/>
        </p:nvSpPr>
        <p:spPr>
          <a:xfrm>
            <a:off x="386250" y="3478707"/>
            <a:ext cx="8314500" cy="393000"/>
          </a:xfrm>
          <a:prstGeom prst="homePlate">
            <a:avLst>
              <a:gd fmla="val 50000" name="adj"/>
            </a:avLst>
          </a:prstGeom>
          <a:solidFill>
            <a:srgbClr val="F6B2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434343"/>
                </a:solidFill>
              </a:rPr>
              <a:t>INFLUENCE</a:t>
            </a:r>
            <a:r>
              <a:rPr lang="en-GB">
                <a:solidFill>
                  <a:srgbClr val="434343"/>
                </a:solidFill>
              </a:rPr>
              <a:t> - up to 5 years</a:t>
            </a:r>
            <a:endParaRPr>
              <a:solidFill>
                <a:srgbClr val="434343"/>
              </a:solidFill>
            </a:endParaRPr>
          </a:p>
        </p:txBody>
      </p:sp>
      <p:sp>
        <p:nvSpPr>
          <p:cNvPr id="377" name="Google Shape;377;p42"/>
          <p:cNvSpPr txBox="1"/>
          <p:nvPr/>
        </p:nvSpPr>
        <p:spPr>
          <a:xfrm>
            <a:off x="386250" y="1259100"/>
            <a:ext cx="3787200" cy="86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GB" sz="1200">
                <a:solidFill>
                  <a:srgbClr val="434343"/>
                </a:solidFill>
              </a:rPr>
              <a:t>Starting off with key RBK assets:</a:t>
            </a:r>
            <a:endParaRPr b="1" sz="1200">
              <a:solidFill>
                <a:srgbClr val="434343"/>
              </a:solidFill>
            </a:endParaRPr>
          </a:p>
          <a:p>
            <a:pPr indent="-304800" lvl="0" marL="457200" rtl="0" algn="l">
              <a:spcBef>
                <a:spcPts val="1000"/>
              </a:spcBef>
              <a:spcAft>
                <a:spcPts val="0"/>
              </a:spcAft>
              <a:buClr>
                <a:srgbClr val="434343"/>
              </a:buClr>
              <a:buSzPts val="1200"/>
              <a:buChar char="●"/>
            </a:pPr>
            <a:r>
              <a:rPr lang="en-GB" sz="1200">
                <a:solidFill>
                  <a:srgbClr val="434343"/>
                </a:solidFill>
              </a:rPr>
              <a:t>Hook Centre, New Malden Library, Kingston Library, build digital hub and @Home offer</a:t>
            </a:r>
            <a:endParaRPr sz="1200">
              <a:solidFill>
                <a:srgbClr val="434343"/>
              </a:solidFill>
            </a:endParaRPr>
          </a:p>
        </p:txBody>
      </p:sp>
      <p:sp>
        <p:nvSpPr>
          <p:cNvPr id="378" name="Google Shape;378;p42"/>
          <p:cNvSpPr txBox="1"/>
          <p:nvPr/>
        </p:nvSpPr>
        <p:spPr>
          <a:xfrm>
            <a:off x="386250" y="2591425"/>
            <a:ext cx="5152800" cy="86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1200">
                <a:solidFill>
                  <a:srgbClr val="434343"/>
                </a:solidFill>
              </a:rPr>
              <a:t>Other RBK assets, community/VCS assets &amp; commercial assets:</a:t>
            </a:r>
            <a:endParaRPr b="1" sz="1200">
              <a:solidFill>
                <a:srgbClr val="434343"/>
              </a:solidFill>
            </a:endParaRPr>
          </a:p>
          <a:p>
            <a:pPr indent="-304800" lvl="0" marL="457200" rtl="0" algn="l">
              <a:spcBef>
                <a:spcPts val="1000"/>
              </a:spcBef>
              <a:spcAft>
                <a:spcPts val="0"/>
              </a:spcAft>
              <a:buClr>
                <a:srgbClr val="434343"/>
              </a:buClr>
              <a:buSzPts val="1200"/>
              <a:buChar char="●"/>
            </a:pPr>
            <a:r>
              <a:rPr lang="en-GB" sz="1200">
                <a:solidFill>
                  <a:srgbClr val="434343"/>
                </a:solidFill>
              </a:rPr>
              <a:t>Empty shops, Kingston University Townhouse,  Rose Theatre, Farm/Museum of Futures, Undercroft, Good Food Co-op</a:t>
            </a:r>
            <a:endParaRPr sz="1200">
              <a:solidFill>
                <a:srgbClr val="434343"/>
              </a:solidFill>
            </a:endParaRPr>
          </a:p>
        </p:txBody>
      </p:sp>
      <p:sp>
        <p:nvSpPr>
          <p:cNvPr id="379" name="Google Shape;379;p42"/>
          <p:cNvSpPr txBox="1"/>
          <p:nvPr/>
        </p:nvSpPr>
        <p:spPr>
          <a:xfrm>
            <a:off x="386250" y="3871700"/>
            <a:ext cx="7669800" cy="682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1200">
                <a:solidFill>
                  <a:srgbClr val="434343"/>
                </a:solidFill>
              </a:rPr>
              <a:t>Longer term, strategic developments and regeneration programmes:</a:t>
            </a:r>
            <a:endParaRPr b="1" sz="1200">
              <a:solidFill>
                <a:srgbClr val="434343"/>
              </a:solidFill>
            </a:endParaRPr>
          </a:p>
          <a:p>
            <a:pPr indent="-304800" lvl="0" marL="457200" rtl="0" algn="l">
              <a:spcBef>
                <a:spcPts val="1000"/>
              </a:spcBef>
              <a:spcAft>
                <a:spcPts val="0"/>
              </a:spcAft>
              <a:buClr>
                <a:srgbClr val="434343"/>
              </a:buClr>
              <a:buSzPts val="1200"/>
              <a:buChar char="●"/>
            </a:pPr>
            <a:r>
              <a:rPr lang="en-GB" sz="1200">
                <a:solidFill>
                  <a:srgbClr val="434343"/>
                </a:solidFill>
              </a:rPr>
              <a:t>Kingfisher Leisure Centre / Cultural Destination, Cambridge Road Estate, Cocks Crescent</a:t>
            </a:r>
            <a:endParaRPr sz="1200">
              <a:solidFill>
                <a:srgbClr val="43434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43"/>
          <p:cNvSpPr txBox="1"/>
          <p:nvPr>
            <p:ph type="title"/>
          </p:nvPr>
        </p:nvSpPr>
        <p:spPr>
          <a:xfrm>
            <a:off x="147000" y="756200"/>
            <a:ext cx="8520600" cy="3062400"/>
          </a:xfrm>
          <a:prstGeom prst="rect">
            <a:avLst/>
          </a:prstGeom>
        </p:spPr>
        <p:txBody>
          <a:bodyPr anchorCtr="0" anchor="ctr" bIns="69825" lIns="69825" spcFirstLastPara="1" rIns="69825" wrap="square" tIns="69825">
            <a:noAutofit/>
          </a:bodyPr>
          <a:lstStyle/>
          <a:p>
            <a:pPr indent="0" lvl="0" marL="0" rtl="0" algn="l">
              <a:spcBef>
                <a:spcPts val="0"/>
              </a:spcBef>
              <a:spcAft>
                <a:spcPts val="0"/>
              </a:spcAft>
              <a:buClr>
                <a:schemeClr val="dk1"/>
              </a:buClr>
              <a:buSzPts val="1100"/>
              <a:buFont typeface="Arial"/>
              <a:buNone/>
            </a:pPr>
            <a:r>
              <a:rPr lang="en-GB" sz="1400">
                <a:solidFill>
                  <a:srgbClr val="222222"/>
                </a:solidFill>
                <a:highlight>
                  <a:srgbClr val="FFFFFF"/>
                </a:highlight>
              </a:rPr>
              <a:t>Our aim is to make Community Hubs (initially Kingston Library, New Malden Library &amp; Hook Centre) welcoming, social and inclusive community spaces. We want to work with communities to open up these spaces. To achieve this we are encouraging residents and colleagues in voluntary and community groups to get in touch.</a:t>
            </a:r>
            <a:endParaRPr sz="1400">
              <a:solidFill>
                <a:srgbClr val="222222"/>
              </a:solidFill>
              <a:highlight>
                <a:srgbClr val="FFFFFF"/>
              </a:highlight>
            </a:endParaRPr>
          </a:p>
          <a:p>
            <a:pPr indent="0" lvl="0" marL="0" rtl="0" algn="l">
              <a:spcBef>
                <a:spcPts val="0"/>
              </a:spcBef>
              <a:spcAft>
                <a:spcPts val="0"/>
              </a:spcAft>
              <a:buClr>
                <a:schemeClr val="dk1"/>
              </a:buClr>
              <a:buSzPts val="1100"/>
              <a:buFont typeface="Arial"/>
              <a:buNone/>
            </a:pPr>
            <a:r>
              <a:t/>
            </a:r>
            <a:endParaRPr sz="1400">
              <a:solidFill>
                <a:srgbClr val="222222"/>
              </a:solidFill>
              <a:highlight>
                <a:srgbClr val="FFFFFF"/>
              </a:highlight>
            </a:endParaRPr>
          </a:p>
          <a:p>
            <a:pPr indent="0" lvl="0" marL="0" rtl="0" algn="l">
              <a:spcBef>
                <a:spcPts val="0"/>
              </a:spcBef>
              <a:spcAft>
                <a:spcPts val="0"/>
              </a:spcAft>
              <a:buClr>
                <a:schemeClr val="dk1"/>
              </a:buClr>
              <a:buSzPts val="1100"/>
              <a:buFont typeface="Arial"/>
              <a:buNone/>
            </a:pPr>
            <a:r>
              <a:rPr lang="en-GB" sz="1400">
                <a:solidFill>
                  <a:srgbClr val="222222"/>
                </a:solidFill>
                <a:highlight>
                  <a:srgbClr val="FFFFFF"/>
                </a:highlight>
              </a:rPr>
              <a:t>Whether wanting to host a book group, a new chess club, a coffee morning, support sessions, craft sessions, skills sessions or another idea we want to hear it and where possible help to make it a reality*.</a:t>
            </a:r>
            <a:endParaRPr sz="1400">
              <a:solidFill>
                <a:srgbClr val="222222"/>
              </a:solidFill>
              <a:highlight>
                <a:srgbClr val="FFFFFF"/>
              </a:highlight>
            </a:endParaRPr>
          </a:p>
          <a:p>
            <a:pPr indent="0" lvl="0" marL="0" rtl="0" algn="l">
              <a:spcBef>
                <a:spcPts val="0"/>
              </a:spcBef>
              <a:spcAft>
                <a:spcPts val="0"/>
              </a:spcAft>
              <a:buClr>
                <a:schemeClr val="dk1"/>
              </a:buClr>
              <a:buSzPts val="1100"/>
              <a:buFont typeface="Arial"/>
              <a:buNone/>
            </a:pPr>
            <a:r>
              <a:t/>
            </a:r>
            <a:endParaRPr sz="1400">
              <a:solidFill>
                <a:srgbClr val="222222"/>
              </a:solidFill>
              <a:highlight>
                <a:srgbClr val="FFFFFF"/>
              </a:highlight>
            </a:endParaRPr>
          </a:p>
          <a:p>
            <a:pPr indent="0" lvl="0" marL="0" rtl="0" algn="l">
              <a:spcBef>
                <a:spcPts val="0"/>
              </a:spcBef>
              <a:spcAft>
                <a:spcPts val="0"/>
              </a:spcAft>
              <a:buClr>
                <a:schemeClr val="dk1"/>
              </a:buClr>
              <a:buSzPts val="1100"/>
              <a:buFont typeface="Arial"/>
              <a:buNone/>
            </a:pPr>
            <a:r>
              <a:rPr lang="en-GB" sz="1400">
                <a:solidFill>
                  <a:srgbClr val="222222"/>
                </a:solidFill>
                <a:highlight>
                  <a:srgbClr val="FFFFFF"/>
                </a:highlight>
              </a:rPr>
              <a:t>We would encourage those with ideas to contact </a:t>
            </a:r>
            <a:r>
              <a:rPr lang="en-GB" sz="1400">
                <a:solidFill>
                  <a:srgbClr val="1155CC"/>
                </a:solidFill>
                <a:highlight>
                  <a:srgbClr val="FFFFFF"/>
                </a:highlight>
              </a:rPr>
              <a:t>giselle.monbiot@kingston.gov.uk</a:t>
            </a:r>
            <a:r>
              <a:rPr lang="en-GB" sz="1400">
                <a:solidFill>
                  <a:srgbClr val="222222"/>
                </a:solidFill>
                <a:highlight>
                  <a:srgbClr val="FFFFFF"/>
                </a:highlight>
              </a:rPr>
              <a:t> </a:t>
            </a:r>
            <a:endParaRPr sz="1400">
              <a:solidFill>
                <a:srgbClr val="222222"/>
              </a:solidFill>
              <a:highlight>
                <a:srgbClr val="FFFFFF"/>
              </a:highlight>
            </a:endParaRPr>
          </a:p>
          <a:p>
            <a:pPr indent="0" lvl="0" marL="0" rtl="0" algn="l">
              <a:spcBef>
                <a:spcPts val="0"/>
              </a:spcBef>
              <a:spcAft>
                <a:spcPts val="0"/>
              </a:spcAft>
              <a:buClr>
                <a:schemeClr val="dk1"/>
              </a:buClr>
              <a:buSzPts val="1100"/>
              <a:buFont typeface="Arial"/>
              <a:buNone/>
            </a:pPr>
            <a:r>
              <a:t/>
            </a:r>
            <a:endParaRPr sz="1400">
              <a:solidFill>
                <a:srgbClr val="222222"/>
              </a:solidFill>
              <a:highlight>
                <a:srgbClr val="FFFFFF"/>
              </a:highlight>
            </a:endParaRPr>
          </a:p>
          <a:p>
            <a:pPr indent="0" lvl="0" marL="0" rtl="0" algn="l">
              <a:spcBef>
                <a:spcPts val="0"/>
              </a:spcBef>
              <a:spcAft>
                <a:spcPts val="0"/>
              </a:spcAft>
              <a:buClr>
                <a:schemeClr val="dk1"/>
              </a:buClr>
              <a:buSzPts val="1100"/>
              <a:buFont typeface="Arial"/>
              <a:buNone/>
            </a:pPr>
            <a:r>
              <a:rPr i="1" lang="en-GB" sz="1400">
                <a:solidFill>
                  <a:srgbClr val="222222"/>
                </a:solidFill>
                <a:highlight>
                  <a:srgbClr val="FFFFFF"/>
                </a:highlight>
              </a:rPr>
              <a:t>*We will accommodate groups wherever possible (pending availability of space). Timelines may be delayed whilst covid rates remain high, safety of residents &amp; staff are our top priority.</a:t>
            </a:r>
            <a:endParaRPr/>
          </a:p>
        </p:txBody>
      </p:sp>
      <p:sp>
        <p:nvSpPr>
          <p:cNvPr id="385" name="Google Shape;385;p43"/>
          <p:cNvSpPr txBox="1"/>
          <p:nvPr/>
        </p:nvSpPr>
        <p:spPr>
          <a:xfrm>
            <a:off x="306975" y="299475"/>
            <a:ext cx="7741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GB" sz="2000">
                <a:solidFill>
                  <a:srgbClr val="002060"/>
                </a:solidFill>
              </a:rPr>
              <a:t>The Offer</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44"/>
          <p:cNvSpPr txBox="1"/>
          <p:nvPr>
            <p:ph type="title"/>
          </p:nvPr>
        </p:nvSpPr>
        <p:spPr>
          <a:xfrm>
            <a:off x="311701" y="927804"/>
            <a:ext cx="8520600" cy="841800"/>
          </a:xfrm>
          <a:prstGeom prst="rect">
            <a:avLst/>
          </a:prstGeom>
        </p:spPr>
        <p:txBody>
          <a:bodyPr anchorCtr="0" anchor="ctr" bIns="69825" lIns="69825" spcFirstLastPara="1" rIns="69825" wrap="square" tIns="69825">
            <a:noAutofit/>
          </a:bodyPr>
          <a:lstStyle/>
          <a:p>
            <a:pPr indent="0" lvl="0" marL="0" rtl="0" algn="ctr">
              <a:spcBef>
                <a:spcPts val="0"/>
              </a:spcBef>
              <a:spcAft>
                <a:spcPts val="0"/>
              </a:spcAft>
              <a:buNone/>
            </a:pPr>
            <a:r>
              <a:rPr lang="en-GB"/>
              <a:t>Questions </a:t>
            </a:r>
            <a:r>
              <a:rPr lang="en-GB"/>
              <a:t>and</a:t>
            </a:r>
            <a:r>
              <a:rPr lang="en-GB"/>
              <a:t> feedback</a:t>
            </a:r>
            <a:endParaRPr/>
          </a:p>
          <a:p>
            <a:pPr indent="0" lvl="0" marL="0" rtl="0" algn="ctr">
              <a:spcBef>
                <a:spcPts val="0"/>
              </a:spcBef>
              <a:spcAft>
                <a:spcPts val="0"/>
              </a:spcAft>
              <a:buNone/>
            </a:pPr>
            <a:r>
              <a:t/>
            </a:r>
            <a:endParaRPr/>
          </a:p>
          <a:p>
            <a:pPr indent="0" lvl="0" marL="0" rtl="0" algn="l">
              <a:spcBef>
                <a:spcPts val="0"/>
              </a:spcBef>
              <a:spcAft>
                <a:spcPts val="0"/>
              </a:spcAft>
              <a:buNone/>
            </a:pPr>
            <a:r>
              <a:rPr lang="en-GB" sz="2600"/>
              <a:t>In particular we are keen to hear how partners want to engage with this work.</a:t>
            </a:r>
            <a:endParaRPr sz="2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31"/>
          <p:cNvSpPr txBox="1"/>
          <p:nvPr>
            <p:ph idx="4294967295" type="title"/>
          </p:nvPr>
        </p:nvSpPr>
        <p:spPr>
          <a:xfrm>
            <a:off x="254338" y="115175"/>
            <a:ext cx="4963800" cy="655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1600"/>
              </a:spcAft>
              <a:buSzPts val="2800"/>
              <a:buNone/>
            </a:pPr>
            <a:r>
              <a:rPr lang="en-GB" sz="2400">
                <a:solidFill>
                  <a:srgbClr val="592975"/>
                </a:solidFill>
                <a:latin typeface="Avenir"/>
                <a:ea typeface="Avenir"/>
                <a:cs typeface="Avenir"/>
                <a:sym typeface="Avenir"/>
              </a:rPr>
              <a:t>Seizing the Moment</a:t>
            </a:r>
            <a:endParaRPr sz="2400">
              <a:solidFill>
                <a:srgbClr val="592975"/>
              </a:solidFill>
              <a:latin typeface="Avenir"/>
              <a:ea typeface="Avenir"/>
              <a:cs typeface="Avenir"/>
              <a:sym typeface="Avenir"/>
            </a:endParaRPr>
          </a:p>
        </p:txBody>
      </p:sp>
      <p:sp>
        <p:nvSpPr>
          <p:cNvPr id="138" name="Google Shape;138;p31"/>
          <p:cNvSpPr txBox="1"/>
          <p:nvPr>
            <p:ph idx="4294967295" type="title"/>
          </p:nvPr>
        </p:nvSpPr>
        <p:spPr>
          <a:xfrm>
            <a:off x="842932" y="755241"/>
            <a:ext cx="7458000" cy="2566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Font typeface="Raleway"/>
              <a:buNone/>
            </a:pPr>
            <a:br>
              <a:rPr b="0" lang="en-GB" sz="1400">
                <a:solidFill>
                  <a:srgbClr val="424242"/>
                </a:solidFill>
                <a:latin typeface="Avenir"/>
                <a:ea typeface="Avenir"/>
                <a:cs typeface="Avenir"/>
                <a:sym typeface="Avenir"/>
              </a:rPr>
            </a:br>
            <a:r>
              <a:rPr b="0" lang="en-GB" sz="1400">
                <a:solidFill>
                  <a:srgbClr val="424242"/>
                </a:solidFill>
                <a:latin typeface="Avenir"/>
                <a:ea typeface="Avenir"/>
                <a:cs typeface="Avenir"/>
                <a:sym typeface="Avenir"/>
              </a:rPr>
              <a:t>Build on the sense of mission and coming together that has existed during the pandemic.</a:t>
            </a:r>
            <a:br>
              <a:rPr b="0" lang="en-GB" sz="1400">
                <a:solidFill>
                  <a:srgbClr val="424242"/>
                </a:solidFill>
                <a:latin typeface="Avenir"/>
                <a:ea typeface="Avenir"/>
                <a:cs typeface="Avenir"/>
                <a:sym typeface="Avenir"/>
              </a:rPr>
            </a:br>
            <a:br>
              <a:rPr b="0" lang="en-GB" sz="1400">
                <a:solidFill>
                  <a:srgbClr val="424242"/>
                </a:solidFill>
                <a:latin typeface="Avenir"/>
                <a:ea typeface="Avenir"/>
                <a:cs typeface="Avenir"/>
                <a:sym typeface="Avenir"/>
              </a:rPr>
            </a:br>
            <a:r>
              <a:rPr b="0" lang="en-GB" sz="1400">
                <a:solidFill>
                  <a:srgbClr val="424242"/>
                </a:solidFill>
                <a:latin typeface="Avenir"/>
                <a:ea typeface="Avenir"/>
                <a:cs typeface="Avenir"/>
                <a:sym typeface="Avenir"/>
              </a:rPr>
              <a:t>Initiate an inclusive, </a:t>
            </a:r>
            <a:r>
              <a:rPr lang="en-GB" sz="1400">
                <a:solidFill>
                  <a:srgbClr val="424242"/>
                </a:solidFill>
                <a:latin typeface="Avenir"/>
                <a:ea typeface="Avenir"/>
                <a:cs typeface="Avenir"/>
                <a:sym typeface="Avenir"/>
              </a:rPr>
              <a:t>open and honest conversation </a:t>
            </a:r>
            <a:r>
              <a:rPr b="0" lang="en-GB" sz="1400">
                <a:solidFill>
                  <a:srgbClr val="424242"/>
                </a:solidFill>
                <a:latin typeface="Avenir"/>
                <a:ea typeface="Avenir"/>
                <a:cs typeface="Avenir"/>
                <a:sym typeface="Avenir"/>
              </a:rPr>
              <a:t>about the future of the borough, with a particular focus on creating trusting relationships needed for closer collaboration between </a:t>
            </a:r>
            <a:r>
              <a:rPr lang="en-GB" sz="1400">
                <a:solidFill>
                  <a:srgbClr val="424242"/>
                </a:solidFill>
                <a:latin typeface="Avenir"/>
                <a:ea typeface="Avenir"/>
                <a:cs typeface="Avenir"/>
                <a:sym typeface="Avenir"/>
              </a:rPr>
              <a:t>c</a:t>
            </a:r>
            <a:r>
              <a:rPr b="0" lang="en-GB" sz="1400">
                <a:solidFill>
                  <a:srgbClr val="424242"/>
                </a:solidFill>
                <a:latin typeface="Avenir"/>
                <a:ea typeface="Avenir"/>
                <a:cs typeface="Avenir"/>
                <a:sym typeface="Avenir"/>
              </a:rPr>
              <a:t>ouncil, </a:t>
            </a:r>
            <a:r>
              <a:rPr lang="en-GB" sz="1400">
                <a:solidFill>
                  <a:srgbClr val="424242"/>
                </a:solidFill>
                <a:latin typeface="Avenir"/>
                <a:ea typeface="Avenir"/>
                <a:cs typeface="Avenir"/>
                <a:sym typeface="Avenir"/>
              </a:rPr>
              <a:t>v</a:t>
            </a:r>
            <a:r>
              <a:rPr b="0" lang="en-GB" sz="1400">
                <a:solidFill>
                  <a:srgbClr val="424242"/>
                </a:solidFill>
                <a:latin typeface="Avenir"/>
                <a:ea typeface="Avenir"/>
                <a:cs typeface="Avenir"/>
                <a:sym typeface="Avenir"/>
              </a:rPr>
              <a:t>oluntary and community </a:t>
            </a:r>
            <a:r>
              <a:rPr lang="en-GB" sz="1400">
                <a:solidFill>
                  <a:srgbClr val="424242"/>
                </a:solidFill>
                <a:latin typeface="Avenir"/>
                <a:ea typeface="Avenir"/>
                <a:cs typeface="Avenir"/>
                <a:sym typeface="Avenir"/>
              </a:rPr>
              <a:t>organisations</a:t>
            </a:r>
            <a:r>
              <a:rPr b="0" lang="en-GB" sz="1400">
                <a:solidFill>
                  <a:srgbClr val="424242"/>
                </a:solidFill>
                <a:latin typeface="Avenir"/>
                <a:ea typeface="Avenir"/>
                <a:cs typeface="Avenir"/>
                <a:sym typeface="Avenir"/>
              </a:rPr>
              <a:t>,</a:t>
            </a:r>
            <a:r>
              <a:rPr lang="en-GB" sz="1400">
                <a:solidFill>
                  <a:srgbClr val="424242"/>
                </a:solidFill>
                <a:latin typeface="Avenir"/>
                <a:ea typeface="Avenir"/>
                <a:cs typeface="Avenir"/>
                <a:sym typeface="Avenir"/>
              </a:rPr>
              <a:t> businesses, residents</a:t>
            </a:r>
            <a:r>
              <a:rPr b="0" lang="en-GB" sz="1400">
                <a:solidFill>
                  <a:srgbClr val="424242"/>
                </a:solidFill>
                <a:latin typeface="Avenir"/>
                <a:ea typeface="Avenir"/>
                <a:cs typeface="Avenir"/>
                <a:sym typeface="Avenir"/>
              </a:rPr>
              <a:t> and other public sector bodies.</a:t>
            </a:r>
            <a:br>
              <a:rPr b="0" lang="en-GB" sz="1400">
                <a:solidFill>
                  <a:srgbClr val="424242"/>
                </a:solidFill>
                <a:latin typeface="Avenir"/>
                <a:ea typeface="Avenir"/>
                <a:cs typeface="Avenir"/>
                <a:sym typeface="Avenir"/>
              </a:rPr>
            </a:br>
            <a:br>
              <a:rPr b="0" lang="en-GB" sz="1400">
                <a:solidFill>
                  <a:srgbClr val="424242"/>
                </a:solidFill>
                <a:latin typeface="Avenir"/>
                <a:ea typeface="Avenir"/>
                <a:cs typeface="Avenir"/>
                <a:sym typeface="Avenir"/>
              </a:rPr>
            </a:br>
            <a:r>
              <a:rPr b="0" lang="en-GB" sz="1400">
                <a:solidFill>
                  <a:srgbClr val="424242"/>
                </a:solidFill>
                <a:latin typeface="Avenir"/>
                <a:ea typeface="Avenir"/>
                <a:cs typeface="Avenir"/>
                <a:sym typeface="Avenir"/>
              </a:rPr>
              <a:t>Set in motion </a:t>
            </a:r>
            <a:r>
              <a:rPr lang="en-GB" sz="1400">
                <a:solidFill>
                  <a:srgbClr val="424242"/>
                </a:solidFill>
                <a:latin typeface="Avenir"/>
                <a:ea typeface="Avenir"/>
                <a:cs typeface="Avenir"/>
                <a:sym typeface="Avenir"/>
              </a:rPr>
              <a:t>a change process </a:t>
            </a:r>
            <a:r>
              <a:rPr b="0" lang="en-GB" sz="1400">
                <a:solidFill>
                  <a:srgbClr val="424242"/>
                </a:solidFill>
                <a:latin typeface="Avenir"/>
                <a:ea typeface="Avenir"/>
                <a:cs typeface="Avenir"/>
                <a:sym typeface="Avenir"/>
              </a:rPr>
              <a:t>that gives informal and formal community and voluntary groups more freedom, support and resources to address address local and brough wide challenges</a:t>
            </a:r>
            <a:br>
              <a:rPr b="0" lang="en-GB" sz="1400">
                <a:solidFill>
                  <a:srgbClr val="424242"/>
                </a:solidFill>
                <a:latin typeface="Avenir"/>
                <a:ea typeface="Avenir"/>
                <a:cs typeface="Avenir"/>
                <a:sym typeface="Avenir"/>
              </a:rPr>
            </a:br>
            <a:br>
              <a:rPr b="0" lang="en-GB" sz="1400">
                <a:solidFill>
                  <a:srgbClr val="424242"/>
                </a:solidFill>
                <a:latin typeface="Avenir"/>
                <a:ea typeface="Avenir"/>
                <a:cs typeface="Avenir"/>
                <a:sym typeface="Avenir"/>
              </a:rPr>
            </a:br>
            <a:br>
              <a:rPr b="0" lang="en-GB" sz="1400">
                <a:latin typeface="Avenir"/>
                <a:ea typeface="Avenir"/>
                <a:cs typeface="Avenir"/>
                <a:sym typeface="Avenir"/>
              </a:rPr>
            </a:br>
            <a:br>
              <a:rPr b="0" lang="en-GB" sz="1400">
                <a:latin typeface="Avenir"/>
                <a:ea typeface="Avenir"/>
                <a:cs typeface="Avenir"/>
                <a:sym typeface="Avenir"/>
              </a:rPr>
            </a:br>
            <a:br>
              <a:rPr b="0" lang="en-GB" sz="1400">
                <a:latin typeface="Avenir"/>
                <a:ea typeface="Avenir"/>
                <a:cs typeface="Avenir"/>
                <a:sym typeface="Avenir"/>
              </a:rPr>
            </a:br>
            <a:endParaRPr b="0" sz="1400">
              <a:latin typeface="Avenir"/>
              <a:ea typeface="Avenir"/>
              <a:cs typeface="Avenir"/>
              <a:sym typeface="Avenir"/>
            </a:endParaRPr>
          </a:p>
        </p:txBody>
      </p:sp>
      <p:sp>
        <p:nvSpPr>
          <p:cNvPr id="139" name="Google Shape;139;p31"/>
          <p:cNvSpPr/>
          <p:nvPr/>
        </p:nvSpPr>
        <p:spPr>
          <a:xfrm>
            <a:off x="7790160" y="4015408"/>
            <a:ext cx="14160900" cy="456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32"/>
          <p:cNvSpPr/>
          <p:nvPr/>
        </p:nvSpPr>
        <p:spPr>
          <a:xfrm>
            <a:off x="254584" y="105912"/>
            <a:ext cx="2106600" cy="461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en-GB" sz="2400" u="none" cap="none" strike="noStrike">
                <a:solidFill>
                  <a:srgbClr val="592975"/>
                </a:solidFill>
                <a:latin typeface="Avenir"/>
                <a:ea typeface="Avenir"/>
                <a:cs typeface="Avenir"/>
                <a:sym typeface="Avenir"/>
              </a:rPr>
              <a:t>Our approach</a:t>
            </a:r>
            <a:endParaRPr b="1" i="0" sz="2400" u="none" cap="none" strike="noStrike">
              <a:solidFill>
                <a:srgbClr val="592975"/>
              </a:solidFill>
              <a:latin typeface="Avenir"/>
              <a:ea typeface="Avenir"/>
              <a:cs typeface="Avenir"/>
              <a:sym typeface="Avenir"/>
            </a:endParaRPr>
          </a:p>
        </p:txBody>
      </p:sp>
      <p:pic>
        <p:nvPicPr>
          <p:cNvPr id="145" name="Google Shape;145;p32"/>
          <p:cNvPicPr preferRelativeResize="0"/>
          <p:nvPr/>
        </p:nvPicPr>
        <p:blipFill rotWithShape="1">
          <a:blip r:embed="rId3">
            <a:alphaModFix/>
          </a:blip>
          <a:srcRect b="26465" l="0" r="0" t="0"/>
          <a:stretch/>
        </p:blipFill>
        <p:spPr>
          <a:xfrm>
            <a:off x="0" y="513125"/>
            <a:ext cx="9144000" cy="378228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33"/>
          <p:cNvSpPr txBox="1"/>
          <p:nvPr>
            <p:ph idx="4294967295" type="title"/>
          </p:nvPr>
        </p:nvSpPr>
        <p:spPr>
          <a:xfrm>
            <a:off x="1686000" y="537424"/>
            <a:ext cx="7458000" cy="2897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Font typeface="Raleway"/>
              <a:buNone/>
            </a:pPr>
            <a:br>
              <a:rPr b="0" lang="en-GB" sz="1400">
                <a:solidFill>
                  <a:srgbClr val="424242"/>
                </a:solidFill>
                <a:latin typeface="Avenir"/>
                <a:ea typeface="Avenir"/>
                <a:cs typeface="Avenir"/>
                <a:sym typeface="Avenir"/>
              </a:rPr>
            </a:br>
            <a:r>
              <a:rPr b="1" lang="en-GB" sz="1400">
                <a:solidFill>
                  <a:srgbClr val="351C75"/>
                </a:solidFill>
                <a:latin typeface="Avenir"/>
                <a:ea typeface="Avenir"/>
                <a:cs typeface="Avenir"/>
                <a:sym typeface="Avenir"/>
              </a:rPr>
              <a:t>Overall project lead an</a:t>
            </a:r>
            <a:r>
              <a:rPr b="1" lang="en-GB" sz="1400">
                <a:solidFill>
                  <a:srgbClr val="351C75"/>
                </a:solidFill>
                <a:latin typeface="Avenir"/>
                <a:ea typeface="Avenir"/>
                <a:cs typeface="Avenir"/>
                <a:sym typeface="Avenir"/>
              </a:rPr>
              <a:t>d co-design</a:t>
            </a:r>
            <a:r>
              <a:rPr lang="en-GB" sz="1400">
                <a:solidFill>
                  <a:srgbClr val="424242"/>
                </a:solidFill>
                <a:latin typeface="Avenir"/>
                <a:ea typeface="Avenir"/>
                <a:cs typeface="Avenir"/>
                <a:sym typeface="Avenir"/>
              </a:rPr>
              <a:t> - </a:t>
            </a:r>
            <a:r>
              <a:rPr b="1" lang="en-GB" sz="1400">
                <a:latin typeface="Avenir"/>
                <a:ea typeface="Avenir"/>
                <a:cs typeface="Avenir"/>
                <a:sym typeface="Avenir"/>
              </a:rPr>
              <a:t>N</a:t>
            </a:r>
            <a:r>
              <a:rPr b="1" lang="en-GB" sz="1400">
                <a:latin typeface="Avenir"/>
                <a:ea typeface="Avenir"/>
                <a:cs typeface="Avenir"/>
                <a:sym typeface="Avenir"/>
              </a:rPr>
              <a:t>ot-for-profit social change agency. Work with local authorities, across the public sector, with the voluntary sector and with communities to create collaborative relationships, thinking and practice. </a:t>
            </a:r>
            <a:br>
              <a:rPr b="1" lang="en-GB" sz="1400">
                <a:latin typeface="Avenir"/>
                <a:ea typeface="Avenir"/>
                <a:cs typeface="Avenir"/>
                <a:sym typeface="Avenir"/>
              </a:rPr>
            </a:br>
            <a:br>
              <a:rPr b="1" lang="en-GB" sz="1400">
                <a:latin typeface="Avenir"/>
                <a:ea typeface="Avenir"/>
                <a:cs typeface="Avenir"/>
                <a:sym typeface="Avenir"/>
              </a:rPr>
            </a:br>
            <a:r>
              <a:rPr b="1" lang="en-GB" sz="1400">
                <a:solidFill>
                  <a:srgbClr val="351C75"/>
                </a:solidFill>
                <a:latin typeface="Avenir"/>
                <a:ea typeface="Avenir"/>
                <a:cs typeface="Avenir"/>
                <a:sym typeface="Avenir"/>
              </a:rPr>
              <a:t>Research lead </a:t>
            </a:r>
            <a:r>
              <a:rPr b="1" lang="en-GB" sz="1400">
                <a:latin typeface="Avenir"/>
                <a:ea typeface="Avenir"/>
                <a:cs typeface="Avenir"/>
                <a:sym typeface="Avenir"/>
              </a:rPr>
              <a:t>- An organisational transformation agency. Work with local authorities, charities, social enterprises and other social purpose organisations to overcome organisational challenges through engagement, research and the practical application of evidence into practice. </a:t>
            </a:r>
            <a:br>
              <a:rPr b="1" lang="en-GB" sz="1400">
                <a:latin typeface="Avenir"/>
                <a:ea typeface="Avenir"/>
                <a:cs typeface="Avenir"/>
                <a:sym typeface="Avenir"/>
              </a:rPr>
            </a:br>
            <a:br>
              <a:rPr b="1" lang="en-GB" sz="1400">
                <a:latin typeface="Avenir"/>
                <a:ea typeface="Avenir"/>
                <a:cs typeface="Avenir"/>
                <a:sym typeface="Avenir"/>
              </a:rPr>
            </a:br>
            <a:r>
              <a:rPr b="1" lang="en-GB" sz="1400">
                <a:solidFill>
                  <a:srgbClr val="351C75"/>
                </a:solidFill>
                <a:latin typeface="Avenir"/>
                <a:ea typeface="Avenir"/>
                <a:cs typeface="Avenir"/>
                <a:sym typeface="Avenir"/>
              </a:rPr>
              <a:t>Community engagement lead -</a:t>
            </a:r>
            <a:r>
              <a:rPr b="1" lang="en-GB" sz="1400">
                <a:latin typeface="Avenir"/>
                <a:ea typeface="Avenir"/>
                <a:cs typeface="Avenir"/>
                <a:sym typeface="Avenir"/>
              </a:rPr>
              <a:t> An award-winning social business that specialises in designing, delivering and facilitating cutting-edge projects. </a:t>
            </a:r>
            <a:br>
              <a:rPr b="0" lang="en-GB" sz="1600">
                <a:latin typeface="Avenir"/>
                <a:ea typeface="Avenir"/>
                <a:cs typeface="Avenir"/>
                <a:sym typeface="Avenir"/>
              </a:rPr>
            </a:br>
            <a:br>
              <a:rPr b="0" lang="en-GB" sz="1600">
                <a:latin typeface="Avenir"/>
                <a:ea typeface="Avenir"/>
                <a:cs typeface="Avenir"/>
                <a:sym typeface="Avenir"/>
              </a:rPr>
            </a:br>
            <a:br>
              <a:rPr b="0" lang="en-GB" sz="1600">
                <a:latin typeface="Avenir"/>
                <a:ea typeface="Avenir"/>
                <a:cs typeface="Avenir"/>
                <a:sym typeface="Avenir"/>
              </a:rPr>
            </a:br>
            <a:endParaRPr b="0" sz="1600">
              <a:latin typeface="Avenir"/>
              <a:ea typeface="Avenir"/>
              <a:cs typeface="Avenir"/>
              <a:sym typeface="Avenir"/>
            </a:endParaRPr>
          </a:p>
        </p:txBody>
      </p:sp>
      <p:pic>
        <p:nvPicPr>
          <p:cNvPr id="151" name="Google Shape;151;p33"/>
          <p:cNvPicPr preferRelativeResize="0"/>
          <p:nvPr/>
        </p:nvPicPr>
        <p:blipFill rotWithShape="1">
          <a:blip r:embed="rId3">
            <a:alphaModFix/>
          </a:blip>
          <a:srcRect b="0" l="0" r="0" t="0"/>
          <a:stretch/>
        </p:blipFill>
        <p:spPr>
          <a:xfrm>
            <a:off x="254315" y="878568"/>
            <a:ext cx="1344148" cy="324000"/>
          </a:xfrm>
          <a:prstGeom prst="rect">
            <a:avLst/>
          </a:prstGeom>
          <a:noFill/>
          <a:ln>
            <a:noFill/>
          </a:ln>
        </p:spPr>
      </p:pic>
      <p:pic>
        <p:nvPicPr>
          <p:cNvPr descr="A green and black logo&#10;&#10;Description automatically generated with low confidence" id="152" name="Google Shape;152;p33"/>
          <p:cNvPicPr preferRelativeResize="0"/>
          <p:nvPr/>
        </p:nvPicPr>
        <p:blipFill rotWithShape="1">
          <a:blip r:embed="rId4">
            <a:alphaModFix/>
          </a:blip>
          <a:srcRect b="0" l="0" r="0" t="0"/>
          <a:stretch/>
        </p:blipFill>
        <p:spPr>
          <a:xfrm>
            <a:off x="409884" y="1823986"/>
            <a:ext cx="1188578" cy="324000"/>
          </a:xfrm>
          <a:prstGeom prst="rect">
            <a:avLst/>
          </a:prstGeom>
          <a:noFill/>
          <a:ln>
            <a:noFill/>
          </a:ln>
        </p:spPr>
      </p:pic>
      <p:sp>
        <p:nvSpPr>
          <p:cNvPr id="153" name="Google Shape;153;p33"/>
          <p:cNvSpPr/>
          <p:nvPr/>
        </p:nvSpPr>
        <p:spPr>
          <a:xfrm>
            <a:off x="7790160" y="4015408"/>
            <a:ext cx="14160900" cy="456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descr="Kaizen Partnership" id="154" name="Google Shape;154;p33"/>
          <p:cNvPicPr preferRelativeResize="0"/>
          <p:nvPr/>
        </p:nvPicPr>
        <p:blipFill rotWithShape="1">
          <a:blip r:embed="rId5">
            <a:alphaModFix/>
          </a:blip>
          <a:srcRect b="0" l="0" r="0" t="0"/>
          <a:stretch/>
        </p:blipFill>
        <p:spPr>
          <a:xfrm>
            <a:off x="551117" y="2775696"/>
            <a:ext cx="1048366" cy="439638"/>
          </a:xfrm>
          <a:prstGeom prst="rect">
            <a:avLst/>
          </a:prstGeom>
          <a:noFill/>
          <a:ln>
            <a:noFill/>
          </a:ln>
        </p:spPr>
      </p:pic>
      <p:sp>
        <p:nvSpPr>
          <p:cNvPr id="155" name="Google Shape;155;p33"/>
          <p:cNvSpPr txBox="1"/>
          <p:nvPr/>
        </p:nvSpPr>
        <p:spPr>
          <a:xfrm>
            <a:off x="254333" y="115175"/>
            <a:ext cx="3787800" cy="655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600"/>
              </a:spcAft>
              <a:buClr>
                <a:srgbClr val="000000"/>
              </a:buClr>
              <a:buSzPts val="2800"/>
              <a:buFont typeface="Raleway"/>
              <a:buNone/>
            </a:pPr>
            <a:r>
              <a:rPr b="1" lang="en-GB" sz="2400">
                <a:solidFill>
                  <a:srgbClr val="592975"/>
                </a:solidFill>
                <a:latin typeface="Avenir"/>
                <a:ea typeface="Avenir"/>
                <a:cs typeface="Avenir"/>
                <a:sym typeface="Avenir"/>
              </a:rPr>
              <a:t>We’re working with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4"/>
          <p:cNvSpPr txBox="1"/>
          <p:nvPr>
            <p:ph idx="12" type="sldNum"/>
          </p:nvPr>
        </p:nvSpPr>
        <p:spPr>
          <a:xfrm>
            <a:off x="8472466" y="4614780"/>
            <a:ext cx="548700" cy="384300"/>
          </a:xfrm>
          <a:prstGeom prst="rect">
            <a:avLst/>
          </a:prstGeom>
          <a:noFill/>
          <a:ln>
            <a:noFill/>
          </a:ln>
        </p:spPr>
        <p:txBody>
          <a:bodyPr anchorCtr="0" anchor="ctr" bIns="90700" lIns="90700" spcFirstLastPara="1" rIns="90700" wrap="square" tIns="90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sp>
        <p:nvSpPr>
          <p:cNvPr id="161" name="Google Shape;161;p34"/>
          <p:cNvSpPr txBox="1"/>
          <p:nvPr/>
        </p:nvSpPr>
        <p:spPr>
          <a:xfrm>
            <a:off x="310050" y="819375"/>
            <a:ext cx="79959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t/>
            </a:r>
            <a:endParaRPr b="1" sz="1600">
              <a:solidFill>
                <a:srgbClr val="434343"/>
              </a:solidFill>
            </a:endParaRPr>
          </a:p>
        </p:txBody>
      </p:sp>
      <p:sp>
        <p:nvSpPr>
          <p:cNvPr id="162" name="Google Shape;162;p34"/>
          <p:cNvSpPr txBox="1"/>
          <p:nvPr/>
        </p:nvSpPr>
        <p:spPr>
          <a:xfrm>
            <a:off x="270000" y="270000"/>
            <a:ext cx="7808700" cy="4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rgbClr val="002060"/>
                </a:solidFill>
              </a:rPr>
              <a:t>VCS Review Update</a:t>
            </a:r>
            <a:endParaRPr b="1" sz="2000">
              <a:solidFill>
                <a:srgbClr val="002060"/>
              </a:solidFill>
            </a:endParaRPr>
          </a:p>
          <a:p>
            <a:pPr indent="0" lvl="0" marL="0" rtl="0" algn="l">
              <a:spcBef>
                <a:spcPts val="0"/>
              </a:spcBef>
              <a:spcAft>
                <a:spcPts val="0"/>
              </a:spcAft>
              <a:buNone/>
            </a:pPr>
            <a:r>
              <a:t/>
            </a:r>
            <a:endParaRPr sz="2000">
              <a:solidFill>
                <a:srgbClr val="002060"/>
              </a:solidFill>
            </a:endParaRPr>
          </a:p>
        </p:txBody>
      </p:sp>
      <p:sp>
        <p:nvSpPr>
          <p:cNvPr id="163" name="Google Shape;163;p34"/>
          <p:cNvSpPr txBox="1"/>
          <p:nvPr>
            <p:ph idx="4294967295" type="body"/>
          </p:nvPr>
        </p:nvSpPr>
        <p:spPr>
          <a:xfrm>
            <a:off x="258525" y="672150"/>
            <a:ext cx="8520600" cy="3416400"/>
          </a:xfrm>
          <a:prstGeom prst="rect">
            <a:avLst/>
          </a:prstGeom>
        </p:spPr>
        <p:txBody>
          <a:bodyPr anchorCtr="0" anchor="t" bIns="69825" lIns="69825" spcFirstLastPara="1" rIns="69825" wrap="square" tIns="69825">
            <a:noAutofit/>
          </a:bodyPr>
          <a:lstStyle/>
          <a:p>
            <a:pPr indent="-330200" lvl="0" marL="457200" rtl="0" algn="l">
              <a:spcBef>
                <a:spcPts val="0"/>
              </a:spcBef>
              <a:spcAft>
                <a:spcPts val="0"/>
              </a:spcAft>
              <a:buClr>
                <a:schemeClr val="dk1"/>
              </a:buClr>
              <a:buSzPts val="1600"/>
              <a:buChar char="●"/>
            </a:pPr>
            <a:r>
              <a:rPr lang="en-GB" sz="1600">
                <a:solidFill>
                  <a:schemeClr val="dk1"/>
                </a:solidFill>
              </a:rPr>
              <a:t>The Council commenced a ‘review’ of relationships and commissioning models in 2019</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This work was informed by feedback from the sector and engagement with partners to explore new ways of working</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The proposals included creating a Kingston Together Fund to bring together commissioning activity with the sector</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This work was paused due to Covid and existing arrangements were extended</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In June the Deputy Leader wrote to commissioned partners in the sector to confirm the intention to extend agreements to March 2023</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Committee approval has now been given to extend agreements to March 2023</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The Council’s Commissioning Governance Board is now approving the individual commissioning arrangements</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Each organisation should receive confirmation of their extension by 13 August</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Extensions provide an opportunity to work with partners to trial new ways of working, explore new solutions and develop new models of delivery</a:t>
            </a:r>
            <a:endParaRPr sz="1600">
              <a:solidFill>
                <a:schemeClr val="dk1"/>
              </a:solidFill>
            </a:endParaRPr>
          </a:p>
          <a:p>
            <a:pPr indent="0" lvl="0" marL="0" rtl="0" algn="l">
              <a:lnSpc>
                <a:spcPct val="100000"/>
              </a:lnSpc>
              <a:spcBef>
                <a:spcPts val="0"/>
              </a:spcBef>
              <a:spcAft>
                <a:spcPts val="0"/>
              </a:spcAft>
              <a:buNone/>
            </a:pPr>
            <a:r>
              <a:t/>
            </a:r>
            <a:endParaRPr sz="16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5"/>
          <p:cNvSpPr txBox="1"/>
          <p:nvPr>
            <p:ph idx="1" type="body"/>
          </p:nvPr>
        </p:nvSpPr>
        <p:spPr>
          <a:xfrm>
            <a:off x="258525" y="672150"/>
            <a:ext cx="8520600" cy="3416400"/>
          </a:xfrm>
          <a:prstGeom prst="rect">
            <a:avLst/>
          </a:prstGeom>
        </p:spPr>
        <p:txBody>
          <a:bodyPr anchorCtr="0" anchor="t" bIns="69825" lIns="69825" spcFirstLastPara="1" rIns="69825" wrap="square" tIns="69825">
            <a:noAutofit/>
          </a:bodyPr>
          <a:lstStyle/>
          <a:p>
            <a:pPr indent="-330200" lvl="0" marL="457200" rtl="0" algn="l">
              <a:spcBef>
                <a:spcPts val="0"/>
              </a:spcBef>
              <a:spcAft>
                <a:spcPts val="0"/>
              </a:spcAft>
              <a:buClr>
                <a:schemeClr val="dk1"/>
              </a:buClr>
              <a:buSzPts val="1600"/>
              <a:buChar char="●"/>
            </a:pPr>
            <a:r>
              <a:rPr lang="en-GB" sz="1600">
                <a:solidFill>
                  <a:schemeClr val="dk1"/>
                </a:solidFill>
              </a:rPr>
              <a:t>Co-produce and reshape the ‘review’ working with the sector and service users</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Take account of how we have all worked differently during the Covid response </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Ensure sufficient time and opportunity to learn from Seizing the Moment report and other local research and engagement</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Reflect on the challenges and opportunities of a post-Covid world</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Be mindful of wider partnerships and joint commissioning considerations</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Align with wider system changes, particularly around health and social care </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Consider how best to ensure support for the existing and emerging voluntary and community groups</a:t>
            </a:r>
            <a:endParaRPr sz="1600">
              <a:solidFill>
                <a:schemeClr val="dk1"/>
              </a:solidFill>
            </a:endParaRPr>
          </a:p>
          <a:p>
            <a:pPr indent="-330200" lvl="0" marL="457200" rtl="0" algn="l">
              <a:spcBef>
                <a:spcPts val="0"/>
              </a:spcBef>
              <a:spcAft>
                <a:spcPts val="0"/>
              </a:spcAft>
              <a:buClr>
                <a:schemeClr val="dk1"/>
              </a:buClr>
              <a:buSzPts val="1600"/>
              <a:buChar char="●"/>
            </a:pPr>
            <a:r>
              <a:rPr lang="en-GB" sz="1600">
                <a:solidFill>
                  <a:schemeClr val="dk1"/>
                </a:solidFill>
              </a:rPr>
              <a:t>Support sector sustainability and innovation in the short, medium and long term</a:t>
            </a:r>
            <a:endParaRPr sz="1600">
              <a:solidFill>
                <a:schemeClr val="dk1"/>
              </a:solidFill>
            </a:endParaRPr>
          </a:p>
          <a:p>
            <a:pPr indent="0" lvl="0" marL="0" rtl="0" algn="l">
              <a:lnSpc>
                <a:spcPct val="100000"/>
              </a:lnSpc>
              <a:spcBef>
                <a:spcPts val="0"/>
              </a:spcBef>
              <a:spcAft>
                <a:spcPts val="0"/>
              </a:spcAft>
              <a:buNone/>
            </a:pPr>
            <a:r>
              <a:t/>
            </a:r>
            <a:endParaRPr sz="1600">
              <a:solidFill>
                <a:schemeClr val="dk1"/>
              </a:solidFill>
            </a:endParaRPr>
          </a:p>
        </p:txBody>
      </p:sp>
      <p:sp>
        <p:nvSpPr>
          <p:cNvPr id="169" name="Google Shape;169;p35"/>
          <p:cNvSpPr txBox="1"/>
          <p:nvPr>
            <p:ph type="title"/>
          </p:nvPr>
        </p:nvSpPr>
        <p:spPr>
          <a:xfrm>
            <a:off x="311700" y="99450"/>
            <a:ext cx="8520600" cy="572700"/>
          </a:xfrm>
          <a:prstGeom prst="rect">
            <a:avLst/>
          </a:prstGeom>
        </p:spPr>
        <p:txBody>
          <a:bodyPr anchorCtr="0" anchor="t" bIns="69825" lIns="69825" spcFirstLastPara="1" rIns="69825" wrap="square" tIns="69825">
            <a:noAutofit/>
          </a:bodyPr>
          <a:lstStyle/>
          <a:p>
            <a:pPr indent="0" lvl="0" marL="0" rtl="0" algn="l">
              <a:spcBef>
                <a:spcPts val="0"/>
              </a:spcBef>
              <a:spcAft>
                <a:spcPts val="0"/>
              </a:spcAft>
              <a:buNone/>
            </a:pPr>
            <a:r>
              <a:rPr b="1" lang="en-GB" sz="2300">
                <a:solidFill>
                  <a:srgbClr val="002060"/>
                </a:solidFill>
              </a:rPr>
              <a:t>Approach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6"/>
          <p:cNvSpPr txBox="1"/>
          <p:nvPr>
            <p:ph type="title"/>
          </p:nvPr>
        </p:nvSpPr>
        <p:spPr>
          <a:xfrm>
            <a:off x="311700" y="445025"/>
            <a:ext cx="8520600" cy="572700"/>
          </a:xfrm>
          <a:prstGeom prst="rect">
            <a:avLst/>
          </a:prstGeom>
        </p:spPr>
        <p:txBody>
          <a:bodyPr anchorCtr="0" anchor="t" bIns="69825" lIns="69825" spcFirstLastPara="1" rIns="69825" wrap="square" tIns="69825">
            <a:noAutofit/>
          </a:bodyPr>
          <a:lstStyle/>
          <a:p>
            <a:pPr indent="0" lvl="0" marL="0" rtl="0" algn="l">
              <a:spcBef>
                <a:spcPts val="0"/>
              </a:spcBef>
              <a:spcAft>
                <a:spcPts val="0"/>
              </a:spcAft>
              <a:buNone/>
            </a:pPr>
            <a:r>
              <a:rPr b="1" lang="en-GB" sz="2300">
                <a:solidFill>
                  <a:srgbClr val="002060"/>
                </a:solidFill>
              </a:rPr>
              <a:t>Context and interdependencies</a:t>
            </a:r>
            <a:endParaRPr b="1" sz="2300">
              <a:solidFill>
                <a:srgbClr val="002060"/>
              </a:solidFill>
            </a:endParaRPr>
          </a:p>
        </p:txBody>
      </p:sp>
      <p:graphicFrame>
        <p:nvGraphicFramePr>
          <p:cNvPr id="175" name="Google Shape;175;p36"/>
          <p:cNvGraphicFramePr/>
          <p:nvPr/>
        </p:nvGraphicFramePr>
        <p:xfrm>
          <a:off x="391450" y="1154075"/>
          <a:ext cx="3000000" cy="3000000"/>
        </p:xfrm>
        <a:graphic>
          <a:graphicData uri="http://schemas.openxmlformats.org/drawingml/2006/table">
            <a:tbl>
              <a:tblPr>
                <a:noFill/>
                <a:tableStyleId>{E8AEF158-6E74-4065-B783-EF43F023B33F}</a:tableStyleId>
              </a:tblPr>
              <a:tblGrid>
                <a:gridCol w="4078300"/>
                <a:gridCol w="4078300"/>
              </a:tblGrid>
              <a:tr h="469475">
                <a:tc>
                  <a:txBody>
                    <a:bodyPr/>
                    <a:lstStyle/>
                    <a:p>
                      <a:pPr indent="-330200" lvl="0" marL="457200" rtl="0" algn="l">
                        <a:spcBef>
                          <a:spcPts val="0"/>
                        </a:spcBef>
                        <a:spcAft>
                          <a:spcPts val="0"/>
                        </a:spcAft>
                        <a:buSzPts val="1600"/>
                        <a:buChar char="●"/>
                      </a:pPr>
                      <a:r>
                        <a:rPr lang="en-GB" sz="1600"/>
                        <a:t>Communities taskforce</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330200" lvl="0" marL="457200" rtl="0" algn="l">
                        <a:spcBef>
                          <a:spcPts val="0"/>
                        </a:spcBef>
                        <a:spcAft>
                          <a:spcPts val="0"/>
                        </a:spcAft>
                        <a:buSzPts val="1600"/>
                        <a:buChar char="●"/>
                      </a:pPr>
                      <a:r>
                        <a:rPr lang="en-GB" sz="1600"/>
                        <a:t>Integrated Care Systems</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469475">
                <a:tc>
                  <a:txBody>
                    <a:bodyPr/>
                    <a:lstStyle/>
                    <a:p>
                      <a:pPr indent="-330200" lvl="0" marL="457200" rtl="0" algn="l">
                        <a:spcBef>
                          <a:spcPts val="0"/>
                        </a:spcBef>
                        <a:spcAft>
                          <a:spcPts val="0"/>
                        </a:spcAft>
                        <a:buSzPts val="1600"/>
                        <a:buChar char="●"/>
                      </a:pPr>
                      <a:r>
                        <a:rPr lang="en-GB" sz="1600"/>
                        <a:t>Economic recovery taskforce</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330200" lvl="0" marL="457200" rtl="0" algn="l">
                        <a:spcBef>
                          <a:spcPts val="0"/>
                        </a:spcBef>
                        <a:spcAft>
                          <a:spcPts val="0"/>
                        </a:spcAft>
                        <a:buSzPts val="1600"/>
                        <a:buChar char="●"/>
                      </a:pPr>
                      <a:r>
                        <a:rPr lang="en-GB" sz="1600"/>
                        <a:t>Commissioning framework</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469475">
                <a:tc>
                  <a:txBody>
                    <a:bodyPr/>
                    <a:lstStyle/>
                    <a:p>
                      <a:pPr indent="-330200" lvl="0" marL="457200" rtl="0" algn="l">
                        <a:spcBef>
                          <a:spcPts val="0"/>
                        </a:spcBef>
                        <a:spcAft>
                          <a:spcPts val="0"/>
                        </a:spcAft>
                        <a:buSzPts val="1600"/>
                        <a:buChar char="●"/>
                      </a:pPr>
                      <a:r>
                        <a:rPr lang="en-GB" sz="1600"/>
                        <a:t>Ongoing covid response</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330200" lvl="0" marL="457200" rtl="0" algn="l">
                        <a:spcBef>
                          <a:spcPts val="0"/>
                        </a:spcBef>
                        <a:spcAft>
                          <a:spcPts val="0"/>
                        </a:spcAft>
                        <a:buSzPts val="1600"/>
                        <a:buChar char="●"/>
                      </a:pPr>
                      <a:r>
                        <a:rPr lang="en-GB" sz="1600"/>
                        <a:t>Social value policy</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469475">
                <a:tc>
                  <a:txBody>
                    <a:bodyPr/>
                    <a:lstStyle/>
                    <a:p>
                      <a:pPr indent="-330200" lvl="0" marL="457200" rtl="0" algn="l">
                        <a:spcBef>
                          <a:spcPts val="0"/>
                        </a:spcBef>
                        <a:spcAft>
                          <a:spcPts val="0"/>
                        </a:spcAft>
                        <a:buSzPts val="1600"/>
                        <a:buChar char="●"/>
                      </a:pPr>
                      <a:r>
                        <a:rPr lang="en-GB" sz="1600"/>
                        <a:t>Community hubs</a:t>
                      </a:r>
                      <a:endParaRPr sz="1600"/>
                    </a:p>
                    <a:p>
                      <a:pPr indent="0" lvl="0" marL="457200" rtl="0" algn="l">
                        <a:spcBef>
                          <a:spcPts val="0"/>
                        </a:spcBef>
                        <a:spcAft>
                          <a:spcPts val="0"/>
                        </a:spcAft>
                        <a:buNone/>
                      </a:pPr>
                      <a:r>
                        <a:t/>
                      </a:r>
                      <a:endParaRPr sz="1600"/>
                    </a:p>
                    <a:p>
                      <a:pPr indent="-330200" lvl="0" marL="457200" rtl="0" algn="l">
                        <a:spcBef>
                          <a:spcPts val="0"/>
                        </a:spcBef>
                        <a:spcAft>
                          <a:spcPts val="0"/>
                        </a:spcAft>
                        <a:buSzPts val="1600"/>
                        <a:buChar char="●"/>
                      </a:pPr>
                      <a:r>
                        <a:rPr lang="en-GB" sz="1600"/>
                        <a:t>New VCS Strategy</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330200" lvl="0" marL="457200" rtl="0" algn="l">
                        <a:spcBef>
                          <a:spcPts val="0"/>
                        </a:spcBef>
                        <a:spcAft>
                          <a:spcPts val="0"/>
                        </a:spcAft>
                        <a:buSzPts val="1600"/>
                        <a:buChar char="●"/>
                      </a:pPr>
                      <a:r>
                        <a:rPr lang="en-GB" sz="1600"/>
                        <a:t>Community empowerment</a:t>
                      </a:r>
                      <a:endParaRPr sz="1600"/>
                    </a:p>
                    <a:p>
                      <a:pPr indent="0" lvl="0" marL="457200" rtl="0" algn="l">
                        <a:spcBef>
                          <a:spcPts val="0"/>
                        </a:spcBef>
                        <a:spcAft>
                          <a:spcPts val="0"/>
                        </a:spcAft>
                        <a:buNone/>
                      </a:pPr>
                      <a:r>
                        <a:t/>
                      </a:r>
                      <a:endParaRPr sz="1600"/>
                    </a:p>
                    <a:p>
                      <a:pPr indent="-330200" lvl="0" marL="457200" rtl="0" algn="l">
                        <a:spcBef>
                          <a:spcPts val="0"/>
                        </a:spcBef>
                        <a:spcAft>
                          <a:spcPts val="0"/>
                        </a:spcAft>
                        <a:buSzPts val="1600"/>
                        <a:buChar char="●"/>
                      </a:pPr>
                      <a:r>
                        <a:rPr lang="en-GB" sz="1600"/>
                        <a:t>Seizing the Moment</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469475">
                <a:tc>
                  <a:txBody>
                    <a:bodyPr/>
                    <a:lstStyle/>
                    <a:p>
                      <a:pPr indent="0" lvl="0" marL="0" rtl="0" algn="l">
                        <a:spcBef>
                          <a:spcPts val="0"/>
                        </a:spcBef>
                        <a:spcAft>
                          <a:spcPts val="0"/>
                        </a:spcAft>
                        <a:buNone/>
                      </a:pPr>
                      <a:r>
                        <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7"/>
          <p:cNvSpPr txBox="1"/>
          <p:nvPr>
            <p:ph type="title"/>
          </p:nvPr>
        </p:nvSpPr>
        <p:spPr>
          <a:xfrm>
            <a:off x="360000" y="368825"/>
            <a:ext cx="8424000" cy="572700"/>
          </a:xfrm>
          <a:prstGeom prst="rect">
            <a:avLst/>
          </a:prstGeom>
        </p:spPr>
        <p:txBody>
          <a:bodyPr anchorCtr="0" anchor="t" bIns="69825" lIns="69825" spcFirstLastPara="1" rIns="69825" wrap="square" tIns="69825">
            <a:noAutofit/>
          </a:bodyPr>
          <a:lstStyle/>
          <a:p>
            <a:pPr indent="0" lvl="0" marL="0" rtl="0" algn="l">
              <a:spcBef>
                <a:spcPts val="0"/>
              </a:spcBef>
              <a:spcAft>
                <a:spcPts val="0"/>
              </a:spcAft>
              <a:buNone/>
            </a:pPr>
            <a:r>
              <a:rPr b="1" lang="en-GB" sz="2300">
                <a:solidFill>
                  <a:srgbClr val="002060"/>
                </a:solidFill>
              </a:rPr>
              <a:t>Proposed workstreams</a:t>
            </a:r>
            <a:endParaRPr b="1" sz="2300">
              <a:solidFill>
                <a:srgbClr val="002060"/>
              </a:solidFill>
            </a:endParaRPr>
          </a:p>
        </p:txBody>
      </p:sp>
      <p:sp>
        <p:nvSpPr>
          <p:cNvPr id="181" name="Google Shape;181;p37"/>
          <p:cNvSpPr txBox="1"/>
          <p:nvPr>
            <p:ph idx="1" type="body"/>
          </p:nvPr>
        </p:nvSpPr>
        <p:spPr>
          <a:xfrm>
            <a:off x="360000" y="848475"/>
            <a:ext cx="8424000" cy="2354400"/>
          </a:xfrm>
          <a:prstGeom prst="rect">
            <a:avLst/>
          </a:prstGeom>
        </p:spPr>
        <p:txBody>
          <a:bodyPr anchorCtr="0" anchor="t" bIns="69825" lIns="69825" spcFirstLastPara="1" rIns="69825" wrap="square" tIns="69825">
            <a:noAutofit/>
          </a:bodyPr>
          <a:lstStyle/>
          <a:p>
            <a:pPr indent="-330200" lvl="0" marL="457200" rtl="0" algn="l">
              <a:lnSpc>
                <a:spcPct val="100000"/>
              </a:lnSpc>
              <a:spcBef>
                <a:spcPts val="0"/>
              </a:spcBef>
              <a:spcAft>
                <a:spcPts val="0"/>
              </a:spcAft>
              <a:buClr>
                <a:schemeClr val="dk1"/>
              </a:buClr>
              <a:buSzPts val="1600"/>
              <a:buAutoNum type="arabicPeriod"/>
            </a:pPr>
            <a:r>
              <a:rPr lang="en-GB" sz="1600">
                <a:solidFill>
                  <a:schemeClr val="dk1"/>
                </a:solidFill>
              </a:rPr>
              <a:t>Infrastructure and capacity building</a:t>
            </a:r>
            <a:endParaRPr sz="1600">
              <a:solidFill>
                <a:schemeClr val="dk1"/>
              </a:solidFill>
            </a:endParaRPr>
          </a:p>
          <a:p>
            <a:pPr indent="-330200" lvl="0" marL="457200" rtl="0" algn="l">
              <a:lnSpc>
                <a:spcPct val="100000"/>
              </a:lnSpc>
              <a:spcBef>
                <a:spcPts val="1000"/>
              </a:spcBef>
              <a:spcAft>
                <a:spcPts val="0"/>
              </a:spcAft>
              <a:buClr>
                <a:schemeClr val="dk1"/>
              </a:buClr>
              <a:buSzPts val="1600"/>
              <a:buAutoNum type="arabicPeriod"/>
            </a:pPr>
            <a:r>
              <a:rPr lang="en-GB" sz="1600">
                <a:solidFill>
                  <a:schemeClr val="dk1"/>
                </a:solidFill>
              </a:rPr>
              <a:t>Information, Advice and Guidance</a:t>
            </a:r>
            <a:endParaRPr sz="1600">
              <a:solidFill>
                <a:schemeClr val="dk1"/>
              </a:solidFill>
            </a:endParaRPr>
          </a:p>
          <a:p>
            <a:pPr indent="-330200" lvl="0" marL="457200" rtl="0" algn="l">
              <a:lnSpc>
                <a:spcPct val="100000"/>
              </a:lnSpc>
              <a:spcBef>
                <a:spcPts val="1000"/>
              </a:spcBef>
              <a:spcAft>
                <a:spcPts val="0"/>
              </a:spcAft>
              <a:buClr>
                <a:schemeClr val="dk1"/>
              </a:buClr>
              <a:buSzPts val="1600"/>
              <a:buAutoNum type="arabicPeriod"/>
            </a:pPr>
            <a:r>
              <a:rPr lang="en-GB" sz="1600">
                <a:solidFill>
                  <a:schemeClr val="dk1"/>
                </a:solidFill>
              </a:rPr>
              <a:t>Specialist commissioning </a:t>
            </a:r>
            <a:endParaRPr sz="1600">
              <a:solidFill>
                <a:schemeClr val="dk1"/>
              </a:solidFill>
            </a:endParaRPr>
          </a:p>
          <a:p>
            <a:pPr indent="-273050" lvl="1" marL="809999" rtl="0" algn="l">
              <a:lnSpc>
                <a:spcPct val="100000"/>
              </a:lnSpc>
              <a:spcBef>
                <a:spcPts val="1000"/>
              </a:spcBef>
              <a:spcAft>
                <a:spcPts val="0"/>
              </a:spcAft>
              <a:buClr>
                <a:schemeClr val="dk1"/>
              </a:buClr>
              <a:buSzPts val="1600"/>
              <a:buAutoNum type="alphaLcPeriod"/>
            </a:pPr>
            <a:r>
              <a:rPr lang="en-GB" sz="1600">
                <a:solidFill>
                  <a:schemeClr val="dk1"/>
                </a:solidFill>
              </a:rPr>
              <a:t>Occupational activities</a:t>
            </a:r>
            <a:endParaRPr sz="1600">
              <a:solidFill>
                <a:schemeClr val="dk1"/>
              </a:solidFill>
            </a:endParaRPr>
          </a:p>
          <a:p>
            <a:pPr indent="-273050" lvl="1" marL="809999" rtl="0" algn="l">
              <a:lnSpc>
                <a:spcPct val="100000"/>
              </a:lnSpc>
              <a:spcBef>
                <a:spcPts val="1000"/>
              </a:spcBef>
              <a:spcAft>
                <a:spcPts val="0"/>
              </a:spcAft>
              <a:buClr>
                <a:schemeClr val="dk1"/>
              </a:buClr>
              <a:buSzPts val="1600"/>
              <a:buAutoNum type="alphaLcPeriod"/>
            </a:pPr>
            <a:r>
              <a:rPr lang="en-GB" sz="1600">
                <a:solidFill>
                  <a:schemeClr val="dk1"/>
                </a:solidFill>
              </a:rPr>
              <a:t>Targeted interventions</a:t>
            </a:r>
            <a:endParaRPr sz="1600">
              <a:solidFill>
                <a:schemeClr val="dk1"/>
              </a:solidFill>
            </a:endParaRPr>
          </a:p>
          <a:p>
            <a:pPr indent="-330200" lvl="0" marL="457200" rtl="0" algn="l">
              <a:lnSpc>
                <a:spcPct val="100000"/>
              </a:lnSpc>
              <a:spcBef>
                <a:spcPts val="1000"/>
              </a:spcBef>
              <a:spcAft>
                <a:spcPts val="0"/>
              </a:spcAft>
              <a:buClr>
                <a:schemeClr val="dk1"/>
              </a:buClr>
              <a:buSzPts val="1600"/>
              <a:buAutoNum type="arabicPeriod"/>
            </a:pPr>
            <a:r>
              <a:rPr lang="en-GB" sz="1600">
                <a:solidFill>
                  <a:schemeClr val="dk1"/>
                </a:solidFill>
              </a:rPr>
              <a:t>Small grants and seed funding</a:t>
            </a:r>
            <a:endParaRPr sz="1600">
              <a:solidFill>
                <a:schemeClr val="dk1"/>
              </a:solidFill>
            </a:endParaRPr>
          </a:p>
          <a:p>
            <a:pPr indent="-330200" lvl="0" marL="457200" rtl="0" algn="l">
              <a:lnSpc>
                <a:spcPct val="100000"/>
              </a:lnSpc>
              <a:spcBef>
                <a:spcPts val="1000"/>
              </a:spcBef>
              <a:spcAft>
                <a:spcPts val="1000"/>
              </a:spcAft>
              <a:buClr>
                <a:schemeClr val="dk1"/>
              </a:buClr>
              <a:buSzPts val="1600"/>
              <a:buAutoNum type="arabicPeriod"/>
            </a:pPr>
            <a:r>
              <a:rPr lang="en-GB" sz="1600">
                <a:solidFill>
                  <a:schemeClr val="dk1"/>
                </a:solidFill>
              </a:rPr>
              <a:t>Relationships between the Council and the VCS</a:t>
            </a:r>
            <a:endParaRPr sz="16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graphicFrame>
        <p:nvGraphicFramePr>
          <p:cNvPr id="186" name="Google Shape;186;p38"/>
          <p:cNvGraphicFramePr/>
          <p:nvPr/>
        </p:nvGraphicFramePr>
        <p:xfrm>
          <a:off x="152400" y="822575"/>
          <a:ext cx="3000000" cy="3000000"/>
        </p:xfrm>
        <a:graphic>
          <a:graphicData uri="http://schemas.openxmlformats.org/drawingml/2006/table">
            <a:tbl>
              <a:tblPr>
                <a:noFill/>
                <a:tableStyleId>{3878AE72-43EE-4E42-8737-191B6B07AC4C}</a:tableStyleId>
              </a:tblPr>
              <a:tblGrid>
                <a:gridCol w="2548100"/>
                <a:gridCol w="6133450"/>
              </a:tblGrid>
              <a:tr h="12700">
                <a:tc>
                  <a:txBody>
                    <a:bodyPr/>
                    <a:lstStyle/>
                    <a:p>
                      <a:pPr indent="0" lvl="0" marL="0" rtl="0" algn="l">
                        <a:spcBef>
                          <a:spcPts val="0"/>
                        </a:spcBef>
                        <a:spcAft>
                          <a:spcPts val="0"/>
                        </a:spcAft>
                        <a:buNone/>
                      </a:pPr>
                      <a:r>
                        <a:rPr lang="en-GB" sz="1200"/>
                        <a:t>July 2021</a:t>
                      </a:r>
                      <a:endParaRPr sz="1200"/>
                    </a:p>
                  </a:txBody>
                  <a:tcPr marT="63500" marB="63500" marR="63500" marL="63500"/>
                </a:tc>
                <a:tc>
                  <a:txBody>
                    <a:bodyPr/>
                    <a:lstStyle/>
                    <a:p>
                      <a:pPr indent="-304800" lvl="0" marL="457200" rtl="0" algn="l">
                        <a:spcBef>
                          <a:spcPts val="0"/>
                        </a:spcBef>
                        <a:spcAft>
                          <a:spcPts val="0"/>
                        </a:spcAft>
                        <a:buSzPts val="1200"/>
                        <a:buChar char="●"/>
                      </a:pPr>
                      <a:r>
                        <a:rPr lang="en-GB" sz="1200"/>
                        <a:t>Committee decision and extensions enacted, including agreements regarding opportunities to transform and reshape services</a:t>
                      </a:r>
                      <a:endParaRPr sz="1200"/>
                    </a:p>
                  </a:txBody>
                  <a:tcPr marT="63500" marB="63500" marR="63500" marL="63500"/>
                </a:tc>
              </a:tr>
              <a:tr h="12700">
                <a:tc>
                  <a:txBody>
                    <a:bodyPr/>
                    <a:lstStyle/>
                    <a:p>
                      <a:pPr indent="0" lvl="0" marL="0" rtl="0" algn="l">
                        <a:spcBef>
                          <a:spcPts val="0"/>
                        </a:spcBef>
                        <a:spcAft>
                          <a:spcPts val="0"/>
                        </a:spcAft>
                        <a:buNone/>
                      </a:pPr>
                      <a:r>
                        <a:rPr lang="en-GB" sz="1200"/>
                        <a:t>September 2021 - December 2021</a:t>
                      </a:r>
                      <a:endParaRPr sz="1200"/>
                    </a:p>
                  </a:txBody>
                  <a:tcPr marT="63500" marB="63500" marR="63500" marL="63500"/>
                </a:tc>
                <a:tc>
                  <a:txBody>
                    <a:bodyPr/>
                    <a:lstStyle/>
                    <a:p>
                      <a:pPr indent="-304800" lvl="0" marL="457200" rtl="0" algn="l">
                        <a:spcBef>
                          <a:spcPts val="0"/>
                        </a:spcBef>
                        <a:spcAft>
                          <a:spcPts val="0"/>
                        </a:spcAft>
                        <a:buSzPts val="1200"/>
                        <a:buChar char="●"/>
                      </a:pPr>
                      <a:r>
                        <a:rPr lang="en-GB" sz="1200"/>
                        <a:t>Develop new VCS Strategy, partnership model, and partnership priorities </a:t>
                      </a:r>
                      <a:endParaRPr sz="1200"/>
                    </a:p>
                  </a:txBody>
                  <a:tcPr marT="63500" marB="63500" marR="63500" marL="63500"/>
                </a:tc>
              </a:tr>
              <a:tr h="12700">
                <a:tc>
                  <a:txBody>
                    <a:bodyPr/>
                    <a:lstStyle/>
                    <a:p>
                      <a:pPr indent="0" lvl="0" marL="0" rtl="0" algn="l">
                        <a:spcBef>
                          <a:spcPts val="0"/>
                        </a:spcBef>
                        <a:spcAft>
                          <a:spcPts val="0"/>
                        </a:spcAft>
                        <a:buNone/>
                      </a:pPr>
                      <a:r>
                        <a:rPr lang="en-GB" sz="1200"/>
                        <a:t>December 2021</a:t>
                      </a:r>
                      <a:endParaRPr sz="1200"/>
                    </a:p>
                  </a:txBody>
                  <a:tcPr marT="63500" marB="63500" marR="63500" marL="63500"/>
                </a:tc>
                <a:tc>
                  <a:txBody>
                    <a:bodyPr/>
                    <a:lstStyle/>
                    <a:p>
                      <a:pPr indent="-304800" lvl="0" marL="457200" rtl="0" algn="l">
                        <a:spcBef>
                          <a:spcPts val="0"/>
                        </a:spcBef>
                        <a:spcAft>
                          <a:spcPts val="0"/>
                        </a:spcAft>
                        <a:buSzPts val="1200"/>
                        <a:buChar char="●"/>
                      </a:pPr>
                      <a:r>
                        <a:rPr lang="en-GB" sz="1200"/>
                        <a:t>Approval of new VCS Strategy</a:t>
                      </a:r>
                      <a:endParaRPr sz="1200"/>
                    </a:p>
                  </a:txBody>
                  <a:tcPr marT="63500" marB="63500" marR="63500" marL="63500"/>
                </a:tc>
              </a:tr>
              <a:tr h="12700">
                <a:tc>
                  <a:txBody>
                    <a:bodyPr/>
                    <a:lstStyle/>
                    <a:p>
                      <a:pPr indent="0" lvl="0" marL="0" rtl="0" algn="l">
                        <a:spcBef>
                          <a:spcPts val="0"/>
                        </a:spcBef>
                        <a:spcAft>
                          <a:spcPts val="0"/>
                        </a:spcAft>
                        <a:buNone/>
                      </a:pPr>
                      <a:r>
                        <a:rPr lang="en-GB" sz="1200"/>
                        <a:t>January - June 2022</a:t>
                      </a:r>
                      <a:endParaRPr sz="1200"/>
                    </a:p>
                  </a:txBody>
                  <a:tcPr marT="63500" marB="63500" marR="63500" marL="63500"/>
                </a:tc>
                <a:tc>
                  <a:txBody>
                    <a:bodyPr/>
                    <a:lstStyle/>
                    <a:p>
                      <a:pPr indent="-304800" lvl="0" marL="457200" rtl="0" algn="l">
                        <a:spcBef>
                          <a:spcPts val="0"/>
                        </a:spcBef>
                        <a:spcAft>
                          <a:spcPts val="0"/>
                        </a:spcAft>
                        <a:buSzPts val="1200"/>
                        <a:buChar char="●"/>
                      </a:pPr>
                      <a:r>
                        <a:rPr lang="en-GB" sz="1200"/>
                        <a:t>Co-design a new commissioning model.</a:t>
                      </a:r>
                      <a:endParaRPr sz="1200"/>
                    </a:p>
                    <a:p>
                      <a:pPr indent="-304800" lvl="0" marL="457200" rtl="0" algn="l">
                        <a:spcBef>
                          <a:spcPts val="0"/>
                        </a:spcBef>
                        <a:spcAft>
                          <a:spcPts val="0"/>
                        </a:spcAft>
                        <a:buSzPts val="1200"/>
                        <a:buChar char="●"/>
                      </a:pPr>
                      <a:r>
                        <a:rPr lang="en-GB" sz="1200"/>
                        <a:t>Develop new VCS commissioning infrastructure</a:t>
                      </a:r>
                      <a:endParaRPr sz="1200"/>
                    </a:p>
                  </a:txBody>
                  <a:tcPr marT="63500" marB="63500" marR="63500" marL="63500"/>
                </a:tc>
              </a:tr>
              <a:tr h="12700">
                <a:tc>
                  <a:txBody>
                    <a:bodyPr/>
                    <a:lstStyle/>
                    <a:p>
                      <a:pPr indent="0" lvl="0" marL="0" rtl="0" algn="l">
                        <a:spcBef>
                          <a:spcPts val="0"/>
                        </a:spcBef>
                        <a:spcAft>
                          <a:spcPts val="0"/>
                        </a:spcAft>
                        <a:buNone/>
                      </a:pPr>
                      <a:r>
                        <a:rPr lang="en-GB" sz="1200"/>
                        <a:t>July 2022 - December 2022</a:t>
                      </a:r>
                      <a:endParaRPr sz="1200"/>
                    </a:p>
                  </a:txBody>
                  <a:tcPr marT="63500" marB="63500" marR="63500" marL="63500"/>
                </a:tc>
                <a:tc>
                  <a:txBody>
                    <a:bodyPr/>
                    <a:lstStyle/>
                    <a:p>
                      <a:pPr indent="-304800" lvl="0" marL="457200" rtl="0" algn="l">
                        <a:spcBef>
                          <a:spcPts val="0"/>
                        </a:spcBef>
                        <a:spcAft>
                          <a:spcPts val="0"/>
                        </a:spcAft>
                        <a:buSzPts val="1200"/>
                        <a:buChar char="●"/>
                      </a:pPr>
                      <a:r>
                        <a:rPr lang="en-GB" sz="1200"/>
                        <a:t>Call-off services and award new contracts</a:t>
                      </a:r>
                      <a:endParaRPr sz="1200"/>
                    </a:p>
                    <a:p>
                      <a:pPr indent="-304800" lvl="0" marL="457200" rtl="0" algn="l">
                        <a:spcBef>
                          <a:spcPts val="0"/>
                        </a:spcBef>
                        <a:spcAft>
                          <a:spcPts val="0"/>
                        </a:spcAft>
                        <a:buSzPts val="1200"/>
                        <a:buChar char="●"/>
                      </a:pPr>
                      <a:r>
                        <a:rPr lang="en-GB" sz="1200"/>
                        <a:t>Agree tapered hardship / transition support packages</a:t>
                      </a:r>
                      <a:endParaRPr sz="1200"/>
                    </a:p>
                  </a:txBody>
                  <a:tcPr marT="63500" marB="63500" marR="63500" marL="63500"/>
                </a:tc>
              </a:tr>
              <a:tr h="12700">
                <a:tc>
                  <a:txBody>
                    <a:bodyPr/>
                    <a:lstStyle/>
                    <a:p>
                      <a:pPr indent="0" lvl="0" marL="0" rtl="0" algn="l">
                        <a:spcBef>
                          <a:spcPts val="0"/>
                        </a:spcBef>
                        <a:spcAft>
                          <a:spcPts val="0"/>
                        </a:spcAft>
                        <a:buNone/>
                      </a:pPr>
                      <a:r>
                        <a:rPr lang="en-GB" sz="1200"/>
                        <a:t>December 2022 - March 2023</a:t>
                      </a:r>
                      <a:endParaRPr sz="1200"/>
                    </a:p>
                  </a:txBody>
                  <a:tcPr marT="63500" marB="63500" marR="63500" marL="63500"/>
                </a:tc>
                <a:tc>
                  <a:txBody>
                    <a:bodyPr/>
                    <a:lstStyle/>
                    <a:p>
                      <a:pPr indent="-304800" lvl="0" marL="457200" rtl="0" algn="l">
                        <a:spcBef>
                          <a:spcPts val="0"/>
                        </a:spcBef>
                        <a:spcAft>
                          <a:spcPts val="0"/>
                        </a:spcAft>
                        <a:buSzPts val="1200"/>
                        <a:buChar char="●"/>
                      </a:pPr>
                      <a:r>
                        <a:rPr lang="en-GB" sz="1200"/>
                        <a:t>Mobilise new services</a:t>
                      </a:r>
                      <a:endParaRPr sz="1200"/>
                    </a:p>
                  </a:txBody>
                  <a:tcPr marT="63500" marB="63500" marR="63500" marL="63500"/>
                </a:tc>
              </a:tr>
              <a:tr h="12700">
                <a:tc>
                  <a:txBody>
                    <a:bodyPr/>
                    <a:lstStyle/>
                    <a:p>
                      <a:pPr indent="0" lvl="0" marL="0" rtl="0" algn="l">
                        <a:spcBef>
                          <a:spcPts val="0"/>
                        </a:spcBef>
                        <a:spcAft>
                          <a:spcPts val="0"/>
                        </a:spcAft>
                        <a:buNone/>
                      </a:pPr>
                      <a:r>
                        <a:rPr lang="en-GB" sz="1200"/>
                        <a:t>April 2023</a:t>
                      </a:r>
                      <a:endParaRPr sz="1200"/>
                    </a:p>
                  </a:txBody>
                  <a:tcPr marT="63500" marB="63500" marR="63500" marL="63500"/>
                </a:tc>
                <a:tc>
                  <a:txBody>
                    <a:bodyPr/>
                    <a:lstStyle/>
                    <a:p>
                      <a:pPr indent="-304800" lvl="0" marL="457200" rtl="0" algn="l">
                        <a:spcBef>
                          <a:spcPts val="0"/>
                        </a:spcBef>
                        <a:spcAft>
                          <a:spcPts val="0"/>
                        </a:spcAft>
                        <a:buSzPts val="1200"/>
                        <a:buChar char="●"/>
                      </a:pPr>
                      <a:r>
                        <a:rPr lang="en-GB" sz="1200"/>
                        <a:t>New services commence</a:t>
                      </a:r>
                      <a:endParaRPr sz="1200"/>
                    </a:p>
                    <a:p>
                      <a:pPr indent="-304800" lvl="0" marL="457200" rtl="0" algn="l">
                        <a:spcBef>
                          <a:spcPts val="0"/>
                        </a:spcBef>
                        <a:spcAft>
                          <a:spcPts val="0"/>
                        </a:spcAft>
                        <a:buSzPts val="1200"/>
                        <a:buChar char="●"/>
                      </a:pPr>
                      <a:r>
                        <a:rPr lang="en-GB" sz="1200"/>
                        <a:t>Hardship / transition support packages commence</a:t>
                      </a:r>
                      <a:endParaRPr sz="1200"/>
                    </a:p>
                  </a:txBody>
                  <a:tcPr marT="63500" marB="63500" marR="63500" marL="63500"/>
                </a:tc>
              </a:tr>
            </a:tbl>
          </a:graphicData>
        </a:graphic>
      </p:graphicFrame>
      <p:sp>
        <p:nvSpPr>
          <p:cNvPr id="187" name="Google Shape;187;p38"/>
          <p:cNvSpPr txBox="1"/>
          <p:nvPr>
            <p:ph type="title"/>
          </p:nvPr>
        </p:nvSpPr>
        <p:spPr>
          <a:xfrm>
            <a:off x="360000" y="270000"/>
            <a:ext cx="8424000" cy="572700"/>
          </a:xfrm>
          <a:prstGeom prst="rect">
            <a:avLst/>
          </a:prstGeom>
        </p:spPr>
        <p:txBody>
          <a:bodyPr anchorCtr="0" anchor="t" bIns="69825" lIns="69825" spcFirstLastPara="1" rIns="69825" wrap="square" tIns="69825">
            <a:noAutofit/>
          </a:bodyPr>
          <a:lstStyle/>
          <a:p>
            <a:pPr indent="0" lvl="0" marL="0" rtl="0" algn="l">
              <a:spcBef>
                <a:spcPts val="0"/>
              </a:spcBef>
              <a:spcAft>
                <a:spcPts val="0"/>
              </a:spcAft>
              <a:buNone/>
            </a:pPr>
            <a:r>
              <a:rPr b="1" lang="en-GB" sz="2300">
                <a:solidFill>
                  <a:srgbClr val="002060"/>
                </a:solidFill>
              </a:rPr>
              <a:t>Indicative timetable</a:t>
            </a:r>
            <a:endParaRPr b="1" sz="2300">
              <a:solidFill>
                <a:srgbClr val="00206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