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9"/>
  </p:notesMasterIdLst>
  <p:sldIdLst>
    <p:sldId id="278" r:id="rId5"/>
    <p:sldId id="279" r:id="rId6"/>
    <p:sldId id="273" r:id="rId7"/>
    <p:sldId id="259" r:id="rId8"/>
    <p:sldId id="260" r:id="rId9"/>
    <p:sldId id="261" r:id="rId10"/>
    <p:sldId id="262" r:id="rId11"/>
    <p:sldId id="264" r:id="rId12"/>
    <p:sldId id="282" r:id="rId13"/>
    <p:sldId id="280" r:id="rId14"/>
    <p:sldId id="270" r:id="rId15"/>
    <p:sldId id="265" r:id="rId16"/>
    <p:sldId id="281" r:id="rId17"/>
    <p:sldId id="266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C0119C5-38DC-C37F-B4F4-AF8DBA4824B9}" name="Sanja Djeric Kane" initials="SK" userId="S::sanja.djerickane@kva.org.uk::6c7bbed3-6f30-4fe9-b4ce-f080a70a6a42" providerId="AD"/>
  <p188:author id="{288685D5-0429-3341-F7F7-C4BBE20B38C6}" name="Jill Darling" initials="JD" userId="S::jill.darling@kva.org.uk::330fc402-807b-41d3-baf4-ceb0c234c92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60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8B11305-8DBE-10A7-ECCA-2EAE68ED74D0}" v="17" dt="2025-04-17T08:28:37.147"/>
    <p1510:client id="{4271095A-A1A9-4973-83BE-C2C30EB33208}" v="7" dt="2025-04-16T15:28:03.369"/>
    <p1510:client id="{D95F284B-8E7F-B2F8-75FF-A8A1C826AA1E}" v="24" dt="2025-04-16T16:20:35.59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2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13" Type="http://schemas.openxmlformats.org/officeDocument/2006/relationships/image" Target="../media/image23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svg"/><Relationship Id="rId2" Type="http://schemas.openxmlformats.org/officeDocument/2006/relationships/image" Target="../media/image12.svg"/><Relationship Id="rId16" Type="http://schemas.openxmlformats.org/officeDocument/2006/relationships/image" Target="../media/image26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5" Type="http://schemas.openxmlformats.org/officeDocument/2006/relationships/image" Target="../media/image25.png"/><Relationship Id="rId10" Type="http://schemas.openxmlformats.org/officeDocument/2006/relationships/image" Target="../media/image20.svg"/><Relationship Id="rId4" Type="http://schemas.openxmlformats.org/officeDocument/2006/relationships/image" Target="../media/image14.svg"/><Relationship Id="rId9" Type="http://schemas.openxmlformats.org/officeDocument/2006/relationships/image" Target="../media/image19.png"/><Relationship Id="rId14" Type="http://schemas.openxmlformats.org/officeDocument/2006/relationships/image" Target="../media/image24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13" Type="http://schemas.openxmlformats.org/officeDocument/2006/relationships/image" Target="../media/image23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svg"/><Relationship Id="rId2" Type="http://schemas.openxmlformats.org/officeDocument/2006/relationships/image" Target="../media/image12.svg"/><Relationship Id="rId16" Type="http://schemas.openxmlformats.org/officeDocument/2006/relationships/image" Target="../media/image26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5" Type="http://schemas.openxmlformats.org/officeDocument/2006/relationships/image" Target="../media/image25.png"/><Relationship Id="rId10" Type="http://schemas.openxmlformats.org/officeDocument/2006/relationships/image" Target="../media/image20.svg"/><Relationship Id="rId4" Type="http://schemas.openxmlformats.org/officeDocument/2006/relationships/image" Target="../media/image14.svg"/><Relationship Id="rId9" Type="http://schemas.openxmlformats.org/officeDocument/2006/relationships/image" Target="../media/image19.png"/><Relationship Id="rId14" Type="http://schemas.openxmlformats.org/officeDocument/2006/relationships/image" Target="../media/image2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53B5AC1-01D3-4897-A81B-D5356095DBBD}" type="doc">
      <dgm:prSet loTypeId="urn:microsoft.com/office/officeart/2018/2/layout/IconCircle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48FD12B2-6EAD-44BF-AC16-01BE9C1F2B0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>
              <a:solidFill>
                <a:schemeClr val="accent1"/>
              </a:solidFill>
              <a:latin typeface="Segoe UI" panose="020B0502040204020203" pitchFamily="34" charset="0"/>
              <a:cs typeface="Segoe UI" panose="020B0502040204020203" pitchFamily="34" charset="0"/>
            </a:rPr>
            <a:t>Trust</a:t>
          </a:r>
        </a:p>
      </dgm:t>
    </dgm:pt>
    <dgm:pt modelId="{E7B6674E-6E4D-422A-B881-7BFFBDADF105}" type="parTrans" cxnId="{6149B7FC-16AC-41DC-A859-F46981DC58FA}">
      <dgm:prSet/>
      <dgm:spPr/>
      <dgm:t>
        <a:bodyPr/>
        <a:lstStyle/>
        <a:p>
          <a:endParaRPr lang="en-US"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025B93C2-8742-4300-A3A0-0F8C15A84FF7}" type="sibTrans" cxnId="{6149B7FC-16AC-41DC-A859-F46981DC58FA}">
      <dgm:prSet/>
      <dgm:spPr/>
      <dgm:t>
        <a:bodyPr/>
        <a:lstStyle/>
        <a:p>
          <a:pPr>
            <a:lnSpc>
              <a:spcPct val="100000"/>
            </a:lnSpc>
          </a:pPr>
          <a:endParaRPr lang="en-US"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E6D3D4E6-EFFF-4527-B95A-CC98C9CFD68A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>
              <a:solidFill>
                <a:schemeClr val="accent1"/>
              </a:solidFill>
              <a:latin typeface="Segoe UI" panose="020B0502040204020203" pitchFamily="34" charset="0"/>
              <a:cs typeface="Segoe UI" panose="020B0502040204020203" pitchFamily="34" charset="0"/>
            </a:rPr>
            <a:t>Expertise</a:t>
          </a:r>
        </a:p>
      </dgm:t>
    </dgm:pt>
    <dgm:pt modelId="{A17CF6DA-0960-43AF-8B23-235364CE3EC1}" type="parTrans" cxnId="{43592378-C532-4B2F-BB49-1A2B865D9EA7}">
      <dgm:prSet/>
      <dgm:spPr/>
      <dgm:t>
        <a:bodyPr/>
        <a:lstStyle/>
        <a:p>
          <a:endParaRPr lang="en-US"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2A5275D9-D3ED-48DF-BFCD-412E503FED66}" type="sibTrans" cxnId="{43592378-C532-4B2F-BB49-1A2B865D9EA7}">
      <dgm:prSet/>
      <dgm:spPr/>
      <dgm:t>
        <a:bodyPr/>
        <a:lstStyle/>
        <a:p>
          <a:pPr>
            <a:lnSpc>
              <a:spcPct val="100000"/>
            </a:lnSpc>
          </a:pPr>
          <a:endParaRPr lang="en-US"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85519761-4294-42F0-A673-AC5D7D691E1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>
              <a:solidFill>
                <a:schemeClr val="accent1"/>
              </a:solidFill>
              <a:latin typeface="Segoe UI" panose="020B0502040204020203" pitchFamily="34" charset="0"/>
              <a:cs typeface="Segoe UI" panose="020B0502040204020203" pitchFamily="34" charset="0"/>
            </a:rPr>
            <a:t>Skills</a:t>
          </a:r>
        </a:p>
      </dgm:t>
    </dgm:pt>
    <dgm:pt modelId="{E5EAE20F-2F9E-47E9-8E30-08CCF931C788}" type="parTrans" cxnId="{C6D209FB-973F-4D30-B88A-61B1182DE6A6}">
      <dgm:prSet/>
      <dgm:spPr/>
      <dgm:t>
        <a:bodyPr/>
        <a:lstStyle/>
        <a:p>
          <a:endParaRPr lang="en-US"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5C15614D-15A9-4DEB-876B-44A5BB02934A}" type="sibTrans" cxnId="{C6D209FB-973F-4D30-B88A-61B1182DE6A6}">
      <dgm:prSet/>
      <dgm:spPr/>
      <dgm:t>
        <a:bodyPr/>
        <a:lstStyle/>
        <a:p>
          <a:pPr>
            <a:lnSpc>
              <a:spcPct val="100000"/>
            </a:lnSpc>
          </a:pPr>
          <a:endParaRPr lang="en-US"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56C7C7FE-71F7-4725-98F0-5BBB2FBD4E0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>
              <a:solidFill>
                <a:schemeClr val="accent1"/>
              </a:solidFill>
              <a:latin typeface="Segoe UI" panose="020B0502040204020203" pitchFamily="34" charset="0"/>
              <a:cs typeface="Segoe UI" panose="020B0502040204020203" pitchFamily="34" charset="0"/>
            </a:rPr>
            <a:t>Knowledge</a:t>
          </a:r>
        </a:p>
      </dgm:t>
    </dgm:pt>
    <dgm:pt modelId="{D8B5D0F7-706D-4F7A-8779-2A852B9BFCA1}" type="parTrans" cxnId="{817073F9-D4EE-4A3E-A56F-87B8A8580C7E}">
      <dgm:prSet/>
      <dgm:spPr/>
      <dgm:t>
        <a:bodyPr/>
        <a:lstStyle/>
        <a:p>
          <a:endParaRPr lang="en-US"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3D9D1E55-C2F3-40FA-B12C-B59E209B9913}" type="sibTrans" cxnId="{817073F9-D4EE-4A3E-A56F-87B8A8580C7E}">
      <dgm:prSet/>
      <dgm:spPr/>
      <dgm:t>
        <a:bodyPr/>
        <a:lstStyle/>
        <a:p>
          <a:pPr>
            <a:lnSpc>
              <a:spcPct val="100000"/>
            </a:lnSpc>
          </a:pPr>
          <a:endParaRPr lang="en-US"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711F4AB8-435F-4731-9F6A-FB615A58437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>
              <a:solidFill>
                <a:schemeClr val="accent1"/>
              </a:solidFill>
              <a:latin typeface="Segoe UI" panose="020B0502040204020203" pitchFamily="34" charset="0"/>
              <a:cs typeface="Segoe UI" panose="020B0502040204020203" pitchFamily="34" charset="0"/>
            </a:rPr>
            <a:t>Focus</a:t>
          </a:r>
        </a:p>
      </dgm:t>
    </dgm:pt>
    <dgm:pt modelId="{9CE86ECB-5D29-4128-A1CE-5AFC7503DD7C}" type="parTrans" cxnId="{59BC3DD2-65DA-47CE-ABBB-0AEDACDA9BF9}">
      <dgm:prSet/>
      <dgm:spPr/>
      <dgm:t>
        <a:bodyPr/>
        <a:lstStyle/>
        <a:p>
          <a:endParaRPr lang="en-US"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AF0F006C-833D-470C-A5D1-F9AFF8A387F8}" type="sibTrans" cxnId="{59BC3DD2-65DA-47CE-ABBB-0AEDACDA9BF9}">
      <dgm:prSet/>
      <dgm:spPr/>
      <dgm:t>
        <a:bodyPr/>
        <a:lstStyle/>
        <a:p>
          <a:pPr>
            <a:lnSpc>
              <a:spcPct val="100000"/>
            </a:lnSpc>
          </a:pPr>
          <a:endParaRPr lang="en-US"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061E184F-65F8-4C59-9D15-4F1ACC2EBE1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>
              <a:solidFill>
                <a:schemeClr val="accent1"/>
              </a:solidFill>
              <a:latin typeface="Segoe UI" panose="020B0502040204020203" pitchFamily="34" charset="0"/>
              <a:cs typeface="Segoe UI" panose="020B0502040204020203" pitchFamily="34" charset="0"/>
            </a:rPr>
            <a:t>Approach</a:t>
          </a:r>
        </a:p>
      </dgm:t>
    </dgm:pt>
    <dgm:pt modelId="{70CEF90F-05E5-4904-A3FE-9B48B0B117A3}" type="parTrans" cxnId="{9F34F7F8-76BC-4894-8CBE-8790D2CF19E5}">
      <dgm:prSet/>
      <dgm:spPr/>
      <dgm:t>
        <a:bodyPr/>
        <a:lstStyle/>
        <a:p>
          <a:endParaRPr lang="en-US"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1241A886-AF36-4BC5-B473-A2F7343DE03C}" type="sibTrans" cxnId="{9F34F7F8-76BC-4894-8CBE-8790D2CF19E5}">
      <dgm:prSet/>
      <dgm:spPr/>
      <dgm:t>
        <a:bodyPr/>
        <a:lstStyle/>
        <a:p>
          <a:pPr>
            <a:lnSpc>
              <a:spcPct val="100000"/>
            </a:lnSpc>
          </a:pPr>
          <a:endParaRPr lang="en-US"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A5D8CB24-E435-402B-8E9A-F482B1F97DE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>
              <a:solidFill>
                <a:schemeClr val="accent1"/>
              </a:solidFill>
              <a:latin typeface="Segoe UI" panose="020B0502040204020203" pitchFamily="34" charset="0"/>
              <a:cs typeface="Segoe UI" panose="020B0502040204020203" pitchFamily="34" charset="0"/>
            </a:rPr>
            <a:t>Value for money</a:t>
          </a:r>
        </a:p>
      </dgm:t>
    </dgm:pt>
    <dgm:pt modelId="{96203F88-1427-4C94-BF7D-1C37939BB954}" type="parTrans" cxnId="{A35997D8-B459-42E6-896A-4ED7BC58C70B}">
      <dgm:prSet/>
      <dgm:spPr/>
      <dgm:t>
        <a:bodyPr/>
        <a:lstStyle/>
        <a:p>
          <a:endParaRPr lang="en-US"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6EB04769-C85D-476E-99B8-D2474BF8E563}" type="sibTrans" cxnId="{A35997D8-B459-42E6-896A-4ED7BC58C70B}">
      <dgm:prSet/>
      <dgm:spPr/>
      <dgm:t>
        <a:bodyPr/>
        <a:lstStyle/>
        <a:p>
          <a:pPr>
            <a:lnSpc>
              <a:spcPct val="100000"/>
            </a:lnSpc>
          </a:pPr>
          <a:endParaRPr lang="en-US"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D71C05AC-F534-4BB3-9596-40AE77771B98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>
              <a:solidFill>
                <a:schemeClr val="accent1"/>
              </a:solidFill>
              <a:latin typeface="Segoe UI" panose="020B0502040204020203" pitchFamily="34" charset="0"/>
              <a:cs typeface="Segoe UI" panose="020B0502040204020203" pitchFamily="34" charset="0"/>
            </a:rPr>
            <a:t>Professionalism</a:t>
          </a:r>
        </a:p>
      </dgm:t>
    </dgm:pt>
    <dgm:pt modelId="{705CACAD-CFF6-4F03-A1DE-36605109B3D9}" type="parTrans" cxnId="{02DCF1EF-57FB-4F7E-AD05-596D3E5FA2CF}">
      <dgm:prSet/>
      <dgm:spPr/>
      <dgm:t>
        <a:bodyPr/>
        <a:lstStyle/>
        <a:p>
          <a:endParaRPr lang="en-US"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AB0D0986-6C55-425B-8F49-448FC029EF2B}" type="sibTrans" cxnId="{02DCF1EF-57FB-4F7E-AD05-596D3E5FA2CF}">
      <dgm:prSet/>
      <dgm:spPr/>
      <dgm:t>
        <a:bodyPr/>
        <a:lstStyle/>
        <a:p>
          <a:endParaRPr lang="en-US"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3FBECB2C-5539-40C2-82D5-55F4BC626D5A}" type="pres">
      <dgm:prSet presAssocID="{F53B5AC1-01D3-4897-A81B-D5356095DBBD}" presName="root" presStyleCnt="0">
        <dgm:presLayoutVars>
          <dgm:dir/>
          <dgm:resizeHandles val="exact"/>
        </dgm:presLayoutVars>
      </dgm:prSet>
      <dgm:spPr/>
    </dgm:pt>
    <dgm:pt modelId="{D020340B-F26C-4EE2-8962-F66780DF1DF3}" type="pres">
      <dgm:prSet presAssocID="{F53B5AC1-01D3-4897-A81B-D5356095DBBD}" presName="container" presStyleCnt="0">
        <dgm:presLayoutVars>
          <dgm:dir/>
          <dgm:resizeHandles val="exact"/>
        </dgm:presLayoutVars>
      </dgm:prSet>
      <dgm:spPr/>
    </dgm:pt>
    <dgm:pt modelId="{ADFEC9AD-0AFA-4BE8-8D6C-A6FF1E6D3E6D}" type="pres">
      <dgm:prSet presAssocID="{48FD12B2-6EAD-44BF-AC16-01BE9C1F2B0D}" presName="compNode" presStyleCnt="0"/>
      <dgm:spPr/>
    </dgm:pt>
    <dgm:pt modelId="{0A248415-4E89-4F6D-BB71-C55C3C7745AE}" type="pres">
      <dgm:prSet presAssocID="{48FD12B2-6EAD-44BF-AC16-01BE9C1F2B0D}" presName="iconBgRect" presStyleLbl="bgShp" presStyleIdx="0" presStyleCnt="8"/>
      <dgm:spPr/>
    </dgm:pt>
    <dgm:pt modelId="{2A7F6FC0-721E-4D85-BDFD-833972E7F8E3}" type="pres">
      <dgm:prSet presAssocID="{48FD12B2-6EAD-44BF-AC16-01BE9C1F2B0D}" presName="iconRect" presStyleLbl="node1" presStyleIdx="0" presStyleCnt="8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Relationship"/>
        </a:ext>
      </dgm:extLst>
    </dgm:pt>
    <dgm:pt modelId="{D8B63777-E980-47A6-B439-F55C851E396E}" type="pres">
      <dgm:prSet presAssocID="{48FD12B2-6EAD-44BF-AC16-01BE9C1F2B0D}" presName="spaceRect" presStyleCnt="0"/>
      <dgm:spPr/>
    </dgm:pt>
    <dgm:pt modelId="{1A0D854D-99CA-4E4D-81E2-93C80C97AD28}" type="pres">
      <dgm:prSet presAssocID="{48FD12B2-6EAD-44BF-AC16-01BE9C1F2B0D}" presName="textRect" presStyleLbl="revTx" presStyleIdx="0" presStyleCnt="8">
        <dgm:presLayoutVars>
          <dgm:chMax val="1"/>
          <dgm:chPref val="1"/>
        </dgm:presLayoutVars>
      </dgm:prSet>
      <dgm:spPr/>
    </dgm:pt>
    <dgm:pt modelId="{3EB75ADD-E1EC-4ED7-ACAA-60077E432796}" type="pres">
      <dgm:prSet presAssocID="{025B93C2-8742-4300-A3A0-0F8C15A84FF7}" presName="sibTrans" presStyleLbl="sibTrans2D1" presStyleIdx="0" presStyleCnt="0"/>
      <dgm:spPr/>
    </dgm:pt>
    <dgm:pt modelId="{3E52CAE7-CD67-4ADC-9446-EE9CE22BBAFA}" type="pres">
      <dgm:prSet presAssocID="{E6D3D4E6-EFFF-4527-B95A-CC98C9CFD68A}" presName="compNode" presStyleCnt="0"/>
      <dgm:spPr/>
    </dgm:pt>
    <dgm:pt modelId="{A6AFF789-42FD-493C-9913-2C1EC34C8735}" type="pres">
      <dgm:prSet presAssocID="{E6D3D4E6-EFFF-4527-B95A-CC98C9CFD68A}" presName="iconBgRect" presStyleLbl="bgShp" presStyleIdx="1" presStyleCnt="8"/>
      <dgm:spPr/>
    </dgm:pt>
    <dgm:pt modelId="{81C2E495-B8DA-4B62-B698-11AE95AA9664}" type="pres">
      <dgm:prSet presAssocID="{E6D3D4E6-EFFF-4527-B95A-CC98C9CFD68A}" presName="iconRect" presStyleLbl="node1" presStyleIdx="1" presStyleCnt="8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Onboarding"/>
        </a:ext>
      </dgm:extLst>
    </dgm:pt>
    <dgm:pt modelId="{714BCE0C-E263-442A-A4D0-6F23FB7C532D}" type="pres">
      <dgm:prSet presAssocID="{E6D3D4E6-EFFF-4527-B95A-CC98C9CFD68A}" presName="spaceRect" presStyleCnt="0"/>
      <dgm:spPr/>
    </dgm:pt>
    <dgm:pt modelId="{F1CF9DEF-0D77-4F13-A8E1-3033FA88B822}" type="pres">
      <dgm:prSet presAssocID="{E6D3D4E6-EFFF-4527-B95A-CC98C9CFD68A}" presName="textRect" presStyleLbl="revTx" presStyleIdx="1" presStyleCnt="8">
        <dgm:presLayoutVars>
          <dgm:chMax val="1"/>
          <dgm:chPref val="1"/>
        </dgm:presLayoutVars>
      </dgm:prSet>
      <dgm:spPr/>
    </dgm:pt>
    <dgm:pt modelId="{AE3BA3FF-26B4-4101-A261-217F4CA738B8}" type="pres">
      <dgm:prSet presAssocID="{2A5275D9-D3ED-48DF-BFCD-412E503FED66}" presName="sibTrans" presStyleLbl="sibTrans2D1" presStyleIdx="0" presStyleCnt="0"/>
      <dgm:spPr/>
    </dgm:pt>
    <dgm:pt modelId="{BFB79426-BC4E-4C2D-88C3-CE14A100E938}" type="pres">
      <dgm:prSet presAssocID="{85519761-4294-42F0-A673-AC5D7D691E1C}" presName="compNode" presStyleCnt="0"/>
      <dgm:spPr/>
    </dgm:pt>
    <dgm:pt modelId="{8BB23ED6-880D-47E3-BD7E-C5FC3B5D26FA}" type="pres">
      <dgm:prSet presAssocID="{85519761-4294-42F0-A673-AC5D7D691E1C}" presName="iconBgRect" presStyleLbl="bgShp" presStyleIdx="2" presStyleCnt="8"/>
      <dgm:spPr/>
    </dgm:pt>
    <dgm:pt modelId="{D2109402-ABAA-4730-8141-FCF11FBC64AB}" type="pres">
      <dgm:prSet presAssocID="{85519761-4294-42F0-A673-AC5D7D691E1C}" presName="iconRect" presStyleLbl="node1" presStyleIdx="2" presStyleCnt="8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Edit"/>
        </a:ext>
      </dgm:extLst>
    </dgm:pt>
    <dgm:pt modelId="{828B99C2-5D99-4F3F-B713-038582643504}" type="pres">
      <dgm:prSet presAssocID="{85519761-4294-42F0-A673-AC5D7D691E1C}" presName="spaceRect" presStyleCnt="0"/>
      <dgm:spPr/>
    </dgm:pt>
    <dgm:pt modelId="{EAE5B689-75CF-4336-B1BC-7370A2038807}" type="pres">
      <dgm:prSet presAssocID="{85519761-4294-42F0-A673-AC5D7D691E1C}" presName="textRect" presStyleLbl="revTx" presStyleIdx="2" presStyleCnt="8">
        <dgm:presLayoutVars>
          <dgm:chMax val="1"/>
          <dgm:chPref val="1"/>
        </dgm:presLayoutVars>
      </dgm:prSet>
      <dgm:spPr/>
    </dgm:pt>
    <dgm:pt modelId="{ADC98150-5560-4BE1-8F09-96D74F0DAA17}" type="pres">
      <dgm:prSet presAssocID="{5C15614D-15A9-4DEB-876B-44A5BB02934A}" presName="sibTrans" presStyleLbl="sibTrans2D1" presStyleIdx="0" presStyleCnt="0"/>
      <dgm:spPr/>
    </dgm:pt>
    <dgm:pt modelId="{4B97FC92-BD4F-430C-8A84-85BBFB37E185}" type="pres">
      <dgm:prSet presAssocID="{56C7C7FE-71F7-4725-98F0-5BBB2FBD4E03}" presName="compNode" presStyleCnt="0"/>
      <dgm:spPr/>
    </dgm:pt>
    <dgm:pt modelId="{E11122D7-BA10-44D7-8F42-CA49955BD3C5}" type="pres">
      <dgm:prSet presAssocID="{56C7C7FE-71F7-4725-98F0-5BBB2FBD4E03}" presName="iconBgRect" presStyleLbl="bgShp" presStyleIdx="3" presStyleCnt="8"/>
      <dgm:spPr/>
    </dgm:pt>
    <dgm:pt modelId="{D6C2D492-6638-44C6-BAD8-9FD353CADD1D}" type="pres">
      <dgm:prSet presAssocID="{56C7C7FE-71F7-4725-98F0-5BBB2FBD4E03}" presName="iconRect" presStyleLbl="node1" presStyleIdx="3" presStyleCnt="8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Education"/>
        </a:ext>
      </dgm:extLst>
    </dgm:pt>
    <dgm:pt modelId="{83B32035-1F8B-4D1D-8D57-F77CFD6F1EB7}" type="pres">
      <dgm:prSet presAssocID="{56C7C7FE-71F7-4725-98F0-5BBB2FBD4E03}" presName="spaceRect" presStyleCnt="0"/>
      <dgm:spPr/>
    </dgm:pt>
    <dgm:pt modelId="{81FD84E1-4E99-4A14-913F-5E9C957A8A92}" type="pres">
      <dgm:prSet presAssocID="{56C7C7FE-71F7-4725-98F0-5BBB2FBD4E03}" presName="textRect" presStyleLbl="revTx" presStyleIdx="3" presStyleCnt="8">
        <dgm:presLayoutVars>
          <dgm:chMax val="1"/>
          <dgm:chPref val="1"/>
        </dgm:presLayoutVars>
      </dgm:prSet>
      <dgm:spPr/>
    </dgm:pt>
    <dgm:pt modelId="{C84516B0-945E-4D89-B71D-E3F82BFB18DD}" type="pres">
      <dgm:prSet presAssocID="{3D9D1E55-C2F3-40FA-B12C-B59E209B9913}" presName="sibTrans" presStyleLbl="sibTrans2D1" presStyleIdx="0" presStyleCnt="0"/>
      <dgm:spPr/>
    </dgm:pt>
    <dgm:pt modelId="{8E75D1BF-4225-4DB7-9F9C-9D5814710039}" type="pres">
      <dgm:prSet presAssocID="{711F4AB8-435F-4731-9F6A-FB615A584377}" presName="compNode" presStyleCnt="0"/>
      <dgm:spPr/>
    </dgm:pt>
    <dgm:pt modelId="{51E08245-D816-411B-B696-0B877FC7EB68}" type="pres">
      <dgm:prSet presAssocID="{711F4AB8-435F-4731-9F6A-FB615A584377}" presName="iconBgRect" presStyleLbl="bgShp" presStyleIdx="4" presStyleCnt="8"/>
      <dgm:spPr/>
    </dgm:pt>
    <dgm:pt modelId="{32C31372-EA46-4AAC-8B86-E56F40A4F3FB}" type="pres">
      <dgm:prSet presAssocID="{711F4AB8-435F-4731-9F6A-FB615A584377}" presName="iconRect" presStyleLbl="node1" presStyleIdx="4" presStyleCnt="8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Focus"/>
        </a:ext>
      </dgm:extLst>
    </dgm:pt>
    <dgm:pt modelId="{879B3987-F13D-4919-B9B1-C65ED9ABF58B}" type="pres">
      <dgm:prSet presAssocID="{711F4AB8-435F-4731-9F6A-FB615A584377}" presName="spaceRect" presStyleCnt="0"/>
      <dgm:spPr/>
    </dgm:pt>
    <dgm:pt modelId="{A2B53DA7-EFE6-42B3-8C4A-6C65E9E18176}" type="pres">
      <dgm:prSet presAssocID="{711F4AB8-435F-4731-9F6A-FB615A584377}" presName="textRect" presStyleLbl="revTx" presStyleIdx="4" presStyleCnt="8">
        <dgm:presLayoutVars>
          <dgm:chMax val="1"/>
          <dgm:chPref val="1"/>
        </dgm:presLayoutVars>
      </dgm:prSet>
      <dgm:spPr/>
    </dgm:pt>
    <dgm:pt modelId="{C7C77B3D-8342-4E34-9CD8-4687FAEC26DC}" type="pres">
      <dgm:prSet presAssocID="{AF0F006C-833D-470C-A5D1-F9AFF8A387F8}" presName="sibTrans" presStyleLbl="sibTrans2D1" presStyleIdx="0" presStyleCnt="0"/>
      <dgm:spPr/>
    </dgm:pt>
    <dgm:pt modelId="{433CEC07-33D1-4050-9CDC-7D4A584103A3}" type="pres">
      <dgm:prSet presAssocID="{061E184F-65F8-4C59-9D15-4F1ACC2EBE1D}" presName="compNode" presStyleCnt="0"/>
      <dgm:spPr/>
    </dgm:pt>
    <dgm:pt modelId="{86484A18-9145-4143-B38B-A61A7CBE489D}" type="pres">
      <dgm:prSet presAssocID="{061E184F-65F8-4C59-9D15-4F1ACC2EBE1D}" presName="iconBgRect" presStyleLbl="bgShp" presStyleIdx="5" presStyleCnt="8"/>
      <dgm:spPr/>
    </dgm:pt>
    <dgm:pt modelId="{AECCBEDD-4C28-4F60-AAA5-985DC28514DF}" type="pres">
      <dgm:prSet presAssocID="{061E184F-65F8-4C59-9D15-4F1ACC2EBE1D}" presName="iconRect" presStyleLbl="node1" presStyleIdx="5" presStyleCnt="8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onfiguration Solid"/>
        </a:ext>
      </dgm:extLst>
    </dgm:pt>
    <dgm:pt modelId="{70FCEF0D-20C7-41E4-9FF6-7622FBA8143F}" type="pres">
      <dgm:prSet presAssocID="{061E184F-65F8-4C59-9D15-4F1ACC2EBE1D}" presName="spaceRect" presStyleCnt="0"/>
      <dgm:spPr/>
    </dgm:pt>
    <dgm:pt modelId="{A14BABF4-FF40-4B58-87D8-5FE0D190CA3D}" type="pres">
      <dgm:prSet presAssocID="{061E184F-65F8-4C59-9D15-4F1ACC2EBE1D}" presName="textRect" presStyleLbl="revTx" presStyleIdx="5" presStyleCnt="8">
        <dgm:presLayoutVars>
          <dgm:chMax val="1"/>
          <dgm:chPref val="1"/>
        </dgm:presLayoutVars>
      </dgm:prSet>
      <dgm:spPr/>
    </dgm:pt>
    <dgm:pt modelId="{828FD899-49F1-4240-B659-02CB85B9535F}" type="pres">
      <dgm:prSet presAssocID="{1241A886-AF36-4BC5-B473-A2F7343DE03C}" presName="sibTrans" presStyleLbl="sibTrans2D1" presStyleIdx="0" presStyleCnt="0"/>
      <dgm:spPr/>
    </dgm:pt>
    <dgm:pt modelId="{465476B1-8442-43A6-8EC9-5472E8F56019}" type="pres">
      <dgm:prSet presAssocID="{A5D8CB24-E435-402B-8E9A-F482B1F97DE5}" presName="compNode" presStyleCnt="0"/>
      <dgm:spPr/>
    </dgm:pt>
    <dgm:pt modelId="{C1B7C779-7298-4EB9-8A9D-55837FC5C9B3}" type="pres">
      <dgm:prSet presAssocID="{A5D8CB24-E435-402B-8E9A-F482B1F97DE5}" presName="iconBgRect" presStyleLbl="bgShp" presStyleIdx="6" presStyleCnt="8"/>
      <dgm:spPr/>
    </dgm:pt>
    <dgm:pt modelId="{711C7892-DB4D-4EFA-B86D-425F69004A9F}" type="pres">
      <dgm:prSet presAssocID="{A5D8CB24-E435-402B-8E9A-F482B1F97DE5}" presName="iconRect" presStyleLbl="node1" presStyleIdx="6" presStyleCnt="8"/>
      <dgm:spPr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A997C0C5-2520-447D-9230-E20A83C6A65B}" type="pres">
      <dgm:prSet presAssocID="{A5D8CB24-E435-402B-8E9A-F482B1F97DE5}" presName="spaceRect" presStyleCnt="0"/>
      <dgm:spPr/>
    </dgm:pt>
    <dgm:pt modelId="{8F4EA365-6D96-499E-A310-AE15DD31E75D}" type="pres">
      <dgm:prSet presAssocID="{A5D8CB24-E435-402B-8E9A-F482B1F97DE5}" presName="textRect" presStyleLbl="revTx" presStyleIdx="6" presStyleCnt="8">
        <dgm:presLayoutVars>
          <dgm:chMax val="1"/>
          <dgm:chPref val="1"/>
        </dgm:presLayoutVars>
      </dgm:prSet>
      <dgm:spPr/>
    </dgm:pt>
    <dgm:pt modelId="{AC02D9D4-E9D4-4FF8-8507-AE1D0B738AEA}" type="pres">
      <dgm:prSet presAssocID="{6EB04769-C85D-476E-99B8-D2474BF8E563}" presName="sibTrans" presStyleLbl="sibTrans2D1" presStyleIdx="0" presStyleCnt="0"/>
      <dgm:spPr/>
    </dgm:pt>
    <dgm:pt modelId="{63FADF5C-8A7F-49AB-81D2-396126C0C91D}" type="pres">
      <dgm:prSet presAssocID="{D71C05AC-F534-4BB3-9596-40AE77771B98}" presName="compNode" presStyleCnt="0"/>
      <dgm:spPr/>
    </dgm:pt>
    <dgm:pt modelId="{6B202A93-3121-4EED-BF03-4C8044A43107}" type="pres">
      <dgm:prSet presAssocID="{D71C05AC-F534-4BB3-9596-40AE77771B98}" presName="iconBgRect" presStyleLbl="bgShp" presStyleIdx="7" presStyleCnt="8"/>
      <dgm:spPr/>
    </dgm:pt>
    <dgm:pt modelId="{4A050757-1DFE-4D90-9AFA-73A0F3352618}" type="pres">
      <dgm:prSet presAssocID="{D71C05AC-F534-4BB3-9596-40AE77771B98}" presName="iconRect" presStyleLbl="node1" presStyleIdx="7" presStyleCnt="8"/>
      <dgm:spPr>
        <a:blipFill>
          <a:blip xmlns:r="http://schemas.openxmlformats.org/officeDocument/2006/relationships"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eamwork"/>
        </a:ext>
      </dgm:extLst>
    </dgm:pt>
    <dgm:pt modelId="{36C476C0-E310-4E6C-993F-A48110DD8E9D}" type="pres">
      <dgm:prSet presAssocID="{D71C05AC-F534-4BB3-9596-40AE77771B98}" presName="spaceRect" presStyleCnt="0"/>
      <dgm:spPr/>
    </dgm:pt>
    <dgm:pt modelId="{E96CEB99-004E-4850-BA53-657CCC38C79A}" type="pres">
      <dgm:prSet presAssocID="{D71C05AC-F534-4BB3-9596-40AE77771B98}" presName="textRect" presStyleLbl="revTx" presStyleIdx="7" presStyleCnt="8">
        <dgm:presLayoutVars>
          <dgm:chMax val="1"/>
          <dgm:chPref val="1"/>
        </dgm:presLayoutVars>
      </dgm:prSet>
      <dgm:spPr/>
    </dgm:pt>
  </dgm:ptLst>
  <dgm:cxnLst>
    <dgm:cxn modelId="{EEE7D915-5674-4DCA-BE8C-14E96CFE4D94}" type="presOf" srcId="{85519761-4294-42F0-A673-AC5D7D691E1C}" destId="{EAE5B689-75CF-4336-B1BC-7370A2038807}" srcOrd="0" destOrd="0" presId="urn:microsoft.com/office/officeart/2018/2/layout/IconCircleList"/>
    <dgm:cxn modelId="{532F5621-635D-4082-A499-8D7F093FE180}" type="presOf" srcId="{711F4AB8-435F-4731-9F6A-FB615A584377}" destId="{A2B53DA7-EFE6-42B3-8C4A-6C65E9E18176}" srcOrd="0" destOrd="0" presId="urn:microsoft.com/office/officeart/2018/2/layout/IconCircleList"/>
    <dgm:cxn modelId="{2393062E-DBAF-45BF-B1B8-9DC591997044}" type="presOf" srcId="{E6D3D4E6-EFFF-4527-B95A-CC98C9CFD68A}" destId="{F1CF9DEF-0D77-4F13-A8E1-3033FA88B822}" srcOrd="0" destOrd="0" presId="urn:microsoft.com/office/officeart/2018/2/layout/IconCircleList"/>
    <dgm:cxn modelId="{D4C5F364-F7E1-47B8-9A8C-1D97230469C9}" type="presOf" srcId="{F53B5AC1-01D3-4897-A81B-D5356095DBBD}" destId="{3FBECB2C-5539-40C2-82D5-55F4BC626D5A}" srcOrd="0" destOrd="0" presId="urn:microsoft.com/office/officeart/2018/2/layout/IconCircleList"/>
    <dgm:cxn modelId="{3C715D4E-D163-4D7D-AC81-EF1401E63694}" type="presOf" srcId="{025B93C2-8742-4300-A3A0-0F8C15A84FF7}" destId="{3EB75ADD-E1EC-4ED7-ACAA-60077E432796}" srcOrd="0" destOrd="0" presId="urn:microsoft.com/office/officeart/2018/2/layout/IconCircleList"/>
    <dgm:cxn modelId="{6740246F-5353-416B-A67B-07CDD6F2D33C}" type="presOf" srcId="{2A5275D9-D3ED-48DF-BFCD-412E503FED66}" destId="{AE3BA3FF-26B4-4101-A261-217F4CA738B8}" srcOrd="0" destOrd="0" presId="urn:microsoft.com/office/officeart/2018/2/layout/IconCircleList"/>
    <dgm:cxn modelId="{5B5C0672-886B-4407-8433-A772CAB0EDA7}" type="presOf" srcId="{5C15614D-15A9-4DEB-876B-44A5BB02934A}" destId="{ADC98150-5560-4BE1-8F09-96D74F0DAA17}" srcOrd="0" destOrd="0" presId="urn:microsoft.com/office/officeart/2018/2/layout/IconCircleList"/>
    <dgm:cxn modelId="{43592378-C532-4B2F-BB49-1A2B865D9EA7}" srcId="{F53B5AC1-01D3-4897-A81B-D5356095DBBD}" destId="{E6D3D4E6-EFFF-4527-B95A-CC98C9CFD68A}" srcOrd="1" destOrd="0" parTransId="{A17CF6DA-0960-43AF-8B23-235364CE3EC1}" sibTransId="{2A5275D9-D3ED-48DF-BFCD-412E503FED66}"/>
    <dgm:cxn modelId="{46292E84-9DEB-4F57-94BE-434426D1E7DE}" type="presOf" srcId="{061E184F-65F8-4C59-9D15-4F1ACC2EBE1D}" destId="{A14BABF4-FF40-4B58-87D8-5FE0D190CA3D}" srcOrd="0" destOrd="0" presId="urn:microsoft.com/office/officeart/2018/2/layout/IconCircleList"/>
    <dgm:cxn modelId="{609FFC8C-7F9C-4BDE-A4F0-BCBAEC9917B4}" type="presOf" srcId="{3D9D1E55-C2F3-40FA-B12C-B59E209B9913}" destId="{C84516B0-945E-4D89-B71D-E3F82BFB18DD}" srcOrd="0" destOrd="0" presId="urn:microsoft.com/office/officeart/2018/2/layout/IconCircleList"/>
    <dgm:cxn modelId="{EADCCBAD-875F-47CD-A5B0-E803FFEC19E1}" type="presOf" srcId="{56C7C7FE-71F7-4725-98F0-5BBB2FBD4E03}" destId="{81FD84E1-4E99-4A14-913F-5E9C957A8A92}" srcOrd="0" destOrd="0" presId="urn:microsoft.com/office/officeart/2018/2/layout/IconCircleList"/>
    <dgm:cxn modelId="{9D65AFB1-C28D-48F4-A9AF-746566240C42}" type="presOf" srcId="{1241A886-AF36-4BC5-B473-A2F7343DE03C}" destId="{828FD899-49F1-4240-B659-02CB85B9535F}" srcOrd="0" destOrd="0" presId="urn:microsoft.com/office/officeart/2018/2/layout/IconCircleList"/>
    <dgm:cxn modelId="{92DB7DB9-51D0-4338-849E-5F440EDEF737}" type="presOf" srcId="{6EB04769-C85D-476E-99B8-D2474BF8E563}" destId="{AC02D9D4-E9D4-4FF8-8507-AE1D0B738AEA}" srcOrd="0" destOrd="0" presId="urn:microsoft.com/office/officeart/2018/2/layout/IconCircleList"/>
    <dgm:cxn modelId="{BED5EFC3-FDA1-4B9A-B0B8-731881259DCC}" type="presOf" srcId="{A5D8CB24-E435-402B-8E9A-F482B1F97DE5}" destId="{8F4EA365-6D96-499E-A310-AE15DD31E75D}" srcOrd="0" destOrd="0" presId="urn:microsoft.com/office/officeart/2018/2/layout/IconCircleList"/>
    <dgm:cxn modelId="{5C5861C6-44D2-41D5-9EC2-B94E5F31B301}" type="presOf" srcId="{48FD12B2-6EAD-44BF-AC16-01BE9C1F2B0D}" destId="{1A0D854D-99CA-4E4D-81E2-93C80C97AD28}" srcOrd="0" destOrd="0" presId="urn:microsoft.com/office/officeart/2018/2/layout/IconCircleList"/>
    <dgm:cxn modelId="{59BC3DD2-65DA-47CE-ABBB-0AEDACDA9BF9}" srcId="{F53B5AC1-01D3-4897-A81B-D5356095DBBD}" destId="{711F4AB8-435F-4731-9F6A-FB615A584377}" srcOrd="4" destOrd="0" parTransId="{9CE86ECB-5D29-4128-A1CE-5AFC7503DD7C}" sibTransId="{AF0F006C-833D-470C-A5D1-F9AFF8A387F8}"/>
    <dgm:cxn modelId="{A35997D8-B459-42E6-896A-4ED7BC58C70B}" srcId="{F53B5AC1-01D3-4897-A81B-D5356095DBBD}" destId="{A5D8CB24-E435-402B-8E9A-F482B1F97DE5}" srcOrd="6" destOrd="0" parTransId="{96203F88-1427-4C94-BF7D-1C37939BB954}" sibTransId="{6EB04769-C85D-476E-99B8-D2474BF8E563}"/>
    <dgm:cxn modelId="{C3D7A1E0-A675-426C-93DC-F50B36DEBA3A}" type="presOf" srcId="{AF0F006C-833D-470C-A5D1-F9AFF8A387F8}" destId="{C7C77B3D-8342-4E34-9CD8-4687FAEC26DC}" srcOrd="0" destOrd="0" presId="urn:microsoft.com/office/officeart/2018/2/layout/IconCircleList"/>
    <dgm:cxn modelId="{02DCF1EF-57FB-4F7E-AD05-596D3E5FA2CF}" srcId="{F53B5AC1-01D3-4897-A81B-D5356095DBBD}" destId="{D71C05AC-F534-4BB3-9596-40AE77771B98}" srcOrd="7" destOrd="0" parTransId="{705CACAD-CFF6-4F03-A1DE-36605109B3D9}" sibTransId="{AB0D0986-6C55-425B-8F49-448FC029EF2B}"/>
    <dgm:cxn modelId="{07DA6CF1-0FE7-4425-ABA7-C0ED1C709B94}" type="presOf" srcId="{D71C05AC-F534-4BB3-9596-40AE77771B98}" destId="{E96CEB99-004E-4850-BA53-657CCC38C79A}" srcOrd="0" destOrd="0" presId="urn:microsoft.com/office/officeart/2018/2/layout/IconCircleList"/>
    <dgm:cxn modelId="{9F34F7F8-76BC-4894-8CBE-8790D2CF19E5}" srcId="{F53B5AC1-01D3-4897-A81B-D5356095DBBD}" destId="{061E184F-65F8-4C59-9D15-4F1ACC2EBE1D}" srcOrd="5" destOrd="0" parTransId="{70CEF90F-05E5-4904-A3FE-9B48B0B117A3}" sibTransId="{1241A886-AF36-4BC5-B473-A2F7343DE03C}"/>
    <dgm:cxn modelId="{817073F9-D4EE-4A3E-A56F-87B8A8580C7E}" srcId="{F53B5AC1-01D3-4897-A81B-D5356095DBBD}" destId="{56C7C7FE-71F7-4725-98F0-5BBB2FBD4E03}" srcOrd="3" destOrd="0" parTransId="{D8B5D0F7-706D-4F7A-8779-2A852B9BFCA1}" sibTransId="{3D9D1E55-C2F3-40FA-B12C-B59E209B9913}"/>
    <dgm:cxn modelId="{C6D209FB-973F-4D30-B88A-61B1182DE6A6}" srcId="{F53B5AC1-01D3-4897-A81B-D5356095DBBD}" destId="{85519761-4294-42F0-A673-AC5D7D691E1C}" srcOrd="2" destOrd="0" parTransId="{E5EAE20F-2F9E-47E9-8E30-08CCF931C788}" sibTransId="{5C15614D-15A9-4DEB-876B-44A5BB02934A}"/>
    <dgm:cxn modelId="{6149B7FC-16AC-41DC-A859-F46981DC58FA}" srcId="{F53B5AC1-01D3-4897-A81B-D5356095DBBD}" destId="{48FD12B2-6EAD-44BF-AC16-01BE9C1F2B0D}" srcOrd="0" destOrd="0" parTransId="{E7B6674E-6E4D-422A-B881-7BFFBDADF105}" sibTransId="{025B93C2-8742-4300-A3A0-0F8C15A84FF7}"/>
    <dgm:cxn modelId="{116C061F-B798-420D-A958-E1EA5F4CE63F}" type="presParOf" srcId="{3FBECB2C-5539-40C2-82D5-55F4BC626D5A}" destId="{D020340B-F26C-4EE2-8962-F66780DF1DF3}" srcOrd="0" destOrd="0" presId="urn:microsoft.com/office/officeart/2018/2/layout/IconCircleList"/>
    <dgm:cxn modelId="{1400E208-A89D-42E9-9759-E3BB7001B810}" type="presParOf" srcId="{D020340B-F26C-4EE2-8962-F66780DF1DF3}" destId="{ADFEC9AD-0AFA-4BE8-8D6C-A6FF1E6D3E6D}" srcOrd="0" destOrd="0" presId="urn:microsoft.com/office/officeart/2018/2/layout/IconCircleList"/>
    <dgm:cxn modelId="{6A378020-CD10-4F2A-BB7A-B9D991E823F5}" type="presParOf" srcId="{ADFEC9AD-0AFA-4BE8-8D6C-A6FF1E6D3E6D}" destId="{0A248415-4E89-4F6D-BB71-C55C3C7745AE}" srcOrd="0" destOrd="0" presId="urn:microsoft.com/office/officeart/2018/2/layout/IconCircleList"/>
    <dgm:cxn modelId="{2C12CBAC-3033-4C44-8976-B52D259CC898}" type="presParOf" srcId="{ADFEC9AD-0AFA-4BE8-8D6C-A6FF1E6D3E6D}" destId="{2A7F6FC0-721E-4D85-BDFD-833972E7F8E3}" srcOrd="1" destOrd="0" presId="urn:microsoft.com/office/officeart/2018/2/layout/IconCircleList"/>
    <dgm:cxn modelId="{27E66769-404E-4542-A349-2B320C3F715A}" type="presParOf" srcId="{ADFEC9AD-0AFA-4BE8-8D6C-A6FF1E6D3E6D}" destId="{D8B63777-E980-47A6-B439-F55C851E396E}" srcOrd="2" destOrd="0" presId="urn:microsoft.com/office/officeart/2018/2/layout/IconCircleList"/>
    <dgm:cxn modelId="{39C737ED-6637-4B72-BE13-56817D189DF8}" type="presParOf" srcId="{ADFEC9AD-0AFA-4BE8-8D6C-A6FF1E6D3E6D}" destId="{1A0D854D-99CA-4E4D-81E2-93C80C97AD28}" srcOrd="3" destOrd="0" presId="urn:microsoft.com/office/officeart/2018/2/layout/IconCircleList"/>
    <dgm:cxn modelId="{31BFF45C-8DDC-4D28-92D8-BA21864724B8}" type="presParOf" srcId="{D020340B-F26C-4EE2-8962-F66780DF1DF3}" destId="{3EB75ADD-E1EC-4ED7-ACAA-60077E432796}" srcOrd="1" destOrd="0" presId="urn:microsoft.com/office/officeart/2018/2/layout/IconCircleList"/>
    <dgm:cxn modelId="{7FEC499B-0F1A-4D70-AC93-9C44E84A3E79}" type="presParOf" srcId="{D020340B-F26C-4EE2-8962-F66780DF1DF3}" destId="{3E52CAE7-CD67-4ADC-9446-EE9CE22BBAFA}" srcOrd="2" destOrd="0" presId="urn:microsoft.com/office/officeart/2018/2/layout/IconCircleList"/>
    <dgm:cxn modelId="{EC04CA4A-CD87-4CD6-A0DF-F48906209D72}" type="presParOf" srcId="{3E52CAE7-CD67-4ADC-9446-EE9CE22BBAFA}" destId="{A6AFF789-42FD-493C-9913-2C1EC34C8735}" srcOrd="0" destOrd="0" presId="urn:microsoft.com/office/officeart/2018/2/layout/IconCircleList"/>
    <dgm:cxn modelId="{847C6AE3-2D41-441D-8753-02AFC0CBA977}" type="presParOf" srcId="{3E52CAE7-CD67-4ADC-9446-EE9CE22BBAFA}" destId="{81C2E495-B8DA-4B62-B698-11AE95AA9664}" srcOrd="1" destOrd="0" presId="urn:microsoft.com/office/officeart/2018/2/layout/IconCircleList"/>
    <dgm:cxn modelId="{3777E1DD-C385-43BF-A44B-2A587B0953C3}" type="presParOf" srcId="{3E52CAE7-CD67-4ADC-9446-EE9CE22BBAFA}" destId="{714BCE0C-E263-442A-A4D0-6F23FB7C532D}" srcOrd="2" destOrd="0" presId="urn:microsoft.com/office/officeart/2018/2/layout/IconCircleList"/>
    <dgm:cxn modelId="{19BA32AC-2828-4BA6-97EA-65B0DC071D13}" type="presParOf" srcId="{3E52CAE7-CD67-4ADC-9446-EE9CE22BBAFA}" destId="{F1CF9DEF-0D77-4F13-A8E1-3033FA88B822}" srcOrd="3" destOrd="0" presId="urn:microsoft.com/office/officeart/2018/2/layout/IconCircleList"/>
    <dgm:cxn modelId="{5235B23D-F6FD-43D5-984A-3B881E91455F}" type="presParOf" srcId="{D020340B-F26C-4EE2-8962-F66780DF1DF3}" destId="{AE3BA3FF-26B4-4101-A261-217F4CA738B8}" srcOrd="3" destOrd="0" presId="urn:microsoft.com/office/officeart/2018/2/layout/IconCircleList"/>
    <dgm:cxn modelId="{64D2A216-8B4A-4702-A77F-371A0E4960F2}" type="presParOf" srcId="{D020340B-F26C-4EE2-8962-F66780DF1DF3}" destId="{BFB79426-BC4E-4C2D-88C3-CE14A100E938}" srcOrd="4" destOrd="0" presId="urn:microsoft.com/office/officeart/2018/2/layout/IconCircleList"/>
    <dgm:cxn modelId="{F570F223-6B0D-46BF-9F51-8DE4162AD248}" type="presParOf" srcId="{BFB79426-BC4E-4C2D-88C3-CE14A100E938}" destId="{8BB23ED6-880D-47E3-BD7E-C5FC3B5D26FA}" srcOrd="0" destOrd="0" presId="urn:microsoft.com/office/officeart/2018/2/layout/IconCircleList"/>
    <dgm:cxn modelId="{A7E8CD24-23E2-4139-B5FF-B2FDEC5B765B}" type="presParOf" srcId="{BFB79426-BC4E-4C2D-88C3-CE14A100E938}" destId="{D2109402-ABAA-4730-8141-FCF11FBC64AB}" srcOrd="1" destOrd="0" presId="urn:microsoft.com/office/officeart/2018/2/layout/IconCircleList"/>
    <dgm:cxn modelId="{578F454A-7406-4F28-BF8A-5BB47CF6569E}" type="presParOf" srcId="{BFB79426-BC4E-4C2D-88C3-CE14A100E938}" destId="{828B99C2-5D99-4F3F-B713-038582643504}" srcOrd="2" destOrd="0" presId="urn:microsoft.com/office/officeart/2018/2/layout/IconCircleList"/>
    <dgm:cxn modelId="{BAAD35C5-89C3-4E0D-B6D5-961EACDE8E27}" type="presParOf" srcId="{BFB79426-BC4E-4C2D-88C3-CE14A100E938}" destId="{EAE5B689-75CF-4336-B1BC-7370A2038807}" srcOrd="3" destOrd="0" presId="urn:microsoft.com/office/officeart/2018/2/layout/IconCircleList"/>
    <dgm:cxn modelId="{504DEA4F-4E65-4557-AC92-69C888D2A49E}" type="presParOf" srcId="{D020340B-F26C-4EE2-8962-F66780DF1DF3}" destId="{ADC98150-5560-4BE1-8F09-96D74F0DAA17}" srcOrd="5" destOrd="0" presId="urn:microsoft.com/office/officeart/2018/2/layout/IconCircleList"/>
    <dgm:cxn modelId="{C3B6A376-D597-444F-B83B-4BAE1C40DDE8}" type="presParOf" srcId="{D020340B-F26C-4EE2-8962-F66780DF1DF3}" destId="{4B97FC92-BD4F-430C-8A84-85BBFB37E185}" srcOrd="6" destOrd="0" presId="urn:microsoft.com/office/officeart/2018/2/layout/IconCircleList"/>
    <dgm:cxn modelId="{F3D7AA8C-3090-48C8-89DA-4128B39786F7}" type="presParOf" srcId="{4B97FC92-BD4F-430C-8A84-85BBFB37E185}" destId="{E11122D7-BA10-44D7-8F42-CA49955BD3C5}" srcOrd="0" destOrd="0" presId="urn:microsoft.com/office/officeart/2018/2/layout/IconCircleList"/>
    <dgm:cxn modelId="{705F2E77-AF6F-4BC0-958A-5F315E35AA15}" type="presParOf" srcId="{4B97FC92-BD4F-430C-8A84-85BBFB37E185}" destId="{D6C2D492-6638-44C6-BAD8-9FD353CADD1D}" srcOrd="1" destOrd="0" presId="urn:microsoft.com/office/officeart/2018/2/layout/IconCircleList"/>
    <dgm:cxn modelId="{E55B3D16-FFD8-4CA9-9694-4939CECF0483}" type="presParOf" srcId="{4B97FC92-BD4F-430C-8A84-85BBFB37E185}" destId="{83B32035-1F8B-4D1D-8D57-F77CFD6F1EB7}" srcOrd="2" destOrd="0" presId="urn:microsoft.com/office/officeart/2018/2/layout/IconCircleList"/>
    <dgm:cxn modelId="{CEA04487-978B-4B3B-8C72-CE5CFF03A059}" type="presParOf" srcId="{4B97FC92-BD4F-430C-8A84-85BBFB37E185}" destId="{81FD84E1-4E99-4A14-913F-5E9C957A8A92}" srcOrd="3" destOrd="0" presId="urn:microsoft.com/office/officeart/2018/2/layout/IconCircleList"/>
    <dgm:cxn modelId="{8D12CFF5-491A-4782-BD57-F23B395B1EDF}" type="presParOf" srcId="{D020340B-F26C-4EE2-8962-F66780DF1DF3}" destId="{C84516B0-945E-4D89-B71D-E3F82BFB18DD}" srcOrd="7" destOrd="0" presId="urn:microsoft.com/office/officeart/2018/2/layout/IconCircleList"/>
    <dgm:cxn modelId="{98AA62DA-04EB-4868-A703-A6EF0F810DBB}" type="presParOf" srcId="{D020340B-F26C-4EE2-8962-F66780DF1DF3}" destId="{8E75D1BF-4225-4DB7-9F9C-9D5814710039}" srcOrd="8" destOrd="0" presId="urn:microsoft.com/office/officeart/2018/2/layout/IconCircleList"/>
    <dgm:cxn modelId="{84198AE0-DBE9-4F49-B5F0-3D0283750531}" type="presParOf" srcId="{8E75D1BF-4225-4DB7-9F9C-9D5814710039}" destId="{51E08245-D816-411B-B696-0B877FC7EB68}" srcOrd="0" destOrd="0" presId="urn:microsoft.com/office/officeart/2018/2/layout/IconCircleList"/>
    <dgm:cxn modelId="{6930B3FB-2EFB-4E02-8FA5-AB4F66C16E92}" type="presParOf" srcId="{8E75D1BF-4225-4DB7-9F9C-9D5814710039}" destId="{32C31372-EA46-4AAC-8B86-E56F40A4F3FB}" srcOrd="1" destOrd="0" presId="urn:microsoft.com/office/officeart/2018/2/layout/IconCircleList"/>
    <dgm:cxn modelId="{9FF7517A-B8DA-4C94-AD20-54D9CF56E5FE}" type="presParOf" srcId="{8E75D1BF-4225-4DB7-9F9C-9D5814710039}" destId="{879B3987-F13D-4919-B9B1-C65ED9ABF58B}" srcOrd="2" destOrd="0" presId="urn:microsoft.com/office/officeart/2018/2/layout/IconCircleList"/>
    <dgm:cxn modelId="{BCADD147-EFD9-4392-A091-E0900630BD24}" type="presParOf" srcId="{8E75D1BF-4225-4DB7-9F9C-9D5814710039}" destId="{A2B53DA7-EFE6-42B3-8C4A-6C65E9E18176}" srcOrd="3" destOrd="0" presId="urn:microsoft.com/office/officeart/2018/2/layout/IconCircleList"/>
    <dgm:cxn modelId="{C232D9B0-2F74-498F-9A8C-8839140853ED}" type="presParOf" srcId="{D020340B-F26C-4EE2-8962-F66780DF1DF3}" destId="{C7C77B3D-8342-4E34-9CD8-4687FAEC26DC}" srcOrd="9" destOrd="0" presId="urn:microsoft.com/office/officeart/2018/2/layout/IconCircleList"/>
    <dgm:cxn modelId="{8327FF99-EE19-473E-8529-530036D6250E}" type="presParOf" srcId="{D020340B-F26C-4EE2-8962-F66780DF1DF3}" destId="{433CEC07-33D1-4050-9CDC-7D4A584103A3}" srcOrd="10" destOrd="0" presId="urn:microsoft.com/office/officeart/2018/2/layout/IconCircleList"/>
    <dgm:cxn modelId="{4DC1EEE1-46EB-4416-B909-A04DE8560656}" type="presParOf" srcId="{433CEC07-33D1-4050-9CDC-7D4A584103A3}" destId="{86484A18-9145-4143-B38B-A61A7CBE489D}" srcOrd="0" destOrd="0" presId="urn:microsoft.com/office/officeart/2018/2/layout/IconCircleList"/>
    <dgm:cxn modelId="{507FAA49-807D-4E41-A867-2A1C2EF746A0}" type="presParOf" srcId="{433CEC07-33D1-4050-9CDC-7D4A584103A3}" destId="{AECCBEDD-4C28-4F60-AAA5-985DC28514DF}" srcOrd="1" destOrd="0" presId="urn:microsoft.com/office/officeart/2018/2/layout/IconCircleList"/>
    <dgm:cxn modelId="{07967364-493C-4DA8-A3B5-01CD19A193DF}" type="presParOf" srcId="{433CEC07-33D1-4050-9CDC-7D4A584103A3}" destId="{70FCEF0D-20C7-41E4-9FF6-7622FBA8143F}" srcOrd="2" destOrd="0" presId="urn:microsoft.com/office/officeart/2018/2/layout/IconCircleList"/>
    <dgm:cxn modelId="{3B17EF2A-2AC0-4B0F-95F8-161F2D83FAB5}" type="presParOf" srcId="{433CEC07-33D1-4050-9CDC-7D4A584103A3}" destId="{A14BABF4-FF40-4B58-87D8-5FE0D190CA3D}" srcOrd="3" destOrd="0" presId="urn:microsoft.com/office/officeart/2018/2/layout/IconCircleList"/>
    <dgm:cxn modelId="{9F28CFB9-EE7B-4AFB-859E-3375C5A276F3}" type="presParOf" srcId="{D020340B-F26C-4EE2-8962-F66780DF1DF3}" destId="{828FD899-49F1-4240-B659-02CB85B9535F}" srcOrd="11" destOrd="0" presId="urn:microsoft.com/office/officeart/2018/2/layout/IconCircleList"/>
    <dgm:cxn modelId="{86A8F1D6-80FC-4776-9FE7-A8BA136E5D5B}" type="presParOf" srcId="{D020340B-F26C-4EE2-8962-F66780DF1DF3}" destId="{465476B1-8442-43A6-8EC9-5472E8F56019}" srcOrd="12" destOrd="0" presId="urn:microsoft.com/office/officeart/2018/2/layout/IconCircleList"/>
    <dgm:cxn modelId="{A32A70F2-A15D-4D0B-87AC-1F0AB7F5FEE0}" type="presParOf" srcId="{465476B1-8442-43A6-8EC9-5472E8F56019}" destId="{C1B7C779-7298-4EB9-8A9D-55837FC5C9B3}" srcOrd="0" destOrd="0" presId="urn:microsoft.com/office/officeart/2018/2/layout/IconCircleList"/>
    <dgm:cxn modelId="{B2CC8AD5-4F5A-4480-95B9-A1BEA5E7339D}" type="presParOf" srcId="{465476B1-8442-43A6-8EC9-5472E8F56019}" destId="{711C7892-DB4D-4EFA-B86D-425F69004A9F}" srcOrd="1" destOrd="0" presId="urn:microsoft.com/office/officeart/2018/2/layout/IconCircleList"/>
    <dgm:cxn modelId="{E6095035-2721-4F15-94B6-8A4A3E690C04}" type="presParOf" srcId="{465476B1-8442-43A6-8EC9-5472E8F56019}" destId="{A997C0C5-2520-447D-9230-E20A83C6A65B}" srcOrd="2" destOrd="0" presId="urn:microsoft.com/office/officeart/2018/2/layout/IconCircleList"/>
    <dgm:cxn modelId="{C701AC6C-756A-405A-85F7-60F249F71079}" type="presParOf" srcId="{465476B1-8442-43A6-8EC9-5472E8F56019}" destId="{8F4EA365-6D96-499E-A310-AE15DD31E75D}" srcOrd="3" destOrd="0" presId="urn:microsoft.com/office/officeart/2018/2/layout/IconCircleList"/>
    <dgm:cxn modelId="{613A973B-DC19-42CA-BA9F-32FCCA5B1831}" type="presParOf" srcId="{D020340B-F26C-4EE2-8962-F66780DF1DF3}" destId="{AC02D9D4-E9D4-4FF8-8507-AE1D0B738AEA}" srcOrd="13" destOrd="0" presId="urn:microsoft.com/office/officeart/2018/2/layout/IconCircleList"/>
    <dgm:cxn modelId="{C5934F27-D9DF-45D9-80C2-E34F159E05B9}" type="presParOf" srcId="{D020340B-F26C-4EE2-8962-F66780DF1DF3}" destId="{63FADF5C-8A7F-49AB-81D2-396126C0C91D}" srcOrd="14" destOrd="0" presId="urn:microsoft.com/office/officeart/2018/2/layout/IconCircleList"/>
    <dgm:cxn modelId="{23B8435B-0F32-4ECC-916A-F3E06455C19D}" type="presParOf" srcId="{63FADF5C-8A7F-49AB-81D2-396126C0C91D}" destId="{6B202A93-3121-4EED-BF03-4C8044A43107}" srcOrd="0" destOrd="0" presId="urn:microsoft.com/office/officeart/2018/2/layout/IconCircleList"/>
    <dgm:cxn modelId="{7127BF72-627C-42F0-B842-344BEB18923B}" type="presParOf" srcId="{63FADF5C-8A7F-49AB-81D2-396126C0C91D}" destId="{4A050757-1DFE-4D90-9AFA-73A0F3352618}" srcOrd="1" destOrd="0" presId="urn:microsoft.com/office/officeart/2018/2/layout/IconCircleList"/>
    <dgm:cxn modelId="{2F06653E-605E-4F1B-991B-45A510D8079B}" type="presParOf" srcId="{63FADF5C-8A7F-49AB-81D2-396126C0C91D}" destId="{36C476C0-E310-4E6C-993F-A48110DD8E9D}" srcOrd="2" destOrd="0" presId="urn:microsoft.com/office/officeart/2018/2/layout/IconCircleList"/>
    <dgm:cxn modelId="{91F27F00-ECB0-45C1-B59F-12378DB52561}" type="presParOf" srcId="{63FADF5C-8A7F-49AB-81D2-396126C0C91D}" destId="{E96CEB99-004E-4850-BA53-657CCC38C79A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2E98C47-398D-49A2-9131-9A981FAD9756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264DFE63-2EE6-4061-A8DD-DB992EC23192}">
      <dgm:prSet/>
      <dgm:spPr/>
      <dgm:t>
        <a:bodyPr/>
        <a:lstStyle/>
        <a:p>
          <a:r>
            <a:rPr lang="en-GB" b="1"/>
            <a:t>Ensuring that all children and young people in Kingston have a good start to life and the right support to thrive and fulfil their potential.</a:t>
          </a:r>
          <a:endParaRPr lang="en-US"/>
        </a:p>
      </dgm:t>
    </dgm:pt>
    <dgm:pt modelId="{0812465B-B11C-4487-A506-141266EF3B3A}" type="parTrans" cxnId="{E5764F51-8E60-4866-B76D-41C3D276C609}">
      <dgm:prSet/>
      <dgm:spPr/>
      <dgm:t>
        <a:bodyPr/>
        <a:lstStyle/>
        <a:p>
          <a:endParaRPr lang="en-US"/>
        </a:p>
      </dgm:t>
    </dgm:pt>
    <dgm:pt modelId="{75166E42-F57E-41BA-B770-F35EB48C1BC8}" type="sibTrans" cxnId="{E5764F51-8E60-4866-B76D-41C3D276C609}">
      <dgm:prSet/>
      <dgm:spPr/>
      <dgm:t>
        <a:bodyPr/>
        <a:lstStyle/>
        <a:p>
          <a:endParaRPr lang="en-US"/>
        </a:p>
      </dgm:t>
    </dgm:pt>
    <dgm:pt modelId="{68475CCF-E3C6-424B-9583-9241F4E3E888}">
      <dgm:prSet/>
      <dgm:spPr/>
      <dgm:t>
        <a:bodyPr/>
        <a:lstStyle/>
        <a:p>
          <a:r>
            <a:rPr lang="en-GB" b="1"/>
            <a:t>Focus Areas: </a:t>
          </a:r>
          <a:br>
            <a:rPr lang="en-GB" b="1"/>
          </a:br>
          <a:r>
            <a:rPr lang="en-GB" b="1"/>
            <a:t>- Mental Health</a:t>
          </a:r>
          <a:br>
            <a:rPr lang="en-GB" b="1"/>
          </a:br>
          <a:r>
            <a:rPr lang="en-GB" b="1"/>
            <a:t>- Obesity</a:t>
          </a:r>
          <a:br>
            <a:rPr lang="en-GB" b="1"/>
          </a:br>
          <a:r>
            <a:rPr lang="en-GB" b="1"/>
            <a:t>- Children with Special Educational Needs and Disabilities (SEND) </a:t>
          </a:r>
          <a:endParaRPr lang="en-US"/>
        </a:p>
      </dgm:t>
    </dgm:pt>
    <dgm:pt modelId="{80484D67-D974-4190-9293-FBD90F20E787}" type="parTrans" cxnId="{210E3B7D-268C-44BF-ADA7-F798B6CC585D}">
      <dgm:prSet/>
      <dgm:spPr/>
      <dgm:t>
        <a:bodyPr/>
        <a:lstStyle/>
        <a:p>
          <a:endParaRPr lang="en-US"/>
        </a:p>
      </dgm:t>
    </dgm:pt>
    <dgm:pt modelId="{844DD8E7-3831-4DA0-994D-2C260BF738B7}" type="sibTrans" cxnId="{210E3B7D-268C-44BF-ADA7-F798B6CC585D}">
      <dgm:prSet/>
      <dgm:spPr/>
      <dgm:t>
        <a:bodyPr/>
        <a:lstStyle/>
        <a:p>
          <a:endParaRPr lang="en-US"/>
        </a:p>
      </dgm:t>
    </dgm:pt>
    <dgm:pt modelId="{467AD48C-7FC4-4C4D-94F4-A4510E1AD3E4}" type="pres">
      <dgm:prSet presAssocID="{02E98C47-398D-49A2-9131-9A981FAD9756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5251F4B-DA4F-4FE0-97D2-335250B3BF38}" type="pres">
      <dgm:prSet presAssocID="{264DFE63-2EE6-4061-A8DD-DB992EC23192}" presName="hierRoot1" presStyleCnt="0"/>
      <dgm:spPr/>
    </dgm:pt>
    <dgm:pt modelId="{D9A74CBC-FD91-415A-BF00-EDE967AF14D5}" type="pres">
      <dgm:prSet presAssocID="{264DFE63-2EE6-4061-A8DD-DB992EC23192}" presName="composite" presStyleCnt="0"/>
      <dgm:spPr/>
    </dgm:pt>
    <dgm:pt modelId="{C0A770C6-69D9-417D-A25B-66B88E123511}" type="pres">
      <dgm:prSet presAssocID="{264DFE63-2EE6-4061-A8DD-DB992EC23192}" presName="background" presStyleLbl="node0" presStyleIdx="0" presStyleCnt="2"/>
      <dgm:spPr/>
    </dgm:pt>
    <dgm:pt modelId="{90E2EF00-EB65-473C-8E2B-F3F0889E5D9B}" type="pres">
      <dgm:prSet presAssocID="{264DFE63-2EE6-4061-A8DD-DB992EC23192}" presName="text" presStyleLbl="fgAcc0" presStyleIdx="0" presStyleCnt="2">
        <dgm:presLayoutVars>
          <dgm:chPref val="3"/>
        </dgm:presLayoutVars>
      </dgm:prSet>
      <dgm:spPr/>
    </dgm:pt>
    <dgm:pt modelId="{7AA2AFA2-1A29-416F-A93B-2E34A30A92A8}" type="pres">
      <dgm:prSet presAssocID="{264DFE63-2EE6-4061-A8DD-DB992EC23192}" presName="hierChild2" presStyleCnt="0"/>
      <dgm:spPr/>
    </dgm:pt>
    <dgm:pt modelId="{F1FF87F1-FDF9-4F5B-9F8D-BEE358D45527}" type="pres">
      <dgm:prSet presAssocID="{68475CCF-E3C6-424B-9583-9241F4E3E888}" presName="hierRoot1" presStyleCnt="0"/>
      <dgm:spPr/>
    </dgm:pt>
    <dgm:pt modelId="{6D7EC222-5298-4046-9495-80EF502E26FD}" type="pres">
      <dgm:prSet presAssocID="{68475CCF-E3C6-424B-9583-9241F4E3E888}" presName="composite" presStyleCnt="0"/>
      <dgm:spPr/>
    </dgm:pt>
    <dgm:pt modelId="{79A8DAA7-77BF-4178-BC79-0CDA04AA3C0D}" type="pres">
      <dgm:prSet presAssocID="{68475CCF-E3C6-424B-9583-9241F4E3E888}" presName="background" presStyleLbl="node0" presStyleIdx="1" presStyleCnt="2"/>
      <dgm:spPr/>
    </dgm:pt>
    <dgm:pt modelId="{E824111A-664B-435F-9116-65521729AFFB}" type="pres">
      <dgm:prSet presAssocID="{68475CCF-E3C6-424B-9583-9241F4E3E888}" presName="text" presStyleLbl="fgAcc0" presStyleIdx="1" presStyleCnt="2">
        <dgm:presLayoutVars>
          <dgm:chPref val="3"/>
        </dgm:presLayoutVars>
      </dgm:prSet>
      <dgm:spPr/>
    </dgm:pt>
    <dgm:pt modelId="{38552DCD-947E-4CA1-9079-D42B1BD0D45D}" type="pres">
      <dgm:prSet presAssocID="{68475CCF-E3C6-424B-9583-9241F4E3E888}" presName="hierChild2" presStyleCnt="0"/>
      <dgm:spPr/>
    </dgm:pt>
  </dgm:ptLst>
  <dgm:cxnLst>
    <dgm:cxn modelId="{DF84281D-E407-445A-9715-A81342D3EA6D}" type="presOf" srcId="{264DFE63-2EE6-4061-A8DD-DB992EC23192}" destId="{90E2EF00-EB65-473C-8E2B-F3F0889E5D9B}" srcOrd="0" destOrd="0" presId="urn:microsoft.com/office/officeart/2005/8/layout/hierarchy1"/>
    <dgm:cxn modelId="{FB7F3E3B-87A2-4935-BAD7-404CAC201A77}" type="presOf" srcId="{68475CCF-E3C6-424B-9583-9241F4E3E888}" destId="{E824111A-664B-435F-9116-65521729AFFB}" srcOrd="0" destOrd="0" presId="urn:microsoft.com/office/officeart/2005/8/layout/hierarchy1"/>
    <dgm:cxn modelId="{FA0E8242-4904-4185-BF73-5721A1F91DCA}" type="presOf" srcId="{02E98C47-398D-49A2-9131-9A981FAD9756}" destId="{467AD48C-7FC4-4C4D-94F4-A4510E1AD3E4}" srcOrd="0" destOrd="0" presId="urn:microsoft.com/office/officeart/2005/8/layout/hierarchy1"/>
    <dgm:cxn modelId="{E5764F51-8E60-4866-B76D-41C3D276C609}" srcId="{02E98C47-398D-49A2-9131-9A981FAD9756}" destId="{264DFE63-2EE6-4061-A8DD-DB992EC23192}" srcOrd="0" destOrd="0" parTransId="{0812465B-B11C-4487-A506-141266EF3B3A}" sibTransId="{75166E42-F57E-41BA-B770-F35EB48C1BC8}"/>
    <dgm:cxn modelId="{210E3B7D-268C-44BF-ADA7-F798B6CC585D}" srcId="{02E98C47-398D-49A2-9131-9A981FAD9756}" destId="{68475CCF-E3C6-424B-9583-9241F4E3E888}" srcOrd="1" destOrd="0" parTransId="{80484D67-D974-4190-9293-FBD90F20E787}" sibTransId="{844DD8E7-3831-4DA0-994D-2C260BF738B7}"/>
    <dgm:cxn modelId="{2A14B4BD-6373-4320-A4F4-9C83F5AB4DFF}" type="presParOf" srcId="{467AD48C-7FC4-4C4D-94F4-A4510E1AD3E4}" destId="{85251F4B-DA4F-4FE0-97D2-335250B3BF38}" srcOrd="0" destOrd="0" presId="urn:microsoft.com/office/officeart/2005/8/layout/hierarchy1"/>
    <dgm:cxn modelId="{1A773F09-3F0F-44EF-A9B2-6B7132730D56}" type="presParOf" srcId="{85251F4B-DA4F-4FE0-97D2-335250B3BF38}" destId="{D9A74CBC-FD91-415A-BF00-EDE967AF14D5}" srcOrd="0" destOrd="0" presId="urn:microsoft.com/office/officeart/2005/8/layout/hierarchy1"/>
    <dgm:cxn modelId="{85F68374-4FDE-4A2F-B00B-EE133AF58E84}" type="presParOf" srcId="{D9A74CBC-FD91-415A-BF00-EDE967AF14D5}" destId="{C0A770C6-69D9-417D-A25B-66B88E123511}" srcOrd="0" destOrd="0" presId="urn:microsoft.com/office/officeart/2005/8/layout/hierarchy1"/>
    <dgm:cxn modelId="{52553F4D-FC3D-4039-A67E-F38FCB59F44F}" type="presParOf" srcId="{D9A74CBC-FD91-415A-BF00-EDE967AF14D5}" destId="{90E2EF00-EB65-473C-8E2B-F3F0889E5D9B}" srcOrd="1" destOrd="0" presId="urn:microsoft.com/office/officeart/2005/8/layout/hierarchy1"/>
    <dgm:cxn modelId="{9003857E-F6F7-44E4-82AD-FE8FDA9DF58D}" type="presParOf" srcId="{85251F4B-DA4F-4FE0-97D2-335250B3BF38}" destId="{7AA2AFA2-1A29-416F-A93B-2E34A30A92A8}" srcOrd="1" destOrd="0" presId="urn:microsoft.com/office/officeart/2005/8/layout/hierarchy1"/>
    <dgm:cxn modelId="{FE5E20DE-74A5-4E0F-A6FF-465F62F04849}" type="presParOf" srcId="{467AD48C-7FC4-4C4D-94F4-A4510E1AD3E4}" destId="{F1FF87F1-FDF9-4F5B-9F8D-BEE358D45527}" srcOrd="1" destOrd="0" presId="urn:microsoft.com/office/officeart/2005/8/layout/hierarchy1"/>
    <dgm:cxn modelId="{0511546B-A0EA-447B-AC1B-15FEAE3B154E}" type="presParOf" srcId="{F1FF87F1-FDF9-4F5B-9F8D-BEE358D45527}" destId="{6D7EC222-5298-4046-9495-80EF502E26FD}" srcOrd="0" destOrd="0" presId="urn:microsoft.com/office/officeart/2005/8/layout/hierarchy1"/>
    <dgm:cxn modelId="{63639D68-B025-47E8-ABB5-425FF2860062}" type="presParOf" srcId="{6D7EC222-5298-4046-9495-80EF502E26FD}" destId="{79A8DAA7-77BF-4178-BC79-0CDA04AA3C0D}" srcOrd="0" destOrd="0" presId="urn:microsoft.com/office/officeart/2005/8/layout/hierarchy1"/>
    <dgm:cxn modelId="{23D8114A-663A-4339-93BE-2D5894169B3A}" type="presParOf" srcId="{6D7EC222-5298-4046-9495-80EF502E26FD}" destId="{E824111A-664B-435F-9116-65521729AFFB}" srcOrd="1" destOrd="0" presId="urn:microsoft.com/office/officeart/2005/8/layout/hierarchy1"/>
    <dgm:cxn modelId="{BDBF32AD-84F0-4B09-A882-1B209E5808AF}" type="presParOf" srcId="{F1FF87F1-FDF9-4F5B-9F8D-BEE358D45527}" destId="{38552DCD-947E-4CA1-9079-D42B1BD0D45D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2E98C47-398D-49A2-9131-9A981FAD9756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264DFE63-2EE6-4061-A8DD-DB992EC23192}">
      <dgm:prSet phldr="0"/>
      <dgm:spPr/>
      <dgm:t>
        <a:bodyPr/>
        <a:lstStyle/>
        <a:p>
          <a:pPr rtl="0"/>
          <a:r>
            <a:rPr lang="en-GB" b="1">
              <a:latin typeface="Aptos Display"/>
              <a:cs typeface="Segoe UI"/>
            </a:rPr>
            <a:t>Promoting good health in adulthood, with the ambition of preventing the development of many long-term conditions and disabilities, enabling people to live in good health for longer </a:t>
          </a:r>
        </a:p>
      </dgm:t>
    </dgm:pt>
    <dgm:pt modelId="{0812465B-B11C-4487-A506-141266EF3B3A}" type="parTrans" cxnId="{E5764F51-8E60-4866-B76D-41C3D276C609}">
      <dgm:prSet/>
      <dgm:spPr/>
      <dgm:t>
        <a:bodyPr/>
        <a:lstStyle/>
        <a:p>
          <a:endParaRPr lang="en-US"/>
        </a:p>
      </dgm:t>
    </dgm:pt>
    <dgm:pt modelId="{75166E42-F57E-41BA-B770-F35EB48C1BC8}" type="sibTrans" cxnId="{E5764F51-8E60-4866-B76D-41C3D276C609}">
      <dgm:prSet/>
      <dgm:spPr/>
      <dgm:t>
        <a:bodyPr/>
        <a:lstStyle/>
        <a:p>
          <a:endParaRPr lang="en-US"/>
        </a:p>
      </dgm:t>
    </dgm:pt>
    <dgm:pt modelId="{68475CCF-E3C6-424B-9583-9241F4E3E888}">
      <dgm:prSet/>
      <dgm:spPr/>
      <dgm:t>
        <a:bodyPr/>
        <a:lstStyle/>
        <a:p>
          <a:pPr rtl="0"/>
          <a:r>
            <a:rPr lang="en-GB" b="1">
              <a:latin typeface="Aptos Display"/>
              <a:cs typeface="Segoe UI"/>
            </a:rPr>
            <a:t>Focus Areas: </a:t>
          </a:r>
          <a:br>
            <a:rPr lang="en-GB" b="1">
              <a:latin typeface="Aptos Display"/>
              <a:cs typeface="Segoe UI"/>
            </a:rPr>
          </a:br>
          <a:r>
            <a:rPr lang="en-GB" b="1">
              <a:latin typeface="Aptos Display"/>
              <a:cs typeface="Segoe UI"/>
            </a:rPr>
            <a:t>- Physical and Mental Health</a:t>
          </a:r>
          <a:br>
            <a:rPr lang="en-GB" b="1">
              <a:latin typeface="Aptos Display"/>
              <a:cs typeface="Segoe UI"/>
            </a:rPr>
          </a:br>
          <a:r>
            <a:rPr lang="en-GB" b="1">
              <a:latin typeface="Aptos Display"/>
              <a:cs typeface="Segoe UI"/>
            </a:rPr>
            <a:t>- Long-term conditions</a:t>
          </a:r>
          <a:br>
            <a:rPr lang="en-GB" b="1">
              <a:latin typeface="Aptos Display"/>
              <a:cs typeface="Segoe UI"/>
            </a:rPr>
          </a:br>
          <a:r>
            <a:rPr lang="en-GB" b="1">
              <a:latin typeface="Aptos Display"/>
              <a:cs typeface="Segoe UI"/>
            </a:rPr>
            <a:t>- Health inequalities </a:t>
          </a:r>
          <a:endParaRPr lang="en-US" b="1">
            <a:latin typeface="Aptos Display"/>
            <a:cs typeface="Segoe UI"/>
          </a:endParaRPr>
        </a:p>
      </dgm:t>
    </dgm:pt>
    <dgm:pt modelId="{80484D67-D974-4190-9293-FBD90F20E787}" type="parTrans" cxnId="{210E3B7D-268C-44BF-ADA7-F798B6CC585D}">
      <dgm:prSet/>
      <dgm:spPr/>
      <dgm:t>
        <a:bodyPr/>
        <a:lstStyle/>
        <a:p>
          <a:endParaRPr lang="en-US"/>
        </a:p>
      </dgm:t>
    </dgm:pt>
    <dgm:pt modelId="{844DD8E7-3831-4DA0-994D-2C260BF738B7}" type="sibTrans" cxnId="{210E3B7D-268C-44BF-ADA7-F798B6CC585D}">
      <dgm:prSet/>
      <dgm:spPr/>
      <dgm:t>
        <a:bodyPr/>
        <a:lstStyle/>
        <a:p>
          <a:endParaRPr lang="en-US"/>
        </a:p>
      </dgm:t>
    </dgm:pt>
    <dgm:pt modelId="{467AD48C-7FC4-4C4D-94F4-A4510E1AD3E4}" type="pres">
      <dgm:prSet presAssocID="{02E98C47-398D-49A2-9131-9A981FAD9756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5251F4B-DA4F-4FE0-97D2-335250B3BF38}" type="pres">
      <dgm:prSet presAssocID="{264DFE63-2EE6-4061-A8DD-DB992EC23192}" presName="hierRoot1" presStyleCnt="0"/>
      <dgm:spPr/>
    </dgm:pt>
    <dgm:pt modelId="{D9A74CBC-FD91-415A-BF00-EDE967AF14D5}" type="pres">
      <dgm:prSet presAssocID="{264DFE63-2EE6-4061-A8DD-DB992EC23192}" presName="composite" presStyleCnt="0"/>
      <dgm:spPr/>
    </dgm:pt>
    <dgm:pt modelId="{C0A770C6-69D9-417D-A25B-66B88E123511}" type="pres">
      <dgm:prSet presAssocID="{264DFE63-2EE6-4061-A8DD-DB992EC23192}" presName="background" presStyleLbl="node0" presStyleIdx="0" presStyleCnt="2"/>
      <dgm:spPr/>
    </dgm:pt>
    <dgm:pt modelId="{90E2EF00-EB65-473C-8E2B-F3F0889E5D9B}" type="pres">
      <dgm:prSet presAssocID="{264DFE63-2EE6-4061-A8DD-DB992EC23192}" presName="text" presStyleLbl="fgAcc0" presStyleIdx="0" presStyleCnt="2">
        <dgm:presLayoutVars>
          <dgm:chPref val="3"/>
        </dgm:presLayoutVars>
      </dgm:prSet>
      <dgm:spPr/>
    </dgm:pt>
    <dgm:pt modelId="{7AA2AFA2-1A29-416F-A93B-2E34A30A92A8}" type="pres">
      <dgm:prSet presAssocID="{264DFE63-2EE6-4061-A8DD-DB992EC23192}" presName="hierChild2" presStyleCnt="0"/>
      <dgm:spPr/>
    </dgm:pt>
    <dgm:pt modelId="{F1FF87F1-FDF9-4F5B-9F8D-BEE358D45527}" type="pres">
      <dgm:prSet presAssocID="{68475CCF-E3C6-424B-9583-9241F4E3E888}" presName="hierRoot1" presStyleCnt="0"/>
      <dgm:spPr/>
    </dgm:pt>
    <dgm:pt modelId="{6D7EC222-5298-4046-9495-80EF502E26FD}" type="pres">
      <dgm:prSet presAssocID="{68475CCF-E3C6-424B-9583-9241F4E3E888}" presName="composite" presStyleCnt="0"/>
      <dgm:spPr/>
    </dgm:pt>
    <dgm:pt modelId="{79A8DAA7-77BF-4178-BC79-0CDA04AA3C0D}" type="pres">
      <dgm:prSet presAssocID="{68475CCF-E3C6-424B-9583-9241F4E3E888}" presName="background" presStyleLbl="node0" presStyleIdx="1" presStyleCnt="2"/>
      <dgm:spPr/>
    </dgm:pt>
    <dgm:pt modelId="{E824111A-664B-435F-9116-65521729AFFB}" type="pres">
      <dgm:prSet presAssocID="{68475CCF-E3C6-424B-9583-9241F4E3E888}" presName="text" presStyleLbl="fgAcc0" presStyleIdx="1" presStyleCnt="2">
        <dgm:presLayoutVars>
          <dgm:chPref val="3"/>
        </dgm:presLayoutVars>
      </dgm:prSet>
      <dgm:spPr/>
    </dgm:pt>
    <dgm:pt modelId="{38552DCD-947E-4CA1-9079-D42B1BD0D45D}" type="pres">
      <dgm:prSet presAssocID="{68475CCF-E3C6-424B-9583-9241F4E3E888}" presName="hierChild2" presStyleCnt="0"/>
      <dgm:spPr/>
    </dgm:pt>
  </dgm:ptLst>
  <dgm:cxnLst>
    <dgm:cxn modelId="{DF84281D-E407-445A-9715-A81342D3EA6D}" type="presOf" srcId="{264DFE63-2EE6-4061-A8DD-DB992EC23192}" destId="{90E2EF00-EB65-473C-8E2B-F3F0889E5D9B}" srcOrd="0" destOrd="0" presId="urn:microsoft.com/office/officeart/2005/8/layout/hierarchy1"/>
    <dgm:cxn modelId="{FB7F3E3B-87A2-4935-BAD7-404CAC201A77}" type="presOf" srcId="{68475CCF-E3C6-424B-9583-9241F4E3E888}" destId="{E824111A-664B-435F-9116-65521729AFFB}" srcOrd="0" destOrd="0" presId="urn:microsoft.com/office/officeart/2005/8/layout/hierarchy1"/>
    <dgm:cxn modelId="{FA0E8242-4904-4185-BF73-5721A1F91DCA}" type="presOf" srcId="{02E98C47-398D-49A2-9131-9A981FAD9756}" destId="{467AD48C-7FC4-4C4D-94F4-A4510E1AD3E4}" srcOrd="0" destOrd="0" presId="urn:microsoft.com/office/officeart/2005/8/layout/hierarchy1"/>
    <dgm:cxn modelId="{E5764F51-8E60-4866-B76D-41C3D276C609}" srcId="{02E98C47-398D-49A2-9131-9A981FAD9756}" destId="{264DFE63-2EE6-4061-A8DD-DB992EC23192}" srcOrd="0" destOrd="0" parTransId="{0812465B-B11C-4487-A506-141266EF3B3A}" sibTransId="{75166E42-F57E-41BA-B770-F35EB48C1BC8}"/>
    <dgm:cxn modelId="{210E3B7D-268C-44BF-ADA7-F798B6CC585D}" srcId="{02E98C47-398D-49A2-9131-9A981FAD9756}" destId="{68475CCF-E3C6-424B-9583-9241F4E3E888}" srcOrd="1" destOrd="0" parTransId="{80484D67-D974-4190-9293-FBD90F20E787}" sibTransId="{844DD8E7-3831-4DA0-994D-2C260BF738B7}"/>
    <dgm:cxn modelId="{2A14B4BD-6373-4320-A4F4-9C83F5AB4DFF}" type="presParOf" srcId="{467AD48C-7FC4-4C4D-94F4-A4510E1AD3E4}" destId="{85251F4B-DA4F-4FE0-97D2-335250B3BF38}" srcOrd="0" destOrd="0" presId="urn:microsoft.com/office/officeart/2005/8/layout/hierarchy1"/>
    <dgm:cxn modelId="{1A773F09-3F0F-44EF-A9B2-6B7132730D56}" type="presParOf" srcId="{85251F4B-DA4F-4FE0-97D2-335250B3BF38}" destId="{D9A74CBC-FD91-415A-BF00-EDE967AF14D5}" srcOrd="0" destOrd="0" presId="urn:microsoft.com/office/officeart/2005/8/layout/hierarchy1"/>
    <dgm:cxn modelId="{85F68374-4FDE-4A2F-B00B-EE133AF58E84}" type="presParOf" srcId="{D9A74CBC-FD91-415A-BF00-EDE967AF14D5}" destId="{C0A770C6-69D9-417D-A25B-66B88E123511}" srcOrd="0" destOrd="0" presId="urn:microsoft.com/office/officeart/2005/8/layout/hierarchy1"/>
    <dgm:cxn modelId="{52553F4D-FC3D-4039-A67E-F38FCB59F44F}" type="presParOf" srcId="{D9A74CBC-FD91-415A-BF00-EDE967AF14D5}" destId="{90E2EF00-EB65-473C-8E2B-F3F0889E5D9B}" srcOrd="1" destOrd="0" presId="urn:microsoft.com/office/officeart/2005/8/layout/hierarchy1"/>
    <dgm:cxn modelId="{9003857E-F6F7-44E4-82AD-FE8FDA9DF58D}" type="presParOf" srcId="{85251F4B-DA4F-4FE0-97D2-335250B3BF38}" destId="{7AA2AFA2-1A29-416F-A93B-2E34A30A92A8}" srcOrd="1" destOrd="0" presId="urn:microsoft.com/office/officeart/2005/8/layout/hierarchy1"/>
    <dgm:cxn modelId="{FE5E20DE-74A5-4E0F-A6FF-465F62F04849}" type="presParOf" srcId="{467AD48C-7FC4-4C4D-94F4-A4510E1AD3E4}" destId="{F1FF87F1-FDF9-4F5B-9F8D-BEE358D45527}" srcOrd="1" destOrd="0" presId="urn:microsoft.com/office/officeart/2005/8/layout/hierarchy1"/>
    <dgm:cxn modelId="{0511546B-A0EA-447B-AC1B-15FEAE3B154E}" type="presParOf" srcId="{F1FF87F1-FDF9-4F5B-9F8D-BEE358D45527}" destId="{6D7EC222-5298-4046-9495-80EF502E26FD}" srcOrd="0" destOrd="0" presId="urn:microsoft.com/office/officeart/2005/8/layout/hierarchy1"/>
    <dgm:cxn modelId="{63639D68-B025-47E8-ABB5-425FF2860062}" type="presParOf" srcId="{6D7EC222-5298-4046-9495-80EF502E26FD}" destId="{79A8DAA7-77BF-4178-BC79-0CDA04AA3C0D}" srcOrd="0" destOrd="0" presId="urn:microsoft.com/office/officeart/2005/8/layout/hierarchy1"/>
    <dgm:cxn modelId="{23D8114A-663A-4339-93BE-2D5894169B3A}" type="presParOf" srcId="{6D7EC222-5298-4046-9495-80EF502E26FD}" destId="{E824111A-664B-435F-9116-65521729AFFB}" srcOrd="1" destOrd="0" presId="urn:microsoft.com/office/officeart/2005/8/layout/hierarchy1"/>
    <dgm:cxn modelId="{BDBF32AD-84F0-4B09-A882-1B209E5808AF}" type="presParOf" srcId="{F1FF87F1-FDF9-4F5B-9F8D-BEE358D45527}" destId="{38552DCD-947E-4CA1-9079-D42B1BD0D45D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138B658-33BD-40E4-9AAB-6A1EF5CA706B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3A6D8F1C-0181-4D63-8892-F8D607830826}">
      <dgm:prSet/>
      <dgm:spPr/>
      <dgm:t>
        <a:bodyPr/>
        <a:lstStyle/>
        <a:p>
          <a:pPr rtl="0"/>
          <a:r>
            <a:rPr lang="en-GB" b="1">
              <a:latin typeface="Aptos Display" panose="020F0302020204030204"/>
            </a:rPr>
            <a:t>We will promote enjoyable physical activity and make sure preventable conditions are treated as early as possible  as well as support social connection and independence for our older residents </a:t>
          </a:r>
          <a:endParaRPr lang="en-GB" b="1"/>
        </a:p>
      </dgm:t>
    </dgm:pt>
    <dgm:pt modelId="{C3B3DCEE-5EB1-4853-A0AB-D8B17518D7C7}" type="parTrans" cxnId="{A4C301D4-8491-4AEF-BFFB-2ED4ACEE08A4}">
      <dgm:prSet/>
      <dgm:spPr/>
      <dgm:t>
        <a:bodyPr/>
        <a:lstStyle/>
        <a:p>
          <a:endParaRPr lang="en-US"/>
        </a:p>
      </dgm:t>
    </dgm:pt>
    <dgm:pt modelId="{FD8973B7-0619-436A-920E-519FDD9AAE62}" type="sibTrans" cxnId="{A4C301D4-8491-4AEF-BFFB-2ED4ACEE08A4}">
      <dgm:prSet/>
      <dgm:spPr/>
      <dgm:t>
        <a:bodyPr/>
        <a:lstStyle/>
        <a:p>
          <a:endParaRPr lang="en-US"/>
        </a:p>
      </dgm:t>
    </dgm:pt>
    <dgm:pt modelId="{AD2303FF-5CCF-40F7-B37B-5516682095D8}">
      <dgm:prSet/>
      <dgm:spPr/>
      <dgm:t>
        <a:bodyPr/>
        <a:lstStyle/>
        <a:p>
          <a:r>
            <a:rPr lang="en-GB" b="1"/>
            <a:t>Focus Areas:</a:t>
          </a:r>
          <a:br>
            <a:rPr lang="en-GB" b="1"/>
          </a:br>
          <a:r>
            <a:rPr lang="en-GB" b="1"/>
            <a:t>- Maximising People's independence and resilience </a:t>
          </a:r>
          <a:br>
            <a:rPr lang="en-GB" b="1"/>
          </a:br>
          <a:r>
            <a:rPr lang="en-GB" b="1"/>
            <a:t>- Addressing Loneliness and Isolation </a:t>
          </a:r>
          <a:br>
            <a:rPr lang="en-GB" b="1"/>
          </a:br>
          <a:r>
            <a:rPr lang="en-GB" b="1"/>
            <a:t>- End of Life Care </a:t>
          </a:r>
          <a:endParaRPr lang="en-US"/>
        </a:p>
      </dgm:t>
    </dgm:pt>
    <dgm:pt modelId="{B986B3C4-9EB1-45AE-9079-693E220BEDC6}" type="parTrans" cxnId="{26E6CC1B-CF60-41B6-90F0-AB9989150DCB}">
      <dgm:prSet/>
      <dgm:spPr/>
      <dgm:t>
        <a:bodyPr/>
        <a:lstStyle/>
        <a:p>
          <a:endParaRPr lang="en-US"/>
        </a:p>
      </dgm:t>
    </dgm:pt>
    <dgm:pt modelId="{7A913DE3-6C9C-437E-AAAD-FF132D75D3F0}" type="sibTrans" cxnId="{26E6CC1B-CF60-41B6-90F0-AB9989150DCB}">
      <dgm:prSet/>
      <dgm:spPr/>
      <dgm:t>
        <a:bodyPr/>
        <a:lstStyle/>
        <a:p>
          <a:endParaRPr lang="en-US"/>
        </a:p>
      </dgm:t>
    </dgm:pt>
    <dgm:pt modelId="{178F85C4-EC05-4A69-A7BA-266E52D28B67}" type="pres">
      <dgm:prSet presAssocID="{3138B658-33BD-40E4-9AAB-6A1EF5CA706B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0A54762D-DA52-4C76-82EB-40D4C58271ED}" type="pres">
      <dgm:prSet presAssocID="{3A6D8F1C-0181-4D63-8892-F8D607830826}" presName="hierRoot1" presStyleCnt="0"/>
      <dgm:spPr/>
    </dgm:pt>
    <dgm:pt modelId="{1DDEBBFA-DBC8-4BB9-8423-01AF8D0AE5C1}" type="pres">
      <dgm:prSet presAssocID="{3A6D8F1C-0181-4D63-8892-F8D607830826}" presName="composite" presStyleCnt="0"/>
      <dgm:spPr/>
    </dgm:pt>
    <dgm:pt modelId="{24A7883E-FE63-4FF4-926E-54FD89111798}" type="pres">
      <dgm:prSet presAssocID="{3A6D8F1C-0181-4D63-8892-F8D607830826}" presName="background" presStyleLbl="node0" presStyleIdx="0" presStyleCnt="2"/>
      <dgm:spPr/>
    </dgm:pt>
    <dgm:pt modelId="{EDEFDF4D-46C8-4E25-A35F-C072A1EDA785}" type="pres">
      <dgm:prSet presAssocID="{3A6D8F1C-0181-4D63-8892-F8D607830826}" presName="text" presStyleLbl="fgAcc0" presStyleIdx="0" presStyleCnt="2">
        <dgm:presLayoutVars>
          <dgm:chPref val="3"/>
        </dgm:presLayoutVars>
      </dgm:prSet>
      <dgm:spPr/>
    </dgm:pt>
    <dgm:pt modelId="{53FEB3DD-CA14-468F-BCA9-EDECF9FC09DA}" type="pres">
      <dgm:prSet presAssocID="{3A6D8F1C-0181-4D63-8892-F8D607830826}" presName="hierChild2" presStyleCnt="0"/>
      <dgm:spPr/>
    </dgm:pt>
    <dgm:pt modelId="{0B357012-443F-4F82-BF90-F887303FC20A}" type="pres">
      <dgm:prSet presAssocID="{AD2303FF-5CCF-40F7-B37B-5516682095D8}" presName="hierRoot1" presStyleCnt="0"/>
      <dgm:spPr/>
    </dgm:pt>
    <dgm:pt modelId="{B992C2BF-D560-4DD0-BB5B-5DCDDDBFB957}" type="pres">
      <dgm:prSet presAssocID="{AD2303FF-5CCF-40F7-B37B-5516682095D8}" presName="composite" presStyleCnt="0"/>
      <dgm:spPr/>
    </dgm:pt>
    <dgm:pt modelId="{31AACDF1-27A7-4ADF-A072-255C164E3F7F}" type="pres">
      <dgm:prSet presAssocID="{AD2303FF-5CCF-40F7-B37B-5516682095D8}" presName="background" presStyleLbl="node0" presStyleIdx="1" presStyleCnt="2"/>
      <dgm:spPr/>
    </dgm:pt>
    <dgm:pt modelId="{D4B66116-AA4C-45A1-95A4-10AF9AB8C30A}" type="pres">
      <dgm:prSet presAssocID="{AD2303FF-5CCF-40F7-B37B-5516682095D8}" presName="text" presStyleLbl="fgAcc0" presStyleIdx="1" presStyleCnt="2">
        <dgm:presLayoutVars>
          <dgm:chPref val="3"/>
        </dgm:presLayoutVars>
      </dgm:prSet>
      <dgm:spPr/>
    </dgm:pt>
    <dgm:pt modelId="{D6D180C8-0A8D-4323-8273-B1054A2FBCF8}" type="pres">
      <dgm:prSet presAssocID="{AD2303FF-5CCF-40F7-B37B-5516682095D8}" presName="hierChild2" presStyleCnt="0"/>
      <dgm:spPr/>
    </dgm:pt>
  </dgm:ptLst>
  <dgm:cxnLst>
    <dgm:cxn modelId="{26E6CC1B-CF60-41B6-90F0-AB9989150DCB}" srcId="{3138B658-33BD-40E4-9AAB-6A1EF5CA706B}" destId="{AD2303FF-5CCF-40F7-B37B-5516682095D8}" srcOrd="1" destOrd="0" parTransId="{B986B3C4-9EB1-45AE-9079-693E220BEDC6}" sibTransId="{7A913DE3-6C9C-437E-AAAD-FF132D75D3F0}"/>
    <dgm:cxn modelId="{1DBA0137-F611-4881-985D-AE2D886A2966}" type="presOf" srcId="{3138B658-33BD-40E4-9AAB-6A1EF5CA706B}" destId="{178F85C4-EC05-4A69-A7BA-266E52D28B67}" srcOrd="0" destOrd="0" presId="urn:microsoft.com/office/officeart/2005/8/layout/hierarchy1"/>
    <dgm:cxn modelId="{A22C0C5B-D1D4-4FC7-A75E-8AC13B8DCD3F}" type="presOf" srcId="{AD2303FF-5CCF-40F7-B37B-5516682095D8}" destId="{D4B66116-AA4C-45A1-95A4-10AF9AB8C30A}" srcOrd="0" destOrd="0" presId="urn:microsoft.com/office/officeart/2005/8/layout/hierarchy1"/>
    <dgm:cxn modelId="{4102D95E-3807-4A6B-8503-F54C27E5B426}" type="presOf" srcId="{3A6D8F1C-0181-4D63-8892-F8D607830826}" destId="{EDEFDF4D-46C8-4E25-A35F-C072A1EDA785}" srcOrd="0" destOrd="0" presId="urn:microsoft.com/office/officeart/2005/8/layout/hierarchy1"/>
    <dgm:cxn modelId="{A4C301D4-8491-4AEF-BFFB-2ED4ACEE08A4}" srcId="{3138B658-33BD-40E4-9AAB-6A1EF5CA706B}" destId="{3A6D8F1C-0181-4D63-8892-F8D607830826}" srcOrd="0" destOrd="0" parTransId="{C3B3DCEE-5EB1-4853-A0AB-D8B17518D7C7}" sibTransId="{FD8973B7-0619-436A-920E-519FDD9AAE62}"/>
    <dgm:cxn modelId="{9B20AB73-23D9-4AED-AC34-425978E4583F}" type="presParOf" srcId="{178F85C4-EC05-4A69-A7BA-266E52D28B67}" destId="{0A54762D-DA52-4C76-82EB-40D4C58271ED}" srcOrd="0" destOrd="0" presId="urn:microsoft.com/office/officeart/2005/8/layout/hierarchy1"/>
    <dgm:cxn modelId="{E658C133-1CDE-4A2D-A6EF-444461C45504}" type="presParOf" srcId="{0A54762D-DA52-4C76-82EB-40D4C58271ED}" destId="{1DDEBBFA-DBC8-4BB9-8423-01AF8D0AE5C1}" srcOrd="0" destOrd="0" presId="urn:microsoft.com/office/officeart/2005/8/layout/hierarchy1"/>
    <dgm:cxn modelId="{F2A2B755-CB47-411D-9309-A270D5B1831D}" type="presParOf" srcId="{1DDEBBFA-DBC8-4BB9-8423-01AF8D0AE5C1}" destId="{24A7883E-FE63-4FF4-926E-54FD89111798}" srcOrd="0" destOrd="0" presId="urn:microsoft.com/office/officeart/2005/8/layout/hierarchy1"/>
    <dgm:cxn modelId="{12F9675C-4707-4469-BBB3-A52C680F150F}" type="presParOf" srcId="{1DDEBBFA-DBC8-4BB9-8423-01AF8D0AE5C1}" destId="{EDEFDF4D-46C8-4E25-A35F-C072A1EDA785}" srcOrd="1" destOrd="0" presId="urn:microsoft.com/office/officeart/2005/8/layout/hierarchy1"/>
    <dgm:cxn modelId="{06EAF8D2-C09C-4A56-AE97-49BFD5CA4CF0}" type="presParOf" srcId="{0A54762D-DA52-4C76-82EB-40D4C58271ED}" destId="{53FEB3DD-CA14-468F-BCA9-EDECF9FC09DA}" srcOrd="1" destOrd="0" presId="urn:microsoft.com/office/officeart/2005/8/layout/hierarchy1"/>
    <dgm:cxn modelId="{ECC189C0-6457-46AA-A10F-C5A51CF157DA}" type="presParOf" srcId="{178F85C4-EC05-4A69-A7BA-266E52D28B67}" destId="{0B357012-443F-4F82-BF90-F887303FC20A}" srcOrd="1" destOrd="0" presId="urn:microsoft.com/office/officeart/2005/8/layout/hierarchy1"/>
    <dgm:cxn modelId="{B992769C-1763-453B-9197-B832D41DE947}" type="presParOf" srcId="{0B357012-443F-4F82-BF90-F887303FC20A}" destId="{B992C2BF-D560-4DD0-BB5B-5DCDDDBFB957}" srcOrd="0" destOrd="0" presId="urn:microsoft.com/office/officeart/2005/8/layout/hierarchy1"/>
    <dgm:cxn modelId="{585B31B0-C9C4-4800-94C7-3BC92E5E12D7}" type="presParOf" srcId="{B992C2BF-D560-4DD0-BB5B-5DCDDDBFB957}" destId="{31AACDF1-27A7-4ADF-A072-255C164E3F7F}" srcOrd="0" destOrd="0" presId="urn:microsoft.com/office/officeart/2005/8/layout/hierarchy1"/>
    <dgm:cxn modelId="{F5B9EBAD-5EEA-4F1E-804C-12B0C88A8F29}" type="presParOf" srcId="{B992C2BF-D560-4DD0-BB5B-5DCDDDBFB957}" destId="{D4B66116-AA4C-45A1-95A4-10AF9AB8C30A}" srcOrd="1" destOrd="0" presId="urn:microsoft.com/office/officeart/2005/8/layout/hierarchy1"/>
    <dgm:cxn modelId="{9A261197-BEDD-49A7-B8E2-169E57658DF5}" type="presParOf" srcId="{0B357012-443F-4F82-BF90-F887303FC20A}" destId="{D6D180C8-0A8D-4323-8273-B1054A2FBCF8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248415-4E89-4F6D-BB71-C55C3C7745AE}">
      <dsp:nvSpPr>
        <dsp:cNvPr id="0" name=""/>
        <dsp:cNvSpPr/>
      </dsp:nvSpPr>
      <dsp:spPr>
        <a:xfrm>
          <a:off x="307013" y="78552"/>
          <a:ext cx="923590" cy="923590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7F6FC0-721E-4D85-BDFD-833972E7F8E3}">
      <dsp:nvSpPr>
        <dsp:cNvPr id="0" name=""/>
        <dsp:cNvSpPr/>
      </dsp:nvSpPr>
      <dsp:spPr>
        <a:xfrm>
          <a:off x="500967" y="272506"/>
          <a:ext cx="535682" cy="53568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0D854D-99CA-4E4D-81E2-93C80C97AD28}">
      <dsp:nvSpPr>
        <dsp:cNvPr id="0" name=""/>
        <dsp:cNvSpPr/>
      </dsp:nvSpPr>
      <dsp:spPr>
        <a:xfrm>
          <a:off x="1428516" y="78552"/>
          <a:ext cx="2177035" cy="9235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>
              <a:solidFill>
                <a:schemeClr val="accent1"/>
              </a:solidFill>
              <a:latin typeface="Segoe UI" panose="020B0502040204020203" pitchFamily="34" charset="0"/>
              <a:cs typeface="Segoe UI" panose="020B0502040204020203" pitchFamily="34" charset="0"/>
            </a:rPr>
            <a:t>Trust</a:t>
          </a:r>
        </a:p>
      </dsp:txBody>
      <dsp:txXfrm>
        <a:off x="1428516" y="78552"/>
        <a:ext cx="2177035" cy="923590"/>
      </dsp:txXfrm>
    </dsp:sp>
    <dsp:sp modelId="{A6AFF789-42FD-493C-9913-2C1EC34C8735}">
      <dsp:nvSpPr>
        <dsp:cNvPr id="0" name=""/>
        <dsp:cNvSpPr/>
      </dsp:nvSpPr>
      <dsp:spPr>
        <a:xfrm>
          <a:off x="3984883" y="78552"/>
          <a:ext cx="923590" cy="923590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C2E495-B8DA-4B62-B698-11AE95AA9664}">
      <dsp:nvSpPr>
        <dsp:cNvPr id="0" name=""/>
        <dsp:cNvSpPr/>
      </dsp:nvSpPr>
      <dsp:spPr>
        <a:xfrm>
          <a:off x="4178837" y="272506"/>
          <a:ext cx="535682" cy="53568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CF9DEF-0D77-4F13-A8E1-3033FA88B822}">
      <dsp:nvSpPr>
        <dsp:cNvPr id="0" name=""/>
        <dsp:cNvSpPr/>
      </dsp:nvSpPr>
      <dsp:spPr>
        <a:xfrm>
          <a:off x="5106386" y="78552"/>
          <a:ext cx="2177035" cy="9235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>
              <a:solidFill>
                <a:schemeClr val="accent1"/>
              </a:solidFill>
              <a:latin typeface="Segoe UI" panose="020B0502040204020203" pitchFamily="34" charset="0"/>
              <a:cs typeface="Segoe UI" panose="020B0502040204020203" pitchFamily="34" charset="0"/>
            </a:rPr>
            <a:t>Expertise</a:t>
          </a:r>
        </a:p>
      </dsp:txBody>
      <dsp:txXfrm>
        <a:off x="5106386" y="78552"/>
        <a:ext cx="2177035" cy="923590"/>
      </dsp:txXfrm>
    </dsp:sp>
    <dsp:sp modelId="{8BB23ED6-880D-47E3-BD7E-C5FC3B5D26FA}">
      <dsp:nvSpPr>
        <dsp:cNvPr id="0" name=""/>
        <dsp:cNvSpPr/>
      </dsp:nvSpPr>
      <dsp:spPr>
        <a:xfrm>
          <a:off x="7662754" y="78552"/>
          <a:ext cx="923590" cy="923590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109402-ABAA-4730-8141-FCF11FBC64AB}">
      <dsp:nvSpPr>
        <dsp:cNvPr id="0" name=""/>
        <dsp:cNvSpPr/>
      </dsp:nvSpPr>
      <dsp:spPr>
        <a:xfrm>
          <a:off x="7856708" y="272506"/>
          <a:ext cx="535682" cy="53568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E5B689-75CF-4336-B1BC-7370A2038807}">
      <dsp:nvSpPr>
        <dsp:cNvPr id="0" name=""/>
        <dsp:cNvSpPr/>
      </dsp:nvSpPr>
      <dsp:spPr>
        <a:xfrm>
          <a:off x="8784257" y="78552"/>
          <a:ext cx="2177035" cy="9235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>
              <a:solidFill>
                <a:schemeClr val="accent1"/>
              </a:solidFill>
              <a:latin typeface="Segoe UI" panose="020B0502040204020203" pitchFamily="34" charset="0"/>
              <a:cs typeface="Segoe UI" panose="020B0502040204020203" pitchFamily="34" charset="0"/>
            </a:rPr>
            <a:t>Skills</a:t>
          </a:r>
        </a:p>
      </dsp:txBody>
      <dsp:txXfrm>
        <a:off x="8784257" y="78552"/>
        <a:ext cx="2177035" cy="923590"/>
      </dsp:txXfrm>
    </dsp:sp>
    <dsp:sp modelId="{E11122D7-BA10-44D7-8F42-CA49955BD3C5}">
      <dsp:nvSpPr>
        <dsp:cNvPr id="0" name=""/>
        <dsp:cNvSpPr/>
      </dsp:nvSpPr>
      <dsp:spPr>
        <a:xfrm>
          <a:off x="307013" y="1756293"/>
          <a:ext cx="923590" cy="923590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C2D492-6638-44C6-BAD8-9FD353CADD1D}">
      <dsp:nvSpPr>
        <dsp:cNvPr id="0" name=""/>
        <dsp:cNvSpPr/>
      </dsp:nvSpPr>
      <dsp:spPr>
        <a:xfrm>
          <a:off x="500967" y="1950247"/>
          <a:ext cx="535682" cy="535682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FD84E1-4E99-4A14-913F-5E9C957A8A92}">
      <dsp:nvSpPr>
        <dsp:cNvPr id="0" name=""/>
        <dsp:cNvSpPr/>
      </dsp:nvSpPr>
      <dsp:spPr>
        <a:xfrm>
          <a:off x="1428516" y="1756293"/>
          <a:ext cx="2177035" cy="9235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>
              <a:solidFill>
                <a:schemeClr val="accent1"/>
              </a:solidFill>
              <a:latin typeface="Segoe UI" panose="020B0502040204020203" pitchFamily="34" charset="0"/>
              <a:cs typeface="Segoe UI" panose="020B0502040204020203" pitchFamily="34" charset="0"/>
            </a:rPr>
            <a:t>Knowledge</a:t>
          </a:r>
        </a:p>
      </dsp:txBody>
      <dsp:txXfrm>
        <a:off x="1428516" y="1756293"/>
        <a:ext cx="2177035" cy="923590"/>
      </dsp:txXfrm>
    </dsp:sp>
    <dsp:sp modelId="{51E08245-D816-411B-B696-0B877FC7EB68}">
      <dsp:nvSpPr>
        <dsp:cNvPr id="0" name=""/>
        <dsp:cNvSpPr/>
      </dsp:nvSpPr>
      <dsp:spPr>
        <a:xfrm>
          <a:off x="3984883" y="1756293"/>
          <a:ext cx="923590" cy="923590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C31372-EA46-4AAC-8B86-E56F40A4F3FB}">
      <dsp:nvSpPr>
        <dsp:cNvPr id="0" name=""/>
        <dsp:cNvSpPr/>
      </dsp:nvSpPr>
      <dsp:spPr>
        <a:xfrm>
          <a:off x="4178837" y="1950247"/>
          <a:ext cx="535682" cy="535682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B53DA7-EFE6-42B3-8C4A-6C65E9E18176}">
      <dsp:nvSpPr>
        <dsp:cNvPr id="0" name=""/>
        <dsp:cNvSpPr/>
      </dsp:nvSpPr>
      <dsp:spPr>
        <a:xfrm>
          <a:off x="5106386" y="1756293"/>
          <a:ext cx="2177035" cy="9235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>
              <a:solidFill>
                <a:schemeClr val="accent1"/>
              </a:solidFill>
              <a:latin typeface="Segoe UI" panose="020B0502040204020203" pitchFamily="34" charset="0"/>
              <a:cs typeface="Segoe UI" panose="020B0502040204020203" pitchFamily="34" charset="0"/>
            </a:rPr>
            <a:t>Focus</a:t>
          </a:r>
        </a:p>
      </dsp:txBody>
      <dsp:txXfrm>
        <a:off x="5106386" y="1756293"/>
        <a:ext cx="2177035" cy="923590"/>
      </dsp:txXfrm>
    </dsp:sp>
    <dsp:sp modelId="{86484A18-9145-4143-B38B-A61A7CBE489D}">
      <dsp:nvSpPr>
        <dsp:cNvPr id="0" name=""/>
        <dsp:cNvSpPr/>
      </dsp:nvSpPr>
      <dsp:spPr>
        <a:xfrm>
          <a:off x="7662754" y="1756293"/>
          <a:ext cx="923590" cy="923590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CCBEDD-4C28-4F60-AAA5-985DC28514DF}">
      <dsp:nvSpPr>
        <dsp:cNvPr id="0" name=""/>
        <dsp:cNvSpPr/>
      </dsp:nvSpPr>
      <dsp:spPr>
        <a:xfrm>
          <a:off x="7856708" y="1950247"/>
          <a:ext cx="535682" cy="535682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4BABF4-FF40-4B58-87D8-5FE0D190CA3D}">
      <dsp:nvSpPr>
        <dsp:cNvPr id="0" name=""/>
        <dsp:cNvSpPr/>
      </dsp:nvSpPr>
      <dsp:spPr>
        <a:xfrm>
          <a:off x="8784257" y="1756293"/>
          <a:ext cx="2177035" cy="9235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>
              <a:solidFill>
                <a:schemeClr val="accent1"/>
              </a:solidFill>
              <a:latin typeface="Segoe UI" panose="020B0502040204020203" pitchFamily="34" charset="0"/>
              <a:cs typeface="Segoe UI" panose="020B0502040204020203" pitchFamily="34" charset="0"/>
            </a:rPr>
            <a:t>Approach</a:t>
          </a:r>
        </a:p>
      </dsp:txBody>
      <dsp:txXfrm>
        <a:off x="8784257" y="1756293"/>
        <a:ext cx="2177035" cy="923590"/>
      </dsp:txXfrm>
    </dsp:sp>
    <dsp:sp modelId="{C1B7C779-7298-4EB9-8A9D-55837FC5C9B3}">
      <dsp:nvSpPr>
        <dsp:cNvPr id="0" name=""/>
        <dsp:cNvSpPr/>
      </dsp:nvSpPr>
      <dsp:spPr>
        <a:xfrm>
          <a:off x="307013" y="3434034"/>
          <a:ext cx="923590" cy="923590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1C7892-DB4D-4EFA-B86D-425F69004A9F}">
      <dsp:nvSpPr>
        <dsp:cNvPr id="0" name=""/>
        <dsp:cNvSpPr/>
      </dsp:nvSpPr>
      <dsp:spPr>
        <a:xfrm>
          <a:off x="500967" y="3627988"/>
          <a:ext cx="535682" cy="535682"/>
        </a:xfrm>
        <a:prstGeom prst="rect">
          <a:avLst/>
        </a:prstGeom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4EA365-6D96-499E-A310-AE15DD31E75D}">
      <dsp:nvSpPr>
        <dsp:cNvPr id="0" name=""/>
        <dsp:cNvSpPr/>
      </dsp:nvSpPr>
      <dsp:spPr>
        <a:xfrm>
          <a:off x="1428516" y="3434034"/>
          <a:ext cx="2177035" cy="9235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>
              <a:solidFill>
                <a:schemeClr val="accent1"/>
              </a:solidFill>
              <a:latin typeface="Segoe UI" panose="020B0502040204020203" pitchFamily="34" charset="0"/>
              <a:cs typeface="Segoe UI" panose="020B0502040204020203" pitchFamily="34" charset="0"/>
            </a:rPr>
            <a:t>Value for money</a:t>
          </a:r>
        </a:p>
      </dsp:txBody>
      <dsp:txXfrm>
        <a:off x="1428516" y="3434034"/>
        <a:ext cx="2177035" cy="923590"/>
      </dsp:txXfrm>
    </dsp:sp>
    <dsp:sp modelId="{6B202A93-3121-4EED-BF03-4C8044A43107}">
      <dsp:nvSpPr>
        <dsp:cNvPr id="0" name=""/>
        <dsp:cNvSpPr/>
      </dsp:nvSpPr>
      <dsp:spPr>
        <a:xfrm>
          <a:off x="3984883" y="3434034"/>
          <a:ext cx="923590" cy="923590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050757-1DFE-4D90-9AFA-73A0F3352618}">
      <dsp:nvSpPr>
        <dsp:cNvPr id="0" name=""/>
        <dsp:cNvSpPr/>
      </dsp:nvSpPr>
      <dsp:spPr>
        <a:xfrm>
          <a:off x="4178837" y="3627988"/>
          <a:ext cx="535682" cy="535682"/>
        </a:xfrm>
        <a:prstGeom prst="rect">
          <a:avLst/>
        </a:prstGeom>
        <a:blipFill>
          <a:blip xmlns:r="http://schemas.openxmlformats.org/officeDocument/2006/relationships"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6CEB99-004E-4850-BA53-657CCC38C79A}">
      <dsp:nvSpPr>
        <dsp:cNvPr id="0" name=""/>
        <dsp:cNvSpPr/>
      </dsp:nvSpPr>
      <dsp:spPr>
        <a:xfrm>
          <a:off x="5106386" y="3434034"/>
          <a:ext cx="2177035" cy="9235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>
              <a:solidFill>
                <a:schemeClr val="accent1"/>
              </a:solidFill>
              <a:latin typeface="Segoe UI" panose="020B0502040204020203" pitchFamily="34" charset="0"/>
              <a:cs typeface="Segoe UI" panose="020B0502040204020203" pitchFamily="34" charset="0"/>
            </a:rPr>
            <a:t>Professionalism</a:t>
          </a:r>
        </a:p>
      </dsp:txBody>
      <dsp:txXfrm>
        <a:off x="5106386" y="3434034"/>
        <a:ext cx="2177035" cy="92359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A770C6-69D9-417D-A25B-66B88E123511}">
      <dsp:nvSpPr>
        <dsp:cNvPr id="0" name=""/>
        <dsp:cNvSpPr/>
      </dsp:nvSpPr>
      <dsp:spPr>
        <a:xfrm>
          <a:off x="1134" y="789466"/>
          <a:ext cx="3983502" cy="25295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E2EF00-EB65-473C-8E2B-F3F0889E5D9B}">
      <dsp:nvSpPr>
        <dsp:cNvPr id="0" name=""/>
        <dsp:cNvSpPr/>
      </dsp:nvSpPr>
      <dsp:spPr>
        <a:xfrm>
          <a:off x="443746" y="1209946"/>
          <a:ext cx="3983502" cy="25295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b="1" kern="1200"/>
            <a:t>Ensuring that all children and young people in Kingston have a good start to life and the right support to thrive and fulfil their potential.</a:t>
          </a:r>
          <a:endParaRPr lang="en-US" sz="2500" kern="1200"/>
        </a:p>
      </dsp:txBody>
      <dsp:txXfrm>
        <a:off x="517833" y="1284033"/>
        <a:ext cx="3835328" cy="2381350"/>
      </dsp:txXfrm>
    </dsp:sp>
    <dsp:sp modelId="{79A8DAA7-77BF-4178-BC79-0CDA04AA3C0D}">
      <dsp:nvSpPr>
        <dsp:cNvPr id="0" name=""/>
        <dsp:cNvSpPr/>
      </dsp:nvSpPr>
      <dsp:spPr>
        <a:xfrm>
          <a:off x="4869860" y="789466"/>
          <a:ext cx="3983502" cy="25295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24111A-664B-435F-9116-65521729AFFB}">
      <dsp:nvSpPr>
        <dsp:cNvPr id="0" name=""/>
        <dsp:cNvSpPr/>
      </dsp:nvSpPr>
      <dsp:spPr>
        <a:xfrm>
          <a:off x="5312471" y="1209946"/>
          <a:ext cx="3983502" cy="25295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b="1" kern="1200"/>
            <a:t>Focus Areas: </a:t>
          </a:r>
          <a:br>
            <a:rPr lang="en-GB" sz="2500" b="1" kern="1200"/>
          </a:br>
          <a:r>
            <a:rPr lang="en-GB" sz="2500" b="1" kern="1200"/>
            <a:t>- Mental Health</a:t>
          </a:r>
          <a:br>
            <a:rPr lang="en-GB" sz="2500" b="1" kern="1200"/>
          </a:br>
          <a:r>
            <a:rPr lang="en-GB" sz="2500" b="1" kern="1200"/>
            <a:t>- Obesity</a:t>
          </a:r>
          <a:br>
            <a:rPr lang="en-GB" sz="2500" b="1" kern="1200"/>
          </a:br>
          <a:r>
            <a:rPr lang="en-GB" sz="2500" b="1" kern="1200"/>
            <a:t>- Children with Special Educational Needs and Disabilities (SEND) </a:t>
          </a:r>
          <a:endParaRPr lang="en-US" sz="2500" kern="1200"/>
        </a:p>
      </dsp:txBody>
      <dsp:txXfrm>
        <a:off x="5386558" y="1284033"/>
        <a:ext cx="3835328" cy="238135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A770C6-69D9-417D-A25B-66B88E123511}">
      <dsp:nvSpPr>
        <dsp:cNvPr id="0" name=""/>
        <dsp:cNvSpPr/>
      </dsp:nvSpPr>
      <dsp:spPr>
        <a:xfrm>
          <a:off x="1201" y="547772"/>
          <a:ext cx="4216294" cy="26773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E2EF00-EB65-473C-8E2B-F3F0889E5D9B}">
      <dsp:nvSpPr>
        <dsp:cNvPr id="0" name=""/>
        <dsp:cNvSpPr/>
      </dsp:nvSpPr>
      <dsp:spPr>
        <a:xfrm>
          <a:off x="469678" y="992825"/>
          <a:ext cx="4216294" cy="26773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b="1" kern="1200">
              <a:latin typeface="Aptos Display"/>
              <a:cs typeface="Segoe UI"/>
            </a:rPr>
            <a:t>Promoting good health in adulthood, with the ambition of preventing the development of many long-term conditions and disabilities, enabling people to live in good health for longer </a:t>
          </a:r>
        </a:p>
      </dsp:txBody>
      <dsp:txXfrm>
        <a:off x="548095" y="1071242"/>
        <a:ext cx="4059460" cy="2520512"/>
      </dsp:txXfrm>
    </dsp:sp>
    <dsp:sp modelId="{79A8DAA7-77BF-4178-BC79-0CDA04AA3C0D}">
      <dsp:nvSpPr>
        <dsp:cNvPr id="0" name=""/>
        <dsp:cNvSpPr/>
      </dsp:nvSpPr>
      <dsp:spPr>
        <a:xfrm>
          <a:off x="5154449" y="547772"/>
          <a:ext cx="4216294" cy="26773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24111A-664B-435F-9116-65521729AFFB}">
      <dsp:nvSpPr>
        <dsp:cNvPr id="0" name=""/>
        <dsp:cNvSpPr/>
      </dsp:nvSpPr>
      <dsp:spPr>
        <a:xfrm>
          <a:off x="5622926" y="992825"/>
          <a:ext cx="4216294" cy="26773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b="1" kern="1200">
              <a:latin typeface="Aptos Display"/>
              <a:cs typeface="Segoe UI"/>
            </a:rPr>
            <a:t>Focus Areas: </a:t>
          </a:r>
          <a:br>
            <a:rPr lang="en-GB" sz="2300" b="1" kern="1200">
              <a:latin typeface="Aptos Display"/>
              <a:cs typeface="Segoe UI"/>
            </a:rPr>
          </a:br>
          <a:r>
            <a:rPr lang="en-GB" sz="2300" b="1" kern="1200">
              <a:latin typeface="Aptos Display"/>
              <a:cs typeface="Segoe UI"/>
            </a:rPr>
            <a:t>- Physical and Mental Health</a:t>
          </a:r>
          <a:br>
            <a:rPr lang="en-GB" sz="2300" b="1" kern="1200">
              <a:latin typeface="Aptos Display"/>
              <a:cs typeface="Segoe UI"/>
            </a:rPr>
          </a:br>
          <a:r>
            <a:rPr lang="en-GB" sz="2300" b="1" kern="1200">
              <a:latin typeface="Aptos Display"/>
              <a:cs typeface="Segoe UI"/>
            </a:rPr>
            <a:t>- Long-term conditions</a:t>
          </a:r>
          <a:br>
            <a:rPr lang="en-GB" sz="2300" b="1" kern="1200">
              <a:latin typeface="Aptos Display"/>
              <a:cs typeface="Segoe UI"/>
            </a:rPr>
          </a:br>
          <a:r>
            <a:rPr lang="en-GB" sz="2300" b="1" kern="1200">
              <a:latin typeface="Aptos Display"/>
              <a:cs typeface="Segoe UI"/>
            </a:rPr>
            <a:t>- Health inequalities </a:t>
          </a:r>
          <a:endParaRPr lang="en-US" sz="2300" b="1" kern="1200">
            <a:latin typeface="Aptos Display"/>
            <a:cs typeface="Segoe UI"/>
          </a:endParaRPr>
        </a:p>
      </dsp:txBody>
      <dsp:txXfrm>
        <a:off x="5701343" y="1071242"/>
        <a:ext cx="4059460" cy="252051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A7883E-FE63-4FF4-926E-54FD89111798}">
      <dsp:nvSpPr>
        <dsp:cNvPr id="0" name=""/>
        <dsp:cNvSpPr/>
      </dsp:nvSpPr>
      <dsp:spPr>
        <a:xfrm>
          <a:off x="766533" y="1813"/>
          <a:ext cx="4262878" cy="27069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EFDF4D-46C8-4E25-A35F-C072A1EDA785}">
      <dsp:nvSpPr>
        <dsp:cNvPr id="0" name=""/>
        <dsp:cNvSpPr/>
      </dsp:nvSpPr>
      <dsp:spPr>
        <a:xfrm>
          <a:off x="1240186" y="451783"/>
          <a:ext cx="4262878" cy="270692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b="1" kern="1200">
              <a:latin typeface="Aptos Display" panose="020F0302020204030204"/>
            </a:rPr>
            <a:t>We will promote enjoyable physical activity and make sure preventable conditions are treated as early as possible  as well as support social connection and independence for our older residents </a:t>
          </a:r>
          <a:endParaRPr lang="en-GB" sz="2300" b="1" kern="1200"/>
        </a:p>
      </dsp:txBody>
      <dsp:txXfrm>
        <a:off x="1319469" y="531066"/>
        <a:ext cx="4104312" cy="2548361"/>
      </dsp:txXfrm>
    </dsp:sp>
    <dsp:sp modelId="{31AACDF1-27A7-4ADF-A072-255C164E3F7F}">
      <dsp:nvSpPr>
        <dsp:cNvPr id="0" name=""/>
        <dsp:cNvSpPr/>
      </dsp:nvSpPr>
      <dsp:spPr>
        <a:xfrm>
          <a:off x="5976717" y="1813"/>
          <a:ext cx="4262878" cy="27069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B66116-AA4C-45A1-95A4-10AF9AB8C30A}">
      <dsp:nvSpPr>
        <dsp:cNvPr id="0" name=""/>
        <dsp:cNvSpPr/>
      </dsp:nvSpPr>
      <dsp:spPr>
        <a:xfrm>
          <a:off x="6450370" y="451783"/>
          <a:ext cx="4262878" cy="270692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b="1" kern="1200"/>
            <a:t>Focus Areas:</a:t>
          </a:r>
          <a:br>
            <a:rPr lang="en-GB" sz="2300" b="1" kern="1200"/>
          </a:br>
          <a:r>
            <a:rPr lang="en-GB" sz="2300" b="1" kern="1200"/>
            <a:t>- Maximising People's independence and resilience </a:t>
          </a:r>
          <a:br>
            <a:rPr lang="en-GB" sz="2300" b="1" kern="1200"/>
          </a:br>
          <a:r>
            <a:rPr lang="en-GB" sz="2300" b="1" kern="1200"/>
            <a:t>- Addressing Loneliness and Isolation </a:t>
          </a:r>
          <a:br>
            <a:rPr lang="en-GB" sz="2300" b="1" kern="1200"/>
          </a:br>
          <a:r>
            <a:rPr lang="en-GB" sz="2300" b="1" kern="1200"/>
            <a:t>- End of Life Care </a:t>
          </a:r>
          <a:endParaRPr lang="en-US" sz="2300" kern="1200"/>
        </a:p>
      </dsp:txBody>
      <dsp:txXfrm>
        <a:off x="6529653" y="531066"/>
        <a:ext cx="4104312" cy="25483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7D0062-DDD8-41D0-A049-ABB8D7CD2CEF}" type="datetimeFigureOut">
              <a:t>4/30/2025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811E1A-D438-4D7B-9A7B-BAD3742EDA1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1511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811E1A-D438-4D7B-9A7B-BAD3742EDA1D}" type="slidenum"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900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811E1A-D438-4D7B-9A7B-BAD3742EDA1D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4541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811E1A-D438-4D7B-9A7B-BAD3742EDA1D}" type="slidenum">
              <a:rPr lang="en-GB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79961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811E1A-D438-4D7B-9A7B-BAD3742EDA1D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5120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811E1A-D438-4D7B-9A7B-BAD3742EDA1D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0840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31.pn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7.jpe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3BA513B0-82FF-4F41-8178-885375D1CF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group of people posing for a photo&#10;&#10;AI-generated content may be incorrect.">
            <a:extLst>
              <a:ext uri="{FF2B5EF4-FFF2-40B4-BE49-F238E27FC236}">
                <a16:creationId xmlns:a16="http://schemas.microsoft.com/office/drawing/2014/main" id="{0E466D78-0BFC-2BB2-9ECD-DC9F5B4FD55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157" r="-1" b="30075"/>
          <a:stretch/>
        </p:blipFill>
        <p:spPr>
          <a:xfrm>
            <a:off x="-13608" y="10"/>
            <a:ext cx="12228129" cy="4666928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93DB8501-F9F2-4ACD-B56A-9019CD5006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2987478"/>
            <a:ext cx="12228128" cy="1828800"/>
            <a:chOff x="-305" y="2987478"/>
            <a:chExt cx="12188952" cy="182880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D03A94A-ADF5-4334-86B1-DBA5F70ACD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2987478"/>
              <a:ext cx="12188952" cy="1099712"/>
            </a:xfrm>
            <a:custGeom>
              <a:avLst/>
              <a:gdLst>
                <a:gd name="connsiteX0" fmla="*/ 9182100 w 9182100"/>
                <a:gd name="connsiteY0" fmla="*/ 396420 h 932744"/>
                <a:gd name="connsiteX1" fmla="*/ 9103805 w 9182100"/>
                <a:gd name="connsiteY1" fmla="*/ 392229 h 932744"/>
                <a:gd name="connsiteX2" fmla="*/ 8712422 w 9182100"/>
                <a:gd name="connsiteY2" fmla="*/ 359749 h 932744"/>
                <a:gd name="connsiteX3" fmla="*/ 8322755 w 9182100"/>
                <a:gd name="connsiteY3" fmla="*/ 313362 h 932744"/>
                <a:gd name="connsiteX4" fmla="*/ 8134826 w 9182100"/>
                <a:gd name="connsiteY4" fmla="*/ 283930 h 932744"/>
                <a:gd name="connsiteX5" fmla="*/ 8090916 w 9182100"/>
                <a:gd name="connsiteY5" fmla="*/ 275643 h 932744"/>
                <a:gd name="connsiteX6" fmla="*/ 8069485 w 9182100"/>
                <a:gd name="connsiteY6" fmla="*/ 271262 h 932744"/>
                <a:gd name="connsiteX7" fmla="*/ 8041862 w 9182100"/>
                <a:gd name="connsiteY7" fmla="*/ 266595 h 932744"/>
                <a:gd name="connsiteX8" fmla="*/ 7986903 w 9182100"/>
                <a:gd name="connsiteY8" fmla="*/ 257546 h 932744"/>
                <a:gd name="connsiteX9" fmla="*/ 7934230 w 9182100"/>
                <a:gd name="connsiteY9" fmla="*/ 249640 h 932744"/>
                <a:gd name="connsiteX10" fmla="*/ 7727537 w 9182100"/>
                <a:gd name="connsiteY10" fmla="*/ 221922 h 932744"/>
                <a:gd name="connsiteX11" fmla="*/ 7625239 w 9182100"/>
                <a:gd name="connsiteY11" fmla="*/ 209730 h 932744"/>
                <a:gd name="connsiteX12" fmla="*/ 7523227 w 9182100"/>
                <a:gd name="connsiteY12" fmla="*/ 198110 h 932744"/>
                <a:gd name="connsiteX13" fmla="*/ 7115651 w 9182100"/>
                <a:gd name="connsiteY13" fmla="*/ 158010 h 932744"/>
                <a:gd name="connsiteX14" fmla="*/ 6706839 w 9182100"/>
                <a:gd name="connsiteY14" fmla="*/ 126958 h 932744"/>
                <a:gd name="connsiteX15" fmla="*/ 6604064 w 9182100"/>
                <a:gd name="connsiteY15" fmla="*/ 120862 h 932744"/>
                <a:gd name="connsiteX16" fmla="*/ 6501003 w 9182100"/>
                <a:gd name="connsiteY16" fmla="*/ 115338 h 932744"/>
                <a:gd name="connsiteX17" fmla="*/ 6397467 w 9182100"/>
                <a:gd name="connsiteY17" fmla="*/ 110385 h 932744"/>
                <a:gd name="connsiteX18" fmla="*/ 6293168 w 9182100"/>
                <a:gd name="connsiteY18" fmla="*/ 106860 h 932744"/>
                <a:gd name="connsiteX19" fmla="*/ 6079712 w 9182100"/>
                <a:gd name="connsiteY19" fmla="*/ 103908 h 932744"/>
                <a:gd name="connsiteX20" fmla="*/ 6024563 w 9182100"/>
                <a:gd name="connsiteY20" fmla="*/ 104479 h 932744"/>
                <a:gd name="connsiteX21" fmla="*/ 5968080 w 9182100"/>
                <a:gd name="connsiteY21" fmla="*/ 106479 h 932744"/>
                <a:gd name="connsiteX22" fmla="*/ 5855875 w 9182100"/>
                <a:gd name="connsiteY22" fmla="*/ 113242 h 932744"/>
                <a:gd name="connsiteX23" fmla="*/ 5439251 w 9182100"/>
                <a:gd name="connsiteY23" fmla="*/ 160105 h 932744"/>
                <a:gd name="connsiteX24" fmla="*/ 5075396 w 9182100"/>
                <a:gd name="connsiteY24" fmla="*/ 186585 h 932744"/>
                <a:gd name="connsiteX25" fmla="*/ 4712780 w 9182100"/>
                <a:gd name="connsiteY25" fmla="*/ 171249 h 932744"/>
                <a:gd name="connsiteX26" fmla="*/ 4666679 w 9182100"/>
                <a:gd name="connsiteY26" fmla="*/ 166773 h 932744"/>
                <a:gd name="connsiteX27" fmla="*/ 4620292 w 9182100"/>
                <a:gd name="connsiteY27" fmla="*/ 161629 h 932744"/>
                <a:gd name="connsiteX28" fmla="*/ 4573810 w 9182100"/>
                <a:gd name="connsiteY28" fmla="*/ 156009 h 932744"/>
                <a:gd name="connsiteX29" fmla="*/ 4550569 w 9182100"/>
                <a:gd name="connsiteY29" fmla="*/ 153057 h 932744"/>
                <a:gd name="connsiteX30" fmla="*/ 4538948 w 9182100"/>
                <a:gd name="connsiteY30" fmla="*/ 151628 h 932744"/>
                <a:gd name="connsiteX31" fmla="*/ 4526566 w 9182100"/>
                <a:gd name="connsiteY31" fmla="*/ 149913 h 932744"/>
                <a:gd name="connsiteX32" fmla="*/ 4327779 w 9182100"/>
                <a:gd name="connsiteY32" fmla="*/ 122862 h 932744"/>
                <a:gd name="connsiteX33" fmla="*/ 3929729 w 9182100"/>
                <a:gd name="connsiteY33" fmla="*/ 68189 h 932744"/>
                <a:gd name="connsiteX34" fmla="*/ 3729133 w 9182100"/>
                <a:gd name="connsiteY34" fmla="*/ 41900 h 932744"/>
                <a:gd name="connsiteX35" fmla="*/ 3628930 w 9182100"/>
                <a:gd name="connsiteY35" fmla="*/ 28946 h 932744"/>
                <a:gd name="connsiteX36" fmla="*/ 3573399 w 9182100"/>
                <a:gd name="connsiteY36" fmla="*/ 22278 h 932744"/>
                <a:gd name="connsiteX37" fmla="*/ 3516916 w 9182100"/>
                <a:gd name="connsiteY37" fmla="*/ 16468 h 932744"/>
                <a:gd name="connsiteX38" fmla="*/ 3074670 w 9182100"/>
                <a:gd name="connsiteY38" fmla="*/ 752 h 932744"/>
                <a:gd name="connsiteX39" fmla="*/ 2858738 w 9182100"/>
                <a:gd name="connsiteY39" fmla="*/ 8753 h 932744"/>
                <a:gd name="connsiteX40" fmla="*/ 2645474 w 9182100"/>
                <a:gd name="connsiteY40" fmla="*/ 25326 h 932744"/>
                <a:gd name="connsiteX41" fmla="*/ 1810798 w 9182100"/>
                <a:gd name="connsiteY41" fmla="*/ 158010 h 932744"/>
                <a:gd name="connsiteX42" fmla="*/ 1602772 w 9182100"/>
                <a:gd name="connsiteY42" fmla="*/ 208111 h 932744"/>
                <a:gd name="connsiteX43" fmla="*/ 1548860 w 9182100"/>
                <a:gd name="connsiteY43" fmla="*/ 222780 h 932744"/>
                <a:gd name="connsiteX44" fmla="*/ 1501331 w 9182100"/>
                <a:gd name="connsiteY44" fmla="*/ 236115 h 932744"/>
                <a:gd name="connsiteX45" fmla="*/ 1411224 w 9182100"/>
                <a:gd name="connsiteY45" fmla="*/ 260880 h 932744"/>
                <a:gd name="connsiteX46" fmla="*/ 1050893 w 9182100"/>
                <a:gd name="connsiteY46" fmla="*/ 338032 h 932744"/>
                <a:gd name="connsiteX47" fmla="*/ 871252 w 9182100"/>
                <a:gd name="connsiteY47" fmla="*/ 360511 h 932744"/>
                <a:gd name="connsiteX48" fmla="*/ 781812 w 9182100"/>
                <a:gd name="connsiteY48" fmla="*/ 366512 h 932744"/>
                <a:gd name="connsiteX49" fmla="*/ 692563 w 9182100"/>
                <a:gd name="connsiteY49" fmla="*/ 369655 h 932744"/>
                <a:gd name="connsiteX50" fmla="*/ 515017 w 9182100"/>
                <a:gd name="connsiteY50" fmla="*/ 363940 h 932744"/>
                <a:gd name="connsiteX51" fmla="*/ 337661 w 9182100"/>
                <a:gd name="connsiteY51" fmla="*/ 341937 h 932744"/>
                <a:gd name="connsiteX52" fmla="*/ 156972 w 9182100"/>
                <a:gd name="connsiteY52" fmla="*/ 303456 h 932744"/>
                <a:gd name="connsiteX53" fmla="*/ 0 w 9182100"/>
                <a:gd name="connsiteY53" fmla="*/ 261642 h 932744"/>
                <a:gd name="connsiteX54" fmla="*/ 0 w 9182100"/>
                <a:gd name="connsiteY54" fmla="*/ 713412 h 932744"/>
                <a:gd name="connsiteX55" fmla="*/ 9144 w 9182100"/>
                <a:gd name="connsiteY55" fmla="*/ 717699 h 932744"/>
                <a:gd name="connsiteX56" fmla="*/ 213360 w 9182100"/>
                <a:gd name="connsiteY56" fmla="*/ 801042 h 932744"/>
                <a:gd name="connsiteX57" fmla="*/ 653510 w 9182100"/>
                <a:gd name="connsiteY57" fmla="*/ 908199 h 932744"/>
                <a:gd name="connsiteX58" fmla="*/ 1101947 w 9182100"/>
                <a:gd name="connsiteY58" fmla="*/ 930773 h 932744"/>
                <a:gd name="connsiteX59" fmla="*/ 1540002 w 9182100"/>
                <a:gd name="connsiteY59" fmla="*/ 889434 h 932744"/>
                <a:gd name="connsiteX60" fmla="*/ 1647158 w 9182100"/>
                <a:gd name="connsiteY60" fmla="*/ 871242 h 932744"/>
                <a:gd name="connsiteX61" fmla="*/ 1698117 w 9182100"/>
                <a:gd name="connsiteY61" fmla="*/ 862193 h 932744"/>
                <a:gd name="connsiteX62" fmla="*/ 1742789 w 9182100"/>
                <a:gd name="connsiteY62" fmla="*/ 854668 h 932744"/>
                <a:gd name="connsiteX63" fmla="*/ 1931003 w 9182100"/>
                <a:gd name="connsiteY63" fmla="*/ 826950 h 932744"/>
                <a:gd name="connsiteX64" fmla="*/ 2314861 w 9182100"/>
                <a:gd name="connsiteY64" fmla="*/ 783897 h 932744"/>
                <a:gd name="connsiteX65" fmla="*/ 2506885 w 9182100"/>
                <a:gd name="connsiteY65" fmla="*/ 768086 h 932744"/>
                <a:gd name="connsiteX66" fmla="*/ 2602611 w 9182100"/>
                <a:gd name="connsiteY66" fmla="*/ 762085 h 932744"/>
                <a:gd name="connsiteX67" fmla="*/ 2698052 w 9182100"/>
                <a:gd name="connsiteY67" fmla="*/ 756846 h 932744"/>
                <a:gd name="connsiteX68" fmla="*/ 2887980 w 9182100"/>
                <a:gd name="connsiteY68" fmla="*/ 750846 h 932744"/>
                <a:gd name="connsiteX69" fmla="*/ 3075813 w 9182100"/>
                <a:gd name="connsiteY69" fmla="*/ 750179 h 932744"/>
                <a:gd name="connsiteX70" fmla="*/ 3168587 w 9182100"/>
                <a:gd name="connsiteY70" fmla="*/ 752751 h 932744"/>
                <a:gd name="connsiteX71" fmla="*/ 3260408 w 9182100"/>
                <a:gd name="connsiteY71" fmla="*/ 756656 h 932744"/>
                <a:gd name="connsiteX72" fmla="*/ 3440049 w 9182100"/>
                <a:gd name="connsiteY72" fmla="*/ 771610 h 932744"/>
                <a:gd name="connsiteX73" fmla="*/ 3483864 w 9182100"/>
                <a:gd name="connsiteY73" fmla="*/ 776849 h 932744"/>
                <a:gd name="connsiteX74" fmla="*/ 3528536 w 9182100"/>
                <a:gd name="connsiteY74" fmla="*/ 782469 h 932744"/>
                <a:gd name="connsiteX75" fmla="*/ 3628549 w 9182100"/>
                <a:gd name="connsiteY75" fmla="*/ 796089 h 932744"/>
                <a:gd name="connsiteX76" fmla="*/ 3828574 w 9182100"/>
                <a:gd name="connsiteY76" fmla="*/ 823140 h 932744"/>
                <a:gd name="connsiteX77" fmla="*/ 4231196 w 9182100"/>
                <a:gd name="connsiteY77" fmla="*/ 874099 h 932744"/>
                <a:gd name="connsiteX78" fmla="*/ 4433126 w 9182100"/>
                <a:gd name="connsiteY78" fmla="*/ 897435 h 932744"/>
                <a:gd name="connsiteX79" fmla="*/ 4485990 w 9182100"/>
                <a:gd name="connsiteY79" fmla="*/ 903246 h 932744"/>
                <a:gd name="connsiteX80" fmla="*/ 4539806 w 9182100"/>
                <a:gd name="connsiteY80" fmla="*/ 908961 h 932744"/>
                <a:gd name="connsiteX81" fmla="*/ 4593908 w 9182100"/>
                <a:gd name="connsiteY81" fmla="*/ 914199 h 932744"/>
                <a:gd name="connsiteX82" fmla="*/ 4648296 w 9182100"/>
                <a:gd name="connsiteY82" fmla="*/ 918771 h 932744"/>
                <a:gd name="connsiteX83" fmla="*/ 5092446 w 9182100"/>
                <a:gd name="connsiteY83" fmla="*/ 931154 h 932744"/>
                <a:gd name="connsiteX84" fmla="*/ 5533168 w 9182100"/>
                <a:gd name="connsiteY84" fmla="*/ 891816 h 932744"/>
                <a:gd name="connsiteX85" fmla="*/ 5918169 w 9182100"/>
                <a:gd name="connsiteY85" fmla="*/ 840666 h 932744"/>
                <a:gd name="connsiteX86" fmla="*/ 6007323 w 9182100"/>
                <a:gd name="connsiteY86" fmla="*/ 833237 h 932744"/>
                <a:gd name="connsiteX87" fmla="*/ 6051709 w 9182100"/>
                <a:gd name="connsiteY87" fmla="*/ 830570 h 932744"/>
                <a:gd name="connsiteX88" fmla="*/ 6097429 w 9182100"/>
                <a:gd name="connsiteY88" fmla="*/ 828379 h 932744"/>
                <a:gd name="connsiteX89" fmla="*/ 6287834 w 9182100"/>
                <a:gd name="connsiteY89" fmla="*/ 822569 h 932744"/>
                <a:gd name="connsiteX90" fmla="*/ 6681597 w 9182100"/>
                <a:gd name="connsiteY90" fmla="*/ 821235 h 932744"/>
                <a:gd name="connsiteX91" fmla="*/ 7079647 w 9182100"/>
                <a:gd name="connsiteY91" fmla="*/ 826569 h 932744"/>
                <a:gd name="connsiteX92" fmla="*/ 7478173 w 9182100"/>
                <a:gd name="connsiteY92" fmla="*/ 836094 h 932744"/>
                <a:gd name="connsiteX93" fmla="*/ 7871937 w 9182100"/>
                <a:gd name="connsiteY93" fmla="*/ 851430 h 932744"/>
                <a:gd name="connsiteX94" fmla="*/ 7919657 w 9182100"/>
                <a:gd name="connsiteY94" fmla="*/ 854097 h 932744"/>
                <a:gd name="connsiteX95" fmla="*/ 7964901 w 9182100"/>
                <a:gd name="connsiteY95" fmla="*/ 857240 h 932744"/>
                <a:gd name="connsiteX96" fmla="*/ 8015955 w 9182100"/>
                <a:gd name="connsiteY96" fmla="*/ 861050 h 932744"/>
                <a:gd name="connsiteX97" fmla="*/ 8072247 w 9182100"/>
                <a:gd name="connsiteY97" fmla="*/ 864384 h 932744"/>
                <a:gd name="connsiteX98" fmla="*/ 8286750 w 9182100"/>
                <a:gd name="connsiteY98" fmla="*/ 868384 h 932744"/>
                <a:gd name="connsiteX99" fmla="*/ 8704040 w 9182100"/>
                <a:gd name="connsiteY99" fmla="*/ 853716 h 932744"/>
                <a:gd name="connsiteX100" fmla="*/ 9120188 w 9182100"/>
                <a:gd name="connsiteY100" fmla="*/ 814092 h 932744"/>
                <a:gd name="connsiteX101" fmla="*/ 9181909 w 9182100"/>
                <a:gd name="connsiteY101" fmla="*/ 805519 h 932744"/>
                <a:gd name="connsiteX102" fmla="*/ 9181909 w 9182100"/>
                <a:gd name="connsiteY102" fmla="*/ 396420 h 93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9182100" h="932744">
                  <a:moveTo>
                    <a:pt x="9182100" y="396420"/>
                  </a:moveTo>
                  <a:cubicBezTo>
                    <a:pt x="9156097" y="395182"/>
                    <a:pt x="9129999" y="393753"/>
                    <a:pt x="9103805" y="392229"/>
                  </a:cubicBezTo>
                  <a:cubicBezTo>
                    <a:pt x="8974169" y="384419"/>
                    <a:pt x="8843105" y="372989"/>
                    <a:pt x="8712422" y="359749"/>
                  </a:cubicBezTo>
                  <a:cubicBezTo>
                    <a:pt x="8581739" y="346319"/>
                    <a:pt x="8451056" y="331269"/>
                    <a:pt x="8322755" y="313362"/>
                  </a:cubicBezTo>
                  <a:cubicBezTo>
                    <a:pt x="8258747" y="304695"/>
                    <a:pt x="8195120" y="294979"/>
                    <a:pt x="8134826" y="283930"/>
                  </a:cubicBezTo>
                  <a:cubicBezTo>
                    <a:pt x="8119872" y="281168"/>
                    <a:pt x="8105013" y="278501"/>
                    <a:pt x="8090916" y="275643"/>
                  </a:cubicBezTo>
                  <a:lnTo>
                    <a:pt x="8069485" y="271262"/>
                  </a:lnTo>
                  <a:lnTo>
                    <a:pt x="8041862" y="266595"/>
                  </a:lnTo>
                  <a:cubicBezTo>
                    <a:pt x="8023574" y="263547"/>
                    <a:pt x="8004524" y="260213"/>
                    <a:pt x="7986903" y="257546"/>
                  </a:cubicBezTo>
                  <a:lnTo>
                    <a:pt x="7934230" y="249640"/>
                  </a:lnTo>
                  <a:cubicBezTo>
                    <a:pt x="7864221" y="239258"/>
                    <a:pt x="7795832" y="230209"/>
                    <a:pt x="7727537" y="221922"/>
                  </a:cubicBezTo>
                  <a:lnTo>
                    <a:pt x="7625239" y="209730"/>
                  </a:lnTo>
                  <a:lnTo>
                    <a:pt x="7523227" y="198110"/>
                  </a:lnTo>
                  <a:cubicBezTo>
                    <a:pt x="7387209" y="183060"/>
                    <a:pt x="7251573" y="170392"/>
                    <a:pt x="7115651" y="158010"/>
                  </a:cubicBezTo>
                  <a:cubicBezTo>
                    <a:pt x="6979730" y="146580"/>
                    <a:pt x="6843522" y="135721"/>
                    <a:pt x="6706839" y="126958"/>
                  </a:cubicBezTo>
                  <a:lnTo>
                    <a:pt x="6604064" y="120862"/>
                  </a:lnTo>
                  <a:cubicBezTo>
                    <a:pt x="6569869" y="118767"/>
                    <a:pt x="6535484" y="116862"/>
                    <a:pt x="6501003" y="115338"/>
                  </a:cubicBezTo>
                  <a:lnTo>
                    <a:pt x="6397467" y="110385"/>
                  </a:lnTo>
                  <a:lnTo>
                    <a:pt x="6293168" y="106860"/>
                  </a:lnTo>
                  <a:cubicBezTo>
                    <a:pt x="6222969" y="105146"/>
                    <a:pt x="6152769" y="103527"/>
                    <a:pt x="6079712" y="103908"/>
                  </a:cubicBezTo>
                  <a:cubicBezTo>
                    <a:pt x="6061710" y="103908"/>
                    <a:pt x="6043708" y="103812"/>
                    <a:pt x="6024563" y="104479"/>
                  </a:cubicBezTo>
                  <a:cubicBezTo>
                    <a:pt x="6005703" y="104955"/>
                    <a:pt x="5986844" y="105527"/>
                    <a:pt x="5968080" y="106479"/>
                  </a:cubicBezTo>
                  <a:cubicBezTo>
                    <a:pt x="5930456" y="108003"/>
                    <a:pt x="5893023" y="110385"/>
                    <a:pt x="5855875" y="113242"/>
                  </a:cubicBezTo>
                  <a:cubicBezTo>
                    <a:pt x="5706904" y="124577"/>
                    <a:pt x="5565934" y="145151"/>
                    <a:pt x="5439251" y="160105"/>
                  </a:cubicBezTo>
                  <a:cubicBezTo>
                    <a:pt x="5311902" y="175536"/>
                    <a:pt x="5194745" y="184680"/>
                    <a:pt x="5075396" y="186585"/>
                  </a:cubicBezTo>
                  <a:cubicBezTo>
                    <a:pt x="4956429" y="188490"/>
                    <a:pt x="4835748" y="182775"/>
                    <a:pt x="4712780" y="171249"/>
                  </a:cubicBezTo>
                  <a:lnTo>
                    <a:pt x="4666679" y="166773"/>
                  </a:lnTo>
                  <a:lnTo>
                    <a:pt x="4620292" y="161629"/>
                  </a:lnTo>
                  <a:cubicBezTo>
                    <a:pt x="4604862" y="160010"/>
                    <a:pt x="4589336" y="157914"/>
                    <a:pt x="4573810" y="156009"/>
                  </a:cubicBezTo>
                  <a:lnTo>
                    <a:pt x="4550569" y="153057"/>
                  </a:lnTo>
                  <a:lnTo>
                    <a:pt x="4538948" y="151628"/>
                  </a:lnTo>
                  <a:lnTo>
                    <a:pt x="4526566" y="149913"/>
                  </a:lnTo>
                  <a:lnTo>
                    <a:pt x="4327779" y="122862"/>
                  </a:lnTo>
                  <a:lnTo>
                    <a:pt x="3929729" y="68189"/>
                  </a:lnTo>
                  <a:lnTo>
                    <a:pt x="3729133" y="41900"/>
                  </a:lnTo>
                  <a:lnTo>
                    <a:pt x="3628930" y="28946"/>
                  </a:lnTo>
                  <a:lnTo>
                    <a:pt x="3573399" y="22278"/>
                  </a:lnTo>
                  <a:cubicBezTo>
                    <a:pt x="3554445" y="19992"/>
                    <a:pt x="3535585" y="17992"/>
                    <a:pt x="3516916" y="16468"/>
                  </a:cubicBezTo>
                  <a:cubicBezTo>
                    <a:pt x="3366611" y="2752"/>
                    <a:pt x="3219736" y="-2010"/>
                    <a:pt x="3074670" y="752"/>
                  </a:cubicBezTo>
                  <a:cubicBezTo>
                    <a:pt x="3002280" y="2181"/>
                    <a:pt x="2930176" y="4467"/>
                    <a:pt x="2858738" y="8753"/>
                  </a:cubicBezTo>
                  <a:cubicBezTo>
                    <a:pt x="2787206" y="13039"/>
                    <a:pt x="2716149" y="18754"/>
                    <a:pt x="2645474" y="25326"/>
                  </a:cubicBezTo>
                  <a:cubicBezTo>
                    <a:pt x="2362581" y="52473"/>
                    <a:pt x="2085975" y="97145"/>
                    <a:pt x="1810798" y="158010"/>
                  </a:cubicBezTo>
                  <a:cubicBezTo>
                    <a:pt x="1741837" y="173345"/>
                    <a:pt x="1673066" y="189442"/>
                    <a:pt x="1602772" y="208111"/>
                  </a:cubicBezTo>
                  <a:lnTo>
                    <a:pt x="1548860" y="222780"/>
                  </a:lnTo>
                  <a:lnTo>
                    <a:pt x="1501331" y="236115"/>
                  </a:lnTo>
                  <a:cubicBezTo>
                    <a:pt x="1471327" y="244497"/>
                    <a:pt x="1441228" y="253450"/>
                    <a:pt x="1411224" y="260880"/>
                  </a:cubicBezTo>
                  <a:cubicBezTo>
                    <a:pt x="1291209" y="293074"/>
                    <a:pt x="1170813" y="318982"/>
                    <a:pt x="1050893" y="338032"/>
                  </a:cubicBezTo>
                  <a:cubicBezTo>
                    <a:pt x="990790" y="347557"/>
                    <a:pt x="931069" y="354796"/>
                    <a:pt x="871252" y="360511"/>
                  </a:cubicBezTo>
                  <a:cubicBezTo>
                    <a:pt x="841438" y="362702"/>
                    <a:pt x="811530" y="365559"/>
                    <a:pt x="781812" y="366512"/>
                  </a:cubicBezTo>
                  <a:cubicBezTo>
                    <a:pt x="751904" y="368512"/>
                    <a:pt x="722376" y="368893"/>
                    <a:pt x="692563" y="369655"/>
                  </a:cubicBezTo>
                  <a:cubicBezTo>
                    <a:pt x="633222" y="370036"/>
                    <a:pt x="574167" y="368131"/>
                    <a:pt x="515017" y="363940"/>
                  </a:cubicBezTo>
                  <a:cubicBezTo>
                    <a:pt x="455867" y="359749"/>
                    <a:pt x="397097" y="351748"/>
                    <a:pt x="337661" y="341937"/>
                  </a:cubicBezTo>
                  <a:cubicBezTo>
                    <a:pt x="278225" y="331936"/>
                    <a:pt x="218599" y="318696"/>
                    <a:pt x="156972" y="303456"/>
                  </a:cubicBezTo>
                  <a:cubicBezTo>
                    <a:pt x="106680" y="290883"/>
                    <a:pt x="55150" y="276405"/>
                    <a:pt x="0" y="261642"/>
                  </a:cubicBezTo>
                  <a:lnTo>
                    <a:pt x="0" y="713412"/>
                  </a:lnTo>
                  <a:cubicBezTo>
                    <a:pt x="3048" y="714841"/>
                    <a:pt x="6096" y="716270"/>
                    <a:pt x="9144" y="717699"/>
                  </a:cubicBezTo>
                  <a:cubicBezTo>
                    <a:pt x="74295" y="747798"/>
                    <a:pt x="142875" y="775896"/>
                    <a:pt x="213360" y="801042"/>
                  </a:cubicBezTo>
                  <a:cubicBezTo>
                    <a:pt x="354521" y="851715"/>
                    <a:pt x="503873" y="887244"/>
                    <a:pt x="653510" y="908199"/>
                  </a:cubicBezTo>
                  <a:cubicBezTo>
                    <a:pt x="803338" y="928773"/>
                    <a:pt x="953929" y="935631"/>
                    <a:pt x="1101947" y="930773"/>
                  </a:cubicBezTo>
                  <a:cubicBezTo>
                    <a:pt x="1250252" y="926582"/>
                    <a:pt x="1396365" y="911437"/>
                    <a:pt x="1540002" y="889434"/>
                  </a:cubicBezTo>
                  <a:cubicBezTo>
                    <a:pt x="1576197" y="884386"/>
                    <a:pt x="1611535" y="877433"/>
                    <a:pt x="1647158" y="871242"/>
                  </a:cubicBezTo>
                  <a:lnTo>
                    <a:pt x="1698117" y="862193"/>
                  </a:lnTo>
                  <a:lnTo>
                    <a:pt x="1742789" y="854668"/>
                  </a:lnTo>
                  <a:cubicBezTo>
                    <a:pt x="1804035" y="845048"/>
                    <a:pt x="1867472" y="835428"/>
                    <a:pt x="1931003" y="826950"/>
                  </a:cubicBezTo>
                  <a:cubicBezTo>
                    <a:pt x="2058353" y="810282"/>
                    <a:pt x="2186750" y="795327"/>
                    <a:pt x="2314861" y="783897"/>
                  </a:cubicBezTo>
                  <a:cubicBezTo>
                    <a:pt x="2378964" y="778087"/>
                    <a:pt x="2442972" y="772467"/>
                    <a:pt x="2506885" y="768086"/>
                  </a:cubicBezTo>
                  <a:cubicBezTo>
                    <a:pt x="2538794" y="765990"/>
                    <a:pt x="2570798" y="763800"/>
                    <a:pt x="2602611" y="762085"/>
                  </a:cubicBezTo>
                  <a:cubicBezTo>
                    <a:pt x="2634520" y="760180"/>
                    <a:pt x="2666333" y="758370"/>
                    <a:pt x="2698052" y="756846"/>
                  </a:cubicBezTo>
                  <a:cubicBezTo>
                    <a:pt x="2761583" y="753894"/>
                    <a:pt x="2825020" y="751703"/>
                    <a:pt x="2887980" y="750846"/>
                  </a:cubicBezTo>
                  <a:cubicBezTo>
                    <a:pt x="2951036" y="749417"/>
                    <a:pt x="3013615" y="749322"/>
                    <a:pt x="3075813" y="750179"/>
                  </a:cubicBezTo>
                  <a:cubicBezTo>
                    <a:pt x="3106865" y="750846"/>
                    <a:pt x="3137916" y="751417"/>
                    <a:pt x="3168587" y="752751"/>
                  </a:cubicBezTo>
                  <a:cubicBezTo>
                    <a:pt x="3199448" y="753703"/>
                    <a:pt x="3229928" y="755227"/>
                    <a:pt x="3260408" y="756656"/>
                  </a:cubicBezTo>
                  <a:cubicBezTo>
                    <a:pt x="3320987" y="760466"/>
                    <a:pt x="3381470" y="764562"/>
                    <a:pt x="3440049" y="771610"/>
                  </a:cubicBezTo>
                  <a:cubicBezTo>
                    <a:pt x="3454908" y="773039"/>
                    <a:pt x="3469386" y="775039"/>
                    <a:pt x="3483864" y="776849"/>
                  </a:cubicBezTo>
                  <a:lnTo>
                    <a:pt x="3528536" y="782469"/>
                  </a:lnTo>
                  <a:lnTo>
                    <a:pt x="3628549" y="796089"/>
                  </a:lnTo>
                  <a:lnTo>
                    <a:pt x="3828574" y="823140"/>
                  </a:lnTo>
                  <a:cubicBezTo>
                    <a:pt x="3962019" y="840190"/>
                    <a:pt x="4095750" y="858573"/>
                    <a:pt x="4231196" y="874099"/>
                  </a:cubicBezTo>
                  <a:lnTo>
                    <a:pt x="4433126" y="897435"/>
                  </a:lnTo>
                  <a:lnTo>
                    <a:pt x="4485990" y="903246"/>
                  </a:lnTo>
                  <a:cubicBezTo>
                    <a:pt x="4503897" y="905151"/>
                    <a:pt x="4521708" y="907341"/>
                    <a:pt x="4539806" y="908961"/>
                  </a:cubicBezTo>
                  <a:lnTo>
                    <a:pt x="4593908" y="914199"/>
                  </a:lnTo>
                  <a:lnTo>
                    <a:pt x="4648296" y="918771"/>
                  </a:lnTo>
                  <a:cubicBezTo>
                    <a:pt x="4793456" y="930392"/>
                    <a:pt x="4942237" y="935631"/>
                    <a:pt x="5092446" y="931154"/>
                  </a:cubicBezTo>
                  <a:cubicBezTo>
                    <a:pt x="5242274" y="927249"/>
                    <a:pt x="5393627" y="911437"/>
                    <a:pt x="5533168" y="891816"/>
                  </a:cubicBezTo>
                  <a:cubicBezTo>
                    <a:pt x="5673471" y="872289"/>
                    <a:pt x="5798820" y="851906"/>
                    <a:pt x="5918169" y="840666"/>
                  </a:cubicBezTo>
                  <a:cubicBezTo>
                    <a:pt x="5948077" y="837809"/>
                    <a:pt x="5977795" y="835237"/>
                    <a:pt x="6007323" y="833237"/>
                  </a:cubicBezTo>
                  <a:cubicBezTo>
                    <a:pt x="6022086" y="832094"/>
                    <a:pt x="6036945" y="831332"/>
                    <a:pt x="6051709" y="830570"/>
                  </a:cubicBezTo>
                  <a:lnTo>
                    <a:pt x="6097429" y="828379"/>
                  </a:lnTo>
                  <a:cubicBezTo>
                    <a:pt x="6158960" y="825236"/>
                    <a:pt x="6223445" y="823807"/>
                    <a:pt x="6287834" y="822569"/>
                  </a:cubicBezTo>
                  <a:cubicBezTo>
                    <a:pt x="6417374" y="820664"/>
                    <a:pt x="6549485" y="820188"/>
                    <a:pt x="6681597" y="821235"/>
                  </a:cubicBezTo>
                  <a:cubicBezTo>
                    <a:pt x="6813899" y="822378"/>
                    <a:pt x="6946773" y="823617"/>
                    <a:pt x="7079647" y="826569"/>
                  </a:cubicBezTo>
                  <a:cubicBezTo>
                    <a:pt x="7212520" y="828951"/>
                    <a:pt x="7345585" y="831903"/>
                    <a:pt x="7478173" y="836094"/>
                  </a:cubicBezTo>
                  <a:cubicBezTo>
                    <a:pt x="7610475" y="839714"/>
                    <a:pt x="7743539" y="844953"/>
                    <a:pt x="7871937" y="851430"/>
                  </a:cubicBezTo>
                  <a:lnTo>
                    <a:pt x="7919657" y="854097"/>
                  </a:lnTo>
                  <a:cubicBezTo>
                    <a:pt x="7935564" y="854954"/>
                    <a:pt x="7949756" y="856192"/>
                    <a:pt x="7964901" y="857240"/>
                  </a:cubicBezTo>
                  <a:lnTo>
                    <a:pt x="8015955" y="861050"/>
                  </a:lnTo>
                  <a:cubicBezTo>
                    <a:pt x="8035195" y="862383"/>
                    <a:pt x="8053769" y="863622"/>
                    <a:pt x="8072247" y="864384"/>
                  </a:cubicBezTo>
                  <a:cubicBezTo>
                    <a:pt x="8145780" y="867527"/>
                    <a:pt x="8216456" y="868479"/>
                    <a:pt x="8286750" y="868384"/>
                  </a:cubicBezTo>
                  <a:cubicBezTo>
                    <a:pt x="8427148" y="867527"/>
                    <a:pt x="8565452" y="862574"/>
                    <a:pt x="8704040" y="853716"/>
                  </a:cubicBezTo>
                  <a:cubicBezTo>
                    <a:pt x="8842534" y="844762"/>
                    <a:pt x="8980741" y="832284"/>
                    <a:pt x="9120188" y="814092"/>
                  </a:cubicBezTo>
                  <a:cubicBezTo>
                    <a:pt x="9140761" y="811425"/>
                    <a:pt x="9161336" y="808567"/>
                    <a:pt x="9181909" y="805519"/>
                  </a:cubicBezTo>
                  <a:lnTo>
                    <a:pt x="9181909" y="39642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85A18E1-CBE3-4BBD-B1B7-CDBCA685E0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199381"/>
              <a:ext cx="12188952" cy="902694"/>
            </a:xfrm>
            <a:custGeom>
              <a:avLst/>
              <a:gdLst>
                <a:gd name="connsiteX0" fmla="*/ 9182100 w 9182100"/>
                <a:gd name="connsiteY0" fmla="*/ 351088 h 765639"/>
                <a:gd name="connsiteX1" fmla="*/ 9178480 w 9182100"/>
                <a:gd name="connsiteY1" fmla="*/ 350993 h 765639"/>
                <a:gd name="connsiteX2" fmla="*/ 8783955 w 9182100"/>
                <a:gd name="connsiteY2" fmla="*/ 327561 h 765639"/>
                <a:gd name="connsiteX3" fmla="*/ 8390763 w 9182100"/>
                <a:gd name="connsiteY3" fmla="*/ 288795 h 765639"/>
                <a:gd name="connsiteX4" fmla="*/ 8199502 w 9182100"/>
                <a:gd name="connsiteY4" fmla="*/ 262601 h 765639"/>
                <a:gd name="connsiteX5" fmla="*/ 8153972 w 9182100"/>
                <a:gd name="connsiteY5" fmla="*/ 254886 h 765639"/>
                <a:gd name="connsiteX6" fmla="*/ 8131588 w 9182100"/>
                <a:gd name="connsiteY6" fmla="*/ 250790 h 765639"/>
                <a:gd name="connsiteX7" fmla="*/ 8104632 w 9182100"/>
                <a:gd name="connsiteY7" fmla="*/ 246504 h 765639"/>
                <a:gd name="connsiteX8" fmla="*/ 8050911 w 9182100"/>
                <a:gd name="connsiteY8" fmla="*/ 238217 h 765639"/>
                <a:gd name="connsiteX9" fmla="*/ 7998810 w 9182100"/>
                <a:gd name="connsiteY9" fmla="*/ 230978 h 765639"/>
                <a:gd name="connsiteX10" fmla="*/ 7589902 w 9182100"/>
                <a:gd name="connsiteY10" fmla="*/ 183925 h 765639"/>
                <a:gd name="connsiteX11" fmla="*/ 7183469 w 9182100"/>
                <a:gd name="connsiteY11" fmla="*/ 147634 h 765639"/>
                <a:gd name="connsiteX12" fmla="*/ 6775990 w 9182100"/>
                <a:gd name="connsiteY12" fmla="*/ 119821 h 765639"/>
                <a:gd name="connsiteX13" fmla="*/ 6364795 w 9182100"/>
                <a:gd name="connsiteY13" fmla="*/ 102391 h 765639"/>
                <a:gd name="connsiteX14" fmla="*/ 6154293 w 9182100"/>
                <a:gd name="connsiteY14" fmla="*/ 100581 h 765639"/>
                <a:gd name="connsiteX15" fmla="*/ 6100287 w 9182100"/>
                <a:gd name="connsiteY15" fmla="*/ 101343 h 765639"/>
                <a:gd name="connsiteX16" fmla="*/ 6045327 w 9182100"/>
                <a:gd name="connsiteY16" fmla="*/ 103438 h 765639"/>
                <a:gd name="connsiteX17" fmla="*/ 5935980 w 9182100"/>
                <a:gd name="connsiteY17" fmla="*/ 110296 h 765639"/>
                <a:gd name="connsiteX18" fmla="*/ 5523357 w 9182100"/>
                <a:gd name="connsiteY18" fmla="*/ 157635 h 765639"/>
                <a:gd name="connsiteX19" fmla="*/ 5149882 w 9182100"/>
                <a:gd name="connsiteY19" fmla="*/ 185639 h 765639"/>
                <a:gd name="connsiteX20" fmla="*/ 4777073 w 9182100"/>
                <a:gd name="connsiteY20" fmla="*/ 170685 h 765639"/>
                <a:gd name="connsiteX21" fmla="*/ 4729925 w 9182100"/>
                <a:gd name="connsiteY21" fmla="*/ 166208 h 765639"/>
                <a:gd name="connsiteX22" fmla="*/ 4682585 w 9182100"/>
                <a:gd name="connsiteY22" fmla="*/ 161064 h 765639"/>
                <a:gd name="connsiteX23" fmla="*/ 4635151 w 9182100"/>
                <a:gd name="connsiteY23" fmla="*/ 155445 h 765639"/>
                <a:gd name="connsiteX24" fmla="*/ 4611434 w 9182100"/>
                <a:gd name="connsiteY24" fmla="*/ 152492 h 765639"/>
                <a:gd name="connsiteX25" fmla="*/ 4587145 w 9182100"/>
                <a:gd name="connsiteY25" fmla="*/ 149349 h 765639"/>
                <a:gd name="connsiteX26" fmla="*/ 4387977 w 9182100"/>
                <a:gd name="connsiteY26" fmla="*/ 122774 h 765639"/>
                <a:gd name="connsiteX27" fmla="*/ 3989356 w 9182100"/>
                <a:gd name="connsiteY27" fmla="*/ 68577 h 765639"/>
                <a:gd name="connsiteX28" fmla="*/ 3789140 w 9182100"/>
                <a:gd name="connsiteY28" fmla="*/ 42192 h 765639"/>
                <a:gd name="connsiteX29" fmla="*/ 3689033 w 9182100"/>
                <a:gd name="connsiteY29" fmla="*/ 29143 h 765639"/>
                <a:gd name="connsiteX30" fmla="*/ 3634835 w 9182100"/>
                <a:gd name="connsiteY30" fmla="*/ 22571 h 765639"/>
                <a:gd name="connsiteX31" fmla="*/ 3579876 w 9182100"/>
                <a:gd name="connsiteY31" fmla="*/ 16856 h 765639"/>
                <a:gd name="connsiteX32" fmla="*/ 3147441 w 9182100"/>
                <a:gd name="connsiteY32" fmla="*/ 473 h 765639"/>
                <a:gd name="connsiteX33" fmla="*/ 2724722 w 9182100"/>
                <a:gd name="connsiteY33" fmla="*/ 22857 h 765639"/>
                <a:gd name="connsiteX34" fmla="*/ 1898428 w 9182100"/>
                <a:gd name="connsiteY34" fmla="*/ 147730 h 765639"/>
                <a:gd name="connsiteX35" fmla="*/ 1692878 w 9182100"/>
                <a:gd name="connsiteY35" fmla="*/ 195069 h 765639"/>
                <a:gd name="connsiteX36" fmla="*/ 1640205 w 9182100"/>
                <a:gd name="connsiteY36" fmla="*/ 208785 h 765639"/>
                <a:gd name="connsiteX37" fmla="*/ 1592294 w 9182100"/>
                <a:gd name="connsiteY37" fmla="*/ 221643 h 765639"/>
                <a:gd name="connsiteX38" fmla="*/ 1500092 w 9182100"/>
                <a:gd name="connsiteY38" fmla="*/ 245551 h 765639"/>
                <a:gd name="connsiteX39" fmla="*/ 1130046 w 9182100"/>
                <a:gd name="connsiteY39" fmla="*/ 318227 h 765639"/>
                <a:gd name="connsiteX40" fmla="*/ 944880 w 9182100"/>
                <a:gd name="connsiteY40" fmla="*/ 337658 h 765639"/>
                <a:gd name="connsiteX41" fmla="*/ 852583 w 9182100"/>
                <a:gd name="connsiteY41" fmla="*/ 341944 h 765639"/>
                <a:gd name="connsiteX42" fmla="*/ 760476 w 9182100"/>
                <a:gd name="connsiteY42" fmla="*/ 343087 h 765639"/>
                <a:gd name="connsiteX43" fmla="*/ 577215 w 9182100"/>
                <a:gd name="connsiteY43" fmla="*/ 332800 h 765639"/>
                <a:gd name="connsiteX44" fmla="*/ 394907 w 9182100"/>
                <a:gd name="connsiteY44" fmla="*/ 305463 h 765639"/>
                <a:gd name="connsiteX45" fmla="*/ 211265 w 9182100"/>
                <a:gd name="connsiteY45" fmla="*/ 261363 h 765639"/>
                <a:gd name="connsiteX46" fmla="*/ 17526 w 9182100"/>
                <a:gd name="connsiteY46" fmla="*/ 204880 h 765639"/>
                <a:gd name="connsiteX47" fmla="*/ 0 w 9182100"/>
                <a:gd name="connsiteY47" fmla="*/ 199927 h 765639"/>
                <a:gd name="connsiteX48" fmla="*/ 0 w 9182100"/>
                <a:gd name="connsiteY48" fmla="*/ 526920 h 765639"/>
                <a:gd name="connsiteX49" fmla="*/ 100298 w 9182100"/>
                <a:gd name="connsiteY49" fmla="*/ 571973 h 765639"/>
                <a:gd name="connsiteX50" fmla="*/ 301562 w 9182100"/>
                <a:gd name="connsiteY50" fmla="*/ 649697 h 765639"/>
                <a:gd name="connsiteX51" fmla="*/ 731044 w 9182100"/>
                <a:gd name="connsiteY51" fmla="*/ 746947 h 765639"/>
                <a:gd name="connsiteX52" fmla="*/ 1168241 w 9182100"/>
                <a:gd name="connsiteY52" fmla="*/ 762759 h 765639"/>
                <a:gd name="connsiteX53" fmla="*/ 1596581 w 9182100"/>
                <a:gd name="connsiteY53" fmla="*/ 716944 h 765639"/>
                <a:gd name="connsiteX54" fmla="*/ 1701641 w 9182100"/>
                <a:gd name="connsiteY54" fmla="*/ 697894 h 765639"/>
                <a:gd name="connsiteX55" fmla="*/ 1752124 w 9182100"/>
                <a:gd name="connsiteY55" fmla="*/ 688273 h 765639"/>
                <a:gd name="connsiteX56" fmla="*/ 1797939 w 9182100"/>
                <a:gd name="connsiteY56" fmla="*/ 679891 h 765639"/>
                <a:gd name="connsiteX57" fmla="*/ 1988630 w 9182100"/>
                <a:gd name="connsiteY57" fmla="*/ 649316 h 765639"/>
                <a:gd name="connsiteX58" fmla="*/ 2376297 w 9182100"/>
                <a:gd name="connsiteY58" fmla="*/ 601691 h 765639"/>
                <a:gd name="connsiteX59" fmla="*/ 2570416 w 9182100"/>
                <a:gd name="connsiteY59" fmla="*/ 584165 h 765639"/>
                <a:gd name="connsiteX60" fmla="*/ 2764155 w 9182100"/>
                <a:gd name="connsiteY60" fmla="*/ 571497 h 765639"/>
                <a:gd name="connsiteX61" fmla="*/ 2956941 w 9182100"/>
                <a:gd name="connsiteY61" fmla="*/ 564163 h 765639"/>
                <a:gd name="connsiteX62" fmla="*/ 3148298 w 9182100"/>
                <a:gd name="connsiteY62" fmla="*/ 562639 h 765639"/>
                <a:gd name="connsiteX63" fmla="*/ 3337274 w 9182100"/>
                <a:gd name="connsiteY63" fmla="*/ 568544 h 765639"/>
                <a:gd name="connsiteX64" fmla="*/ 3522345 w 9182100"/>
                <a:gd name="connsiteY64" fmla="*/ 583308 h 765639"/>
                <a:gd name="connsiteX65" fmla="*/ 3567779 w 9182100"/>
                <a:gd name="connsiteY65" fmla="*/ 588642 h 765639"/>
                <a:gd name="connsiteX66" fmla="*/ 3613785 w 9182100"/>
                <a:gd name="connsiteY66" fmla="*/ 594357 h 765639"/>
                <a:gd name="connsiteX67" fmla="*/ 3713798 w 9182100"/>
                <a:gd name="connsiteY67" fmla="*/ 607882 h 765639"/>
                <a:gd name="connsiteX68" fmla="*/ 3913823 w 9182100"/>
                <a:gd name="connsiteY68" fmla="*/ 634838 h 765639"/>
                <a:gd name="connsiteX69" fmla="*/ 4315873 w 9182100"/>
                <a:gd name="connsiteY69" fmla="*/ 686273 h 765639"/>
                <a:gd name="connsiteX70" fmla="*/ 4517422 w 9182100"/>
                <a:gd name="connsiteY70" fmla="*/ 710086 h 765639"/>
                <a:gd name="connsiteX71" fmla="*/ 4728972 w 9182100"/>
                <a:gd name="connsiteY71" fmla="*/ 731422 h 765639"/>
                <a:gd name="connsiteX72" fmla="*/ 5162931 w 9182100"/>
                <a:gd name="connsiteY72" fmla="*/ 744185 h 765639"/>
                <a:gd name="connsiteX73" fmla="*/ 5594033 w 9182100"/>
                <a:gd name="connsiteY73" fmla="*/ 706466 h 765639"/>
                <a:gd name="connsiteX74" fmla="*/ 5982939 w 9182100"/>
                <a:gd name="connsiteY74" fmla="*/ 655793 h 765639"/>
                <a:gd name="connsiteX75" fmla="*/ 6075045 w 9182100"/>
                <a:gd name="connsiteY75" fmla="*/ 648459 h 765639"/>
                <a:gd name="connsiteX76" fmla="*/ 6167819 w 9182100"/>
                <a:gd name="connsiteY76" fmla="*/ 643887 h 765639"/>
                <a:gd name="connsiteX77" fmla="*/ 6361081 w 9182100"/>
                <a:gd name="connsiteY77" fmla="*/ 639124 h 765639"/>
                <a:gd name="connsiteX78" fmla="*/ 6757321 w 9182100"/>
                <a:gd name="connsiteY78" fmla="*/ 640458 h 765639"/>
                <a:gd name="connsiteX79" fmla="*/ 7156704 w 9182100"/>
                <a:gd name="connsiteY79" fmla="*/ 649030 h 765639"/>
                <a:gd name="connsiteX80" fmla="*/ 7556373 w 9182100"/>
                <a:gd name="connsiteY80" fmla="*/ 662365 h 765639"/>
                <a:gd name="connsiteX81" fmla="*/ 7952328 w 9182100"/>
                <a:gd name="connsiteY81" fmla="*/ 682177 h 765639"/>
                <a:gd name="connsiteX82" fmla="*/ 8000714 w 9182100"/>
                <a:gd name="connsiteY82" fmla="*/ 685511 h 765639"/>
                <a:gd name="connsiteX83" fmla="*/ 8047196 w 9182100"/>
                <a:gd name="connsiteY83" fmla="*/ 689416 h 765639"/>
                <a:gd name="connsiteX84" fmla="*/ 8097965 w 9182100"/>
                <a:gd name="connsiteY84" fmla="*/ 693893 h 765639"/>
                <a:gd name="connsiteX85" fmla="*/ 8152733 w 9182100"/>
                <a:gd name="connsiteY85" fmla="*/ 697894 h 765639"/>
                <a:gd name="connsiteX86" fmla="*/ 8363903 w 9182100"/>
                <a:gd name="connsiteY86" fmla="*/ 705133 h 765639"/>
                <a:gd name="connsiteX87" fmla="*/ 8777764 w 9182100"/>
                <a:gd name="connsiteY87" fmla="*/ 698084 h 765639"/>
                <a:gd name="connsiteX88" fmla="*/ 9182005 w 9182100"/>
                <a:gd name="connsiteY88" fmla="*/ 668366 h 765639"/>
                <a:gd name="connsiteX89" fmla="*/ 9182005 w 9182100"/>
                <a:gd name="connsiteY89" fmla="*/ 351088 h 76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9182100" h="765639">
                  <a:moveTo>
                    <a:pt x="9182100" y="351088"/>
                  </a:moveTo>
                  <a:cubicBezTo>
                    <a:pt x="9180862" y="351088"/>
                    <a:pt x="9179719" y="350993"/>
                    <a:pt x="9178480" y="350993"/>
                  </a:cubicBezTo>
                  <a:cubicBezTo>
                    <a:pt x="9047607" y="346421"/>
                    <a:pt x="8915591" y="337944"/>
                    <a:pt x="8783955" y="327561"/>
                  </a:cubicBezTo>
                  <a:cubicBezTo>
                    <a:pt x="8652320" y="316894"/>
                    <a:pt x="8520589" y="304416"/>
                    <a:pt x="8390763" y="288795"/>
                  </a:cubicBezTo>
                  <a:cubicBezTo>
                    <a:pt x="8325898" y="281175"/>
                    <a:pt x="8261509" y="272602"/>
                    <a:pt x="8199502" y="262601"/>
                  </a:cubicBezTo>
                  <a:cubicBezTo>
                    <a:pt x="8184070" y="260029"/>
                    <a:pt x="8168831" y="257553"/>
                    <a:pt x="8153972" y="254886"/>
                  </a:cubicBezTo>
                  <a:lnTo>
                    <a:pt x="8131588" y="250790"/>
                  </a:lnTo>
                  <a:lnTo>
                    <a:pt x="8104632" y="246504"/>
                  </a:lnTo>
                  <a:cubicBezTo>
                    <a:pt x="8086725" y="243741"/>
                    <a:pt x="8068247" y="240598"/>
                    <a:pt x="8050911" y="238217"/>
                  </a:cubicBezTo>
                  <a:lnTo>
                    <a:pt x="7998810" y="230978"/>
                  </a:lnTo>
                  <a:cubicBezTo>
                    <a:pt x="7860697" y="212023"/>
                    <a:pt x="7725633" y="198021"/>
                    <a:pt x="7589902" y="183925"/>
                  </a:cubicBezTo>
                  <a:cubicBezTo>
                    <a:pt x="7454360" y="170304"/>
                    <a:pt x="7319010" y="158779"/>
                    <a:pt x="7183469" y="147634"/>
                  </a:cubicBezTo>
                  <a:cubicBezTo>
                    <a:pt x="7047929" y="137252"/>
                    <a:pt x="6912198" y="127632"/>
                    <a:pt x="6775990" y="119821"/>
                  </a:cubicBezTo>
                  <a:cubicBezTo>
                    <a:pt x="6639592" y="112582"/>
                    <a:pt x="6503194" y="105439"/>
                    <a:pt x="6364795" y="102391"/>
                  </a:cubicBezTo>
                  <a:cubicBezTo>
                    <a:pt x="6295263" y="101057"/>
                    <a:pt x="6225826" y="99819"/>
                    <a:pt x="6154293" y="100581"/>
                  </a:cubicBezTo>
                  <a:cubicBezTo>
                    <a:pt x="6136577" y="100581"/>
                    <a:pt x="6118860" y="100581"/>
                    <a:pt x="6100287" y="101343"/>
                  </a:cubicBezTo>
                  <a:cubicBezTo>
                    <a:pt x="6081903" y="101819"/>
                    <a:pt x="6063615" y="102486"/>
                    <a:pt x="6045327" y="103438"/>
                  </a:cubicBezTo>
                  <a:cubicBezTo>
                    <a:pt x="6008656" y="104962"/>
                    <a:pt x="5972175" y="107439"/>
                    <a:pt x="5935980" y="110296"/>
                  </a:cubicBezTo>
                  <a:cubicBezTo>
                    <a:pt x="5790724" y="121631"/>
                    <a:pt x="5651659" y="142110"/>
                    <a:pt x="5523357" y="157635"/>
                  </a:cubicBezTo>
                  <a:cubicBezTo>
                    <a:pt x="5394484" y="173542"/>
                    <a:pt x="5273040" y="183543"/>
                    <a:pt x="5149882" y="185639"/>
                  </a:cubicBezTo>
                  <a:cubicBezTo>
                    <a:pt x="5027010" y="187925"/>
                    <a:pt x="4902803" y="182210"/>
                    <a:pt x="4777073" y="170685"/>
                  </a:cubicBezTo>
                  <a:lnTo>
                    <a:pt x="4729925" y="166208"/>
                  </a:lnTo>
                  <a:lnTo>
                    <a:pt x="4682585" y="161064"/>
                  </a:lnTo>
                  <a:cubicBezTo>
                    <a:pt x="4666869" y="159445"/>
                    <a:pt x="4650963" y="157350"/>
                    <a:pt x="4635151" y="155445"/>
                  </a:cubicBezTo>
                  <a:lnTo>
                    <a:pt x="4611434" y="152492"/>
                  </a:lnTo>
                  <a:cubicBezTo>
                    <a:pt x="4603623" y="151539"/>
                    <a:pt x="4595622" y="150587"/>
                    <a:pt x="4587145" y="149349"/>
                  </a:cubicBezTo>
                  <a:lnTo>
                    <a:pt x="4387977" y="122774"/>
                  </a:lnTo>
                  <a:lnTo>
                    <a:pt x="3989356" y="68577"/>
                  </a:lnTo>
                  <a:lnTo>
                    <a:pt x="3789140" y="42192"/>
                  </a:lnTo>
                  <a:lnTo>
                    <a:pt x="3689033" y="29143"/>
                  </a:lnTo>
                  <a:lnTo>
                    <a:pt x="3634835" y="22571"/>
                  </a:lnTo>
                  <a:cubicBezTo>
                    <a:pt x="3616452" y="20285"/>
                    <a:pt x="3598069" y="18380"/>
                    <a:pt x="3579876" y="16856"/>
                  </a:cubicBezTo>
                  <a:cubicBezTo>
                    <a:pt x="3433667" y="3140"/>
                    <a:pt x="3289840" y="-1622"/>
                    <a:pt x="3147441" y="473"/>
                  </a:cubicBezTo>
                  <a:cubicBezTo>
                    <a:pt x="3005138" y="2283"/>
                    <a:pt x="2864263" y="10188"/>
                    <a:pt x="2724722" y="22857"/>
                  </a:cubicBezTo>
                  <a:cubicBezTo>
                    <a:pt x="2445353" y="48098"/>
                    <a:pt x="2171129" y="90198"/>
                    <a:pt x="1898428" y="147730"/>
                  </a:cubicBezTo>
                  <a:cubicBezTo>
                    <a:pt x="1830134" y="162208"/>
                    <a:pt x="1762030" y="177448"/>
                    <a:pt x="1692878" y="195069"/>
                  </a:cubicBezTo>
                  <a:lnTo>
                    <a:pt x="1640205" y="208785"/>
                  </a:lnTo>
                  <a:lnTo>
                    <a:pt x="1592294" y="221643"/>
                  </a:lnTo>
                  <a:cubicBezTo>
                    <a:pt x="1561624" y="229740"/>
                    <a:pt x="1530858" y="238503"/>
                    <a:pt x="1500092" y="245551"/>
                  </a:cubicBezTo>
                  <a:cubicBezTo>
                    <a:pt x="1377125" y="276412"/>
                    <a:pt x="1253490" y="300987"/>
                    <a:pt x="1130046" y="318227"/>
                  </a:cubicBezTo>
                  <a:cubicBezTo>
                    <a:pt x="1068229" y="326895"/>
                    <a:pt x="1006602" y="333086"/>
                    <a:pt x="944880" y="337658"/>
                  </a:cubicBezTo>
                  <a:cubicBezTo>
                    <a:pt x="914114" y="339277"/>
                    <a:pt x="883253" y="341563"/>
                    <a:pt x="852583" y="341944"/>
                  </a:cubicBezTo>
                  <a:cubicBezTo>
                    <a:pt x="821817" y="343278"/>
                    <a:pt x="791147" y="342992"/>
                    <a:pt x="760476" y="343087"/>
                  </a:cubicBezTo>
                  <a:cubicBezTo>
                    <a:pt x="699230" y="342135"/>
                    <a:pt x="638175" y="338706"/>
                    <a:pt x="577215" y="332800"/>
                  </a:cubicBezTo>
                  <a:cubicBezTo>
                    <a:pt x="516255" y="326895"/>
                    <a:pt x="455771" y="317179"/>
                    <a:pt x="394907" y="305463"/>
                  </a:cubicBezTo>
                  <a:cubicBezTo>
                    <a:pt x="334137" y="293557"/>
                    <a:pt x="273368" y="278412"/>
                    <a:pt x="211265" y="261363"/>
                  </a:cubicBezTo>
                  <a:cubicBezTo>
                    <a:pt x="149066" y="244123"/>
                    <a:pt x="85820" y="224310"/>
                    <a:pt x="17526" y="204880"/>
                  </a:cubicBezTo>
                  <a:cubicBezTo>
                    <a:pt x="11716" y="203165"/>
                    <a:pt x="5906" y="201546"/>
                    <a:pt x="0" y="199927"/>
                  </a:cubicBezTo>
                  <a:lnTo>
                    <a:pt x="0" y="526920"/>
                  </a:lnTo>
                  <a:cubicBezTo>
                    <a:pt x="32576" y="541874"/>
                    <a:pt x="66104" y="557114"/>
                    <a:pt x="100298" y="571973"/>
                  </a:cubicBezTo>
                  <a:cubicBezTo>
                    <a:pt x="164973" y="600167"/>
                    <a:pt x="232410" y="626456"/>
                    <a:pt x="301562" y="649697"/>
                  </a:cubicBezTo>
                  <a:cubicBezTo>
                    <a:pt x="439865" y="696655"/>
                    <a:pt x="585216" y="728754"/>
                    <a:pt x="731044" y="746947"/>
                  </a:cubicBezTo>
                  <a:cubicBezTo>
                    <a:pt x="876967" y="764664"/>
                    <a:pt x="1023652" y="769426"/>
                    <a:pt x="1168241" y="762759"/>
                  </a:cubicBezTo>
                  <a:cubicBezTo>
                    <a:pt x="1313021" y="756663"/>
                    <a:pt x="1455896" y="740185"/>
                    <a:pt x="1596581" y="716944"/>
                  </a:cubicBezTo>
                  <a:cubicBezTo>
                    <a:pt x="1632014" y="711610"/>
                    <a:pt x="1666685" y="704371"/>
                    <a:pt x="1701641" y="697894"/>
                  </a:cubicBezTo>
                  <a:lnTo>
                    <a:pt x="1752124" y="688273"/>
                  </a:lnTo>
                  <a:lnTo>
                    <a:pt x="1797939" y="679891"/>
                  </a:lnTo>
                  <a:cubicBezTo>
                    <a:pt x="1860328" y="669128"/>
                    <a:pt x="1924431" y="658746"/>
                    <a:pt x="1988630" y="649316"/>
                  </a:cubicBezTo>
                  <a:cubicBezTo>
                    <a:pt x="2117217" y="630838"/>
                    <a:pt x="2246852" y="614645"/>
                    <a:pt x="2376297" y="601691"/>
                  </a:cubicBezTo>
                  <a:cubicBezTo>
                    <a:pt x="2441067" y="595214"/>
                    <a:pt x="2505742" y="589118"/>
                    <a:pt x="2570416" y="584165"/>
                  </a:cubicBezTo>
                  <a:cubicBezTo>
                    <a:pt x="2635091" y="579402"/>
                    <a:pt x="2699671" y="574831"/>
                    <a:pt x="2764155" y="571497"/>
                  </a:cubicBezTo>
                  <a:cubicBezTo>
                    <a:pt x="2828639" y="568068"/>
                    <a:pt x="2892933" y="565401"/>
                    <a:pt x="2956941" y="564163"/>
                  </a:cubicBezTo>
                  <a:cubicBezTo>
                    <a:pt x="3021045" y="562353"/>
                    <a:pt x="3084766" y="561972"/>
                    <a:pt x="3148298" y="562639"/>
                  </a:cubicBezTo>
                  <a:cubicBezTo>
                    <a:pt x="3211735" y="563305"/>
                    <a:pt x="3274695" y="565591"/>
                    <a:pt x="3337274" y="568544"/>
                  </a:cubicBezTo>
                  <a:cubicBezTo>
                    <a:pt x="3399568" y="572259"/>
                    <a:pt x="3461671" y="576259"/>
                    <a:pt x="3522345" y="583308"/>
                  </a:cubicBezTo>
                  <a:cubicBezTo>
                    <a:pt x="3537680" y="584737"/>
                    <a:pt x="3552730" y="586737"/>
                    <a:pt x="3567779" y="588642"/>
                  </a:cubicBezTo>
                  <a:lnTo>
                    <a:pt x="3613785" y="594357"/>
                  </a:lnTo>
                  <a:lnTo>
                    <a:pt x="3713798" y="607882"/>
                  </a:lnTo>
                  <a:lnTo>
                    <a:pt x="3913823" y="634838"/>
                  </a:lnTo>
                  <a:cubicBezTo>
                    <a:pt x="4047268" y="652078"/>
                    <a:pt x="4180904" y="670366"/>
                    <a:pt x="4315873" y="686273"/>
                  </a:cubicBezTo>
                  <a:lnTo>
                    <a:pt x="4517422" y="710086"/>
                  </a:lnTo>
                  <a:cubicBezTo>
                    <a:pt x="4586573" y="717896"/>
                    <a:pt x="4657916" y="725992"/>
                    <a:pt x="4728972" y="731422"/>
                  </a:cubicBezTo>
                  <a:cubicBezTo>
                    <a:pt x="4871371" y="743042"/>
                    <a:pt x="5016627" y="748376"/>
                    <a:pt x="5162931" y="744185"/>
                  </a:cubicBezTo>
                  <a:cubicBezTo>
                    <a:pt x="5308949" y="740566"/>
                    <a:pt x="5456111" y="725611"/>
                    <a:pt x="5594033" y="706466"/>
                  </a:cubicBezTo>
                  <a:cubicBezTo>
                    <a:pt x="5732621" y="687511"/>
                    <a:pt x="5859876" y="667033"/>
                    <a:pt x="5982939" y="655793"/>
                  </a:cubicBezTo>
                  <a:cubicBezTo>
                    <a:pt x="6013799" y="652936"/>
                    <a:pt x="6044375" y="650364"/>
                    <a:pt x="6075045" y="648459"/>
                  </a:cubicBezTo>
                  <a:cubicBezTo>
                    <a:pt x="6105906" y="646363"/>
                    <a:pt x="6135529" y="645125"/>
                    <a:pt x="6167819" y="643887"/>
                  </a:cubicBezTo>
                  <a:cubicBezTo>
                    <a:pt x="6230779" y="641125"/>
                    <a:pt x="6295930" y="640077"/>
                    <a:pt x="6361081" y="639124"/>
                  </a:cubicBezTo>
                  <a:cubicBezTo>
                    <a:pt x="6491955" y="637981"/>
                    <a:pt x="6624638" y="638553"/>
                    <a:pt x="6757321" y="640458"/>
                  </a:cubicBezTo>
                  <a:cubicBezTo>
                    <a:pt x="6890195" y="642553"/>
                    <a:pt x="7023449" y="645030"/>
                    <a:pt x="7156704" y="649030"/>
                  </a:cubicBezTo>
                  <a:cubicBezTo>
                    <a:pt x="7289959" y="652650"/>
                    <a:pt x="7423404" y="656841"/>
                    <a:pt x="7556373" y="662365"/>
                  </a:cubicBezTo>
                  <a:cubicBezTo>
                    <a:pt x="7689152" y="667509"/>
                    <a:pt x="7822502" y="673986"/>
                    <a:pt x="7952328" y="682177"/>
                  </a:cubicBezTo>
                  <a:lnTo>
                    <a:pt x="8000714" y="685511"/>
                  </a:lnTo>
                  <a:cubicBezTo>
                    <a:pt x="8016811" y="686654"/>
                    <a:pt x="8031670" y="688178"/>
                    <a:pt x="8047196" y="689416"/>
                  </a:cubicBezTo>
                  <a:lnTo>
                    <a:pt x="8097965" y="693893"/>
                  </a:lnTo>
                  <a:cubicBezTo>
                    <a:pt x="8116539" y="695417"/>
                    <a:pt x="8134731" y="696846"/>
                    <a:pt x="8152733" y="697894"/>
                  </a:cubicBezTo>
                  <a:cubicBezTo>
                    <a:pt x="8224647" y="701989"/>
                    <a:pt x="8294465" y="704085"/>
                    <a:pt x="8363903" y="705133"/>
                  </a:cubicBezTo>
                  <a:cubicBezTo>
                    <a:pt x="8502777" y="706657"/>
                    <a:pt x="8640223" y="704180"/>
                    <a:pt x="8777764" y="698084"/>
                  </a:cubicBezTo>
                  <a:cubicBezTo>
                    <a:pt x="8912352" y="692083"/>
                    <a:pt x="9046845" y="682749"/>
                    <a:pt x="9182005" y="668366"/>
                  </a:cubicBezTo>
                  <a:lnTo>
                    <a:pt x="9182005" y="351088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133EDCAA-1D6C-4710-9DA1-C7FC946D8E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501488"/>
              <a:ext cx="12188952" cy="641669"/>
            </a:xfrm>
            <a:custGeom>
              <a:avLst/>
              <a:gdLst>
                <a:gd name="connsiteX0" fmla="*/ 9182100 w 9182100"/>
                <a:gd name="connsiteY0" fmla="*/ 154189 h 544245"/>
                <a:gd name="connsiteX1" fmla="*/ 9047702 w 9182100"/>
                <a:gd name="connsiteY1" fmla="*/ 162762 h 544245"/>
                <a:gd name="connsiteX2" fmla="*/ 8652224 w 9182100"/>
                <a:gd name="connsiteY2" fmla="*/ 178287 h 544245"/>
                <a:gd name="connsiteX3" fmla="*/ 8255603 w 9182100"/>
                <a:gd name="connsiteY3" fmla="*/ 161047 h 544245"/>
                <a:gd name="connsiteX4" fmla="*/ 8060722 w 9182100"/>
                <a:gd name="connsiteY4" fmla="*/ 140854 h 544245"/>
                <a:gd name="connsiteX5" fmla="*/ 8013478 w 9182100"/>
                <a:gd name="connsiteY5" fmla="*/ 134187 h 544245"/>
                <a:gd name="connsiteX6" fmla="*/ 7990428 w 9182100"/>
                <a:gd name="connsiteY6" fmla="*/ 130567 h 544245"/>
                <a:gd name="connsiteX7" fmla="*/ 7964139 w 9182100"/>
                <a:gd name="connsiteY7" fmla="*/ 126853 h 544245"/>
                <a:gd name="connsiteX8" fmla="*/ 7911656 w 9182100"/>
                <a:gd name="connsiteY8" fmla="*/ 119518 h 544245"/>
                <a:gd name="connsiteX9" fmla="*/ 7860220 w 9182100"/>
                <a:gd name="connsiteY9" fmla="*/ 113232 h 544245"/>
                <a:gd name="connsiteX10" fmla="*/ 7453884 w 9182100"/>
                <a:gd name="connsiteY10" fmla="*/ 70369 h 544245"/>
                <a:gd name="connsiteX11" fmla="*/ 7048976 w 9182100"/>
                <a:gd name="connsiteY11" fmla="*/ 36556 h 544245"/>
                <a:gd name="connsiteX12" fmla="*/ 6846285 w 9182100"/>
                <a:gd name="connsiteY12" fmla="*/ 22649 h 544245"/>
                <a:gd name="connsiteX13" fmla="*/ 6643212 w 9182100"/>
                <a:gd name="connsiteY13" fmla="*/ 11600 h 544245"/>
                <a:gd name="connsiteX14" fmla="*/ 6541485 w 9182100"/>
                <a:gd name="connsiteY14" fmla="*/ 7314 h 544245"/>
                <a:gd name="connsiteX15" fmla="*/ 6439567 w 9182100"/>
                <a:gd name="connsiteY15" fmla="*/ 3885 h 544245"/>
                <a:gd name="connsiteX16" fmla="*/ 6337459 w 9182100"/>
                <a:gd name="connsiteY16" fmla="*/ 1313 h 544245"/>
                <a:gd name="connsiteX17" fmla="*/ 6234970 w 9182100"/>
                <a:gd name="connsiteY17" fmla="*/ 75 h 544245"/>
                <a:gd name="connsiteX18" fmla="*/ 6027802 w 9182100"/>
                <a:gd name="connsiteY18" fmla="*/ 2265 h 544245"/>
                <a:gd name="connsiteX19" fmla="*/ 5921978 w 9182100"/>
                <a:gd name="connsiteY19" fmla="*/ 6552 h 544245"/>
                <a:gd name="connsiteX20" fmla="*/ 5815965 w 9182100"/>
                <a:gd name="connsiteY20" fmla="*/ 14362 h 544245"/>
                <a:gd name="connsiteX21" fmla="*/ 5408390 w 9182100"/>
                <a:gd name="connsiteY21" fmla="*/ 67036 h 544245"/>
                <a:gd name="connsiteX22" fmla="*/ 5023866 w 9182100"/>
                <a:gd name="connsiteY22" fmla="*/ 103992 h 544245"/>
                <a:gd name="connsiteX23" fmla="*/ 4831556 w 9182100"/>
                <a:gd name="connsiteY23" fmla="*/ 106374 h 544245"/>
                <a:gd name="connsiteX24" fmla="*/ 4637723 w 9182100"/>
                <a:gd name="connsiteY24" fmla="*/ 98754 h 544245"/>
                <a:gd name="connsiteX25" fmla="*/ 4442460 w 9182100"/>
                <a:gd name="connsiteY25" fmla="*/ 83038 h 544245"/>
                <a:gd name="connsiteX26" fmla="*/ 4341686 w 9182100"/>
                <a:gd name="connsiteY26" fmla="*/ 77227 h 544245"/>
                <a:gd name="connsiteX27" fmla="*/ 4241006 w 9182100"/>
                <a:gd name="connsiteY27" fmla="*/ 71989 h 544245"/>
                <a:gd name="connsiteX28" fmla="*/ 3836956 w 9182100"/>
                <a:gd name="connsiteY28" fmla="*/ 54177 h 544245"/>
                <a:gd name="connsiteX29" fmla="*/ 3634549 w 9182100"/>
                <a:gd name="connsiteY29" fmla="*/ 45414 h 544245"/>
                <a:gd name="connsiteX30" fmla="*/ 3533394 w 9182100"/>
                <a:gd name="connsiteY30" fmla="*/ 40461 h 544245"/>
                <a:gd name="connsiteX31" fmla="*/ 3481959 w 9182100"/>
                <a:gd name="connsiteY31" fmla="*/ 37889 h 544245"/>
                <a:gd name="connsiteX32" fmla="*/ 3430238 w 9182100"/>
                <a:gd name="connsiteY32" fmla="*/ 35889 h 544245"/>
                <a:gd name="connsiteX33" fmla="*/ 3020473 w 9182100"/>
                <a:gd name="connsiteY33" fmla="*/ 37603 h 544245"/>
                <a:gd name="connsiteX34" fmla="*/ 2614422 w 9182100"/>
                <a:gd name="connsiteY34" fmla="*/ 56844 h 544245"/>
                <a:gd name="connsiteX35" fmla="*/ 2208657 w 9182100"/>
                <a:gd name="connsiteY35" fmla="*/ 81609 h 544245"/>
                <a:gd name="connsiteX36" fmla="*/ 1800606 w 9182100"/>
                <a:gd name="connsiteY36" fmla="*/ 107612 h 544245"/>
                <a:gd name="connsiteX37" fmla="*/ 1594676 w 9182100"/>
                <a:gd name="connsiteY37" fmla="*/ 124948 h 544245"/>
                <a:gd name="connsiteX38" fmla="*/ 1491996 w 9182100"/>
                <a:gd name="connsiteY38" fmla="*/ 136568 h 544245"/>
                <a:gd name="connsiteX39" fmla="*/ 1442942 w 9182100"/>
                <a:gd name="connsiteY39" fmla="*/ 141902 h 544245"/>
                <a:gd name="connsiteX40" fmla="*/ 1418463 w 9182100"/>
                <a:gd name="connsiteY40" fmla="*/ 144664 h 544245"/>
                <a:gd name="connsiteX41" fmla="*/ 1393984 w 9182100"/>
                <a:gd name="connsiteY41" fmla="*/ 146855 h 544245"/>
                <a:gd name="connsiteX42" fmla="*/ 1006697 w 9182100"/>
                <a:gd name="connsiteY42" fmla="*/ 169810 h 544245"/>
                <a:gd name="connsiteX43" fmla="*/ 816864 w 9182100"/>
                <a:gd name="connsiteY43" fmla="*/ 170953 h 544245"/>
                <a:gd name="connsiteX44" fmla="*/ 769906 w 9182100"/>
                <a:gd name="connsiteY44" fmla="*/ 169715 h 544245"/>
                <a:gd name="connsiteX45" fmla="*/ 723043 w 9182100"/>
                <a:gd name="connsiteY45" fmla="*/ 168096 h 544245"/>
                <a:gd name="connsiteX46" fmla="*/ 676370 w 9182100"/>
                <a:gd name="connsiteY46" fmla="*/ 166286 h 544245"/>
                <a:gd name="connsiteX47" fmla="*/ 629888 w 9182100"/>
                <a:gd name="connsiteY47" fmla="*/ 163333 h 544245"/>
                <a:gd name="connsiteX48" fmla="*/ 445484 w 9182100"/>
                <a:gd name="connsiteY48" fmla="*/ 146093 h 544245"/>
                <a:gd name="connsiteX49" fmla="*/ 263366 w 9182100"/>
                <a:gd name="connsiteY49" fmla="*/ 115232 h 544245"/>
                <a:gd name="connsiteX50" fmla="*/ 81439 w 9182100"/>
                <a:gd name="connsiteY50" fmla="*/ 70369 h 544245"/>
                <a:gd name="connsiteX51" fmla="*/ 35338 w 9182100"/>
                <a:gd name="connsiteY51" fmla="*/ 57034 h 544245"/>
                <a:gd name="connsiteX52" fmla="*/ 0 w 9182100"/>
                <a:gd name="connsiteY52" fmla="*/ 46652 h 544245"/>
                <a:gd name="connsiteX53" fmla="*/ 0 w 9182100"/>
                <a:gd name="connsiteY53" fmla="*/ 426795 h 544245"/>
                <a:gd name="connsiteX54" fmla="*/ 178594 w 9182100"/>
                <a:gd name="connsiteY54" fmla="*/ 479658 h 544245"/>
                <a:gd name="connsiteX55" fmla="*/ 610457 w 9182100"/>
                <a:gd name="connsiteY55" fmla="*/ 542619 h 544245"/>
                <a:gd name="connsiteX56" fmla="*/ 826865 w 9182100"/>
                <a:gd name="connsiteY56" fmla="*/ 539666 h 544245"/>
                <a:gd name="connsiteX57" fmla="*/ 1039654 w 9182100"/>
                <a:gd name="connsiteY57" fmla="*/ 515187 h 544245"/>
                <a:gd name="connsiteX58" fmla="*/ 1449705 w 9182100"/>
                <a:gd name="connsiteY58" fmla="*/ 415270 h 544245"/>
                <a:gd name="connsiteX59" fmla="*/ 1548765 w 9182100"/>
                <a:gd name="connsiteY59" fmla="*/ 382123 h 544245"/>
                <a:gd name="connsiteX60" fmla="*/ 1642872 w 9182100"/>
                <a:gd name="connsiteY60" fmla="*/ 349261 h 544245"/>
                <a:gd name="connsiteX61" fmla="*/ 1832991 w 9182100"/>
                <a:gd name="connsiteY61" fmla="*/ 289158 h 544245"/>
                <a:gd name="connsiteX62" fmla="*/ 2222754 w 9182100"/>
                <a:gd name="connsiteY62" fmla="*/ 193623 h 544245"/>
                <a:gd name="connsiteX63" fmla="*/ 2620137 w 9182100"/>
                <a:gd name="connsiteY63" fmla="*/ 138378 h 544245"/>
                <a:gd name="connsiteX64" fmla="*/ 3020473 w 9182100"/>
                <a:gd name="connsiteY64" fmla="*/ 127234 h 544245"/>
                <a:gd name="connsiteX65" fmla="*/ 3219736 w 9182100"/>
                <a:gd name="connsiteY65" fmla="*/ 139807 h 544245"/>
                <a:gd name="connsiteX66" fmla="*/ 3318605 w 9182100"/>
                <a:gd name="connsiteY66" fmla="*/ 151713 h 544245"/>
                <a:gd name="connsiteX67" fmla="*/ 3367754 w 9182100"/>
                <a:gd name="connsiteY67" fmla="*/ 158666 h 544245"/>
                <a:gd name="connsiteX68" fmla="*/ 3416618 w 9182100"/>
                <a:gd name="connsiteY68" fmla="*/ 166858 h 544245"/>
                <a:gd name="connsiteX69" fmla="*/ 3465195 w 9182100"/>
                <a:gd name="connsiteY69" fmla="*/ 176097 h 544245"/>
                <a:gd name="connsiteX70" fmla="*/ 3513868 w 9182100"/>
                <a:gd name="connsiteY70" fmla="*/ 185908 h 544245"/>
                <a:gd name="connsiteX71" fmla="*/ 3612737 w 9182100"/>
                <a:gd name="connsiteY71" fmla="*/ 207625 h 544245"/>
                <a:gd name="connsiteX72" fmla="*/ 3810381 w 9182100"/>
                <a:gd name="connsiteY72" fmla="*/ 252106 h 544245"/>
                <a:gd name="connsiteX73" fmla="*/ 4206621 w 9182100"/>
                <a:gd name="connsiteY73" fmla="*/ 339736 h 544245"/>
                <a:gd name="connsiteX74" fmla="*/ 4306062 w 9182100"/>
                <a:gd name="connsiteY74" fmla="*/ 359834 h 544245"/>
                <a:gd name="connsiteX75" fmla="*/ 4405503 w 9182100"/>
                <a:gd name="connsiteY75" fmla="*/ 378979 h 544245"/>
                <a:gd name="connsiteX76" fmla="*/ 4611529 w 9182100"/>
                <a:gd name="connsiteY76" fmla="*/ 405745 h 544245"/>
                <a:gd name="connsiteX77" fmla="*/ 5031677 w 9182100"/>
                <a:gd name="connsiteY77" fmla="*/ 427462 h 544245"/>
                <a:gd name="connsiteX78" fmla="*/ 5243227 w 9182100"/>
                <a:gd name="connsiteY78" fmla="*/ 418699 h 544245"/>
                <a:gd name="connsiteX79" fmla="*/ 5451062 w 9182100"/>
                <a:gd name="connsiteY79" fmla="*/ 398029 h 544245"/>
                <a:gd name="connsiteX80" fmla="*/ 5844635 w 9182100"/>
                <a:gd name="connsiteY80" fmla="*/ 353071 h 544245"/>
                <a:gd name="connsiteX81" fmla="*/ 5939981 w 9182100"/>
                <a:gd name="connsiteY81" fmla="*/ 346975 h 544245"/>
                <a:gd name="connsiteX82" fmla="*/ 6035898 w 9182100"/>
                <a:gd name="connsiteY82" fmla="*/ 344118 h 544245"/>
                <a:gd name="connsiteX83" fmla="*/ 6232303 w 9182100"/>
                <a:gd name="connsiteY83" fmla="*/ 343642 h 544245"/>
                <a:gd name="connsiteX84" fmla="*/ 6630924 w 9182100"/>
                <a:gd name="connsiteY84" fmla="*/ 351071 h 544245"/>
                <a:gd name="connsiteX85" fmla="*/ 6831140 w 9182100"/>
                <a:gd name="connsiteY85" fmla="*/ 356596 h 544245"/>
                <a:gd name="connsiteX86" fmla="*/ 7031545 w 9182100"/>
                <a:gd name="connsiteY86" fmla="*/ 362501 h 544245"/>
                <a:gd name="connsiteX87" fmla="*/ 7432262 w 9182100"/>
                <a:gd name="connsiteY87" fmla="*/ 378408 h 544245"/>
                <a:gd name="connsiteX88" fmla="*/ 7830312 w 9182100"/>
                <a:gd name="connsiteY88" fmla="*/ 402506 h 544245"/>
                <a:gd name="connsiteX89" fmla="*/ 7879270 w 9182100"/>
                <a:gd name="connsiteY89" fmla="*/ 406792 h 544245"/>
                <a:gd name="connsiteX90" fmla="*/ 7926895 w 9182100"/>
                <a:gd name="connsiteY90" fmla="*/ 411745 h 544245"/>
                <a:gd name="connsiteX91" fmla="*/ 7977569 w 9182100"/>
                <a:gd name="connsiteY91" fmla="*/ 417175 h 544245"/>
                <a:gd name="connsiteX92" fmla="*/ 8030623 w 9182100"/>
                <a:gd name="connsiteY92" fmla="*/ 422127 h 544245"/>
                <a:gd name="connsiteX93" fmla="*/ 8237982 w 9182100"/>
                <a:gd name="connsiteY93" fmla="*/ 435177 h 544245"/>
                <a:gd name="connsiteX94" fmla="*/ 8647748 w 9182100"/>
                <a:gd name="connsiteY94" fmla="*/ 449464 h 544245"/>
                <a:gd name="connsiteX95" fmla="*/ 8852821 w 9182100"/>
                <a:gd name="connsiteY95" fmla="*/ 456132 h 544245"/>
                <a:gd name="connsiteX96" fmla="*/ 8955786 w 9182100"/>
                <a:gd name="connsiteY96" fmla="*/ 458132 h 544245"/>
                <a:gd name="connsiteX97" fmla="*/ 9059227 w 9182100"/>
                <a:gd name="connsiteY97" fmla="*/ 457751 h 544245"/>
                <a:gd name="connsiteX98" fmla="*/ 9182005 w 9182100"/>
                <a:gd name="connsiteY98" fmla="*/ 452512 h 544245"/>
                <a:gd name="connsiteX99" fmla="*/ 9182005 w 9182100"/>
                <a:gd name="connsiteY99" fmla="*/ 154189 h 544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9182100" h="544245">
                  <a:moveTo>
                    <a:pt x="9182100" y="154189"/>
                  </a:moveTo>
                  <a:cubicBezTo>
                    <a:pt x="9137618" y="157142"/>
                    <a:pt x="9092851" y="159904"/>
                    <a:pt x="9047702" y="162762"/>
                  </a:cubicBezTo>
                  <a:cubicBezTo>
                    <a:pt x="8917114" y="170668"/>
                    <a:pt x="8784717" y="178002"/>
                    <a:pt x="8652224" y="178287"/>
                  </a:cubicBezTo>
                  <a:cubicBezTo>
                    <a:pt x="8519732" y="178764"/>
                    <a:pt x="8387049" y="171239"/>
                    <a:pt x="8255603" y="161047"/>
                  </a:cubicBezTo>
                  <a:cubicBezTo>
                    <a:pt x="8189881" y="155904"/>
                    <a:pt x="8124539" y="149236"/>
                    <a:pt x="8060722" y="140854"/>
                  </a:cubicBezTo>
                  <a:cubicBezTo>
                    <a:pt x="8044815" y="138759"/>
                    <a:pt x="8029099" y="136473"/>
                    <a:pt x="8013478" y="134187"/>
                  </a:cubicBezTo>
                  <a:lnTo>
                    <a:pt x="7990428" y="130567"/>
                  </a:lnTo>
                  <a:lnTo>
                    <a:pt x="7964139" y="126853"/>
                  </a:lnTo>
                  <a:cubicBezTo>
                    <a:pt x="7946708" y="124376"/>
                    <a:pt x="7928896" y="121709"/>
                    <a:pt x="7911656" y="119518"/>
                  </a:cubicBezTo>
                  <a:lnTo>
                    <a:pt x="7860220" y="113232"/>
                  </a:lnTo>
                  <a:cubicBezTo>
                    <a:pt x="7723728" y="96277"/>
                    <a:pt x="7589044" y="83038"/>
                    <a:pt x="7453884" y="70369"/>
                  </a:cubicBezTo>
                  <a:cubicBezTo>
                    <a:pt x="7318915" y="57701"/>
                    <a:pt x="7184041" y="46366"/>
                    <a:pt x="7048976" y="36556"/>
                  </a:cubicBezTo>
                  <a:cubicBezTo>
                    <a:pt x="6981444" y="31793"/>
                    <a:pt x="6913912" y="26840"/>
                    <a:pt x="6846285" y="22649"/>
                  </a:cubicBezTo>
                  <a:cubicBezTo>
                    <a:pt x="6778657" y="18553"/>
                    <a:pt x="6710934" y="14934"/>
                    <a:pt x="6643212" y="11600"/>
                  </a:cubicBezTo>
                  <a:lnTo>
                    <a:pt x="6541485" y="7314"/>
                  </a:lnTo>
                  <a:cubicBezTo>
                    <a:pt x="6507576" y="5790"/>
                    <a:pt x="6473667" y="4647"/>
                    <a:pt x="6439567" y="3885"/>
                  </a:cubicBezTo>
                  <a:lnTo>
                    <a:pt x="6337459" y="1313"/>
                  </a:lnTo>
                  <a:lnTo>
                    <a:pt x="6234970" y="75"/>
                  </a:lnTo>
                  <a:cubicBezTo>
                    <a:pt x="6166295" y="-116"/>
                    <a:pt x="6097715" y="-116"/>
                    <a:pt x="6027802" y="2265"/>
                  </a:cubicBezTo>
                  <a:cubicBezTo>
                    <a:pt x="5993320" y="3123"/>
                    <a:pt x="5957412" y="4456"/>
                    <a:pt x="5921978" y="6552"/>
                  </a:cubicBezTo>
                  <a:cubicBezTo>
                    <a:pt x="5886546" y="8552"/>
                    <a:pt x="5851112" y="11124"/>
                    <a:pt x="5815965" y="14362"/>
                  </a:cubicBezTo>
                  <a:cubicBezTo>
                    <a:pt x="5674995" y="27126"/>
                    <a:pt x="5538597" y="48938"/>
                    <a:pt x="5408390" y="67036"/>
                  </a:cubicBezTo>
                  <a:cubicBezTo>
                    <a:pt x="5277993" y="85514"/>
                    <a:pt x="5151692" y="99039"/>
                    <a:pt x="5023866" y="103992"/>
                  </a:cubicBezTo>
                  <a:cubicBezTo>
                    <a:pt x="4960049" y="106660"/>
                    <a:pt x="4895946" y="107231"/>
                    <a:pt x="4831556" y="106374"/>
                  </a:cubicBezTo>
                  <a:cubicBezTo>
                    <a:pt x="4767167" y="105231"/>
                    <a:pt x="4702588" y="102468"/>
                    <a:pt x="4637723" y="98754"/>
                  </a:cubicBezTo>
                  <a:cubicBezTo>
                    <a:pt x="4572762" y="95230"/>
                    <a:pt x="4507992" y="88848"/>
                    <a:pt x="4442460" y="83038"/>
                  </a:cubicBezTo>
                  <a:cubicBezTo>
                    <a:pt x="4408837" y="80752"/>
                    <a:pt x="4375214" y="79228"/>
                    <a:pt x="4341686" y="77227"/>
                  </a:cubicBezTo>
                  <a:cubicBezTo>
                    <a:pt x="4308158" y="75227"/>
                    <a:pt x="4274534" y="73417"/>
                    <a:pt x="4241006" y="71989"/>
                  </a:cubicBezTo>
                  <a:cubicBezTo>
                    <a:pt x="4106895" y="65131"/>
                    <a:pt x="3971925" y="59797"/>
                    <a:pt x="3836956" y="54177"/>
                  </a:cubicBezTo>
                  <a:lnTo>
                    <a:pt x="3634549" y="45414"/>
                  </a:lnTo>
                  <a:lnTo>
                    <a:pt x="3533394" y="40461"/>
                  </a:lnTo>
                  <a:lnTo>
                    <a:pt x="3481959" y="37889"/>
                  </a:lnTo>
                  <a:cubicBezTo>
                    <a:pt x="3464719" y="37127"/>
                    <a:pt x="3447479" y="36079"/>
                    <a:pt x="3430238" y="35889"/>
                  </a:cubicBezTo>
                  <a:cubicBezTo>
                    <a:pt x="3292602" y="31126"/>
                    <a:pt x="3156299" y="33603"/>
                    <a:pt x="3020473" y="37603"/>
                  </a:cubicBezTo>
                  <a:cubicBezTo>
                    <a:pt x="2884741" y="41985"/>
                    <a:pt x="2749487" y="48843"/>
                    <a:pt x="2614422" y="56844"/>
                  </a:cubicBezTo>
                  <a:lnTo>
                    <a:pt x="2208657" y="81609"/>
                  </a:lnTo>
                  <a:cubicBezTo>
                    <a:pt x="2073116" y="89991"/>
                    <a:pt x="1937195" y="97515"/>
                    <a:pt x="1800606" y="107612"/>
                  </a:cubicBezTo>
                  <a:cubicBezTo>
                    <a:pt x="1732217" y="112184"/>
                    <a:pt x="1663827" y="117804"/>
                    <a:pt x="1594676" y="124948"/>
                  </a:cubicBezTo>
                  <a:lnTo>
                    <a:pt x="1491996" y="136568"/>
                  </a:lnTo>
                  <a:lnTo>
                    <a:pt x="1442942" y="141902"/>
                  </a:lnTo>
                  <a:lnTo>
                    <a:pt x="1418463" y="144664"/>
                  </a:lnTo>
                  <a:lnTo>
                    <a:pt x="1393984" y="146855"/>
                  </a:lnTo>
                  <a:cubicBezTo>
                    <a:pt x="1263491" y="159142"/>
                    <a:pt x="1134142" y="166667"/>
                    <a:pt x="1006697" y="169810"/>
                  </a:cubicBezTo>
                  <a:cubicBezTo>
                    <a:pt x="942975" y="172001"/>
                    <a:pt x="879729" y="171239"/>
                    <a:pt x="816864" y="170953"/>
                  </a:cubicBezTo>
                  <a:lnTo>
                    <a:pt x="769906" y="169715"/>
                  </a:lnTo>
                  <a:cubicBezTo>
                    <a:pt x="754285" y="169525"/>
                    <a:pt x="738569" y="169048"/>
                    <a:pt x="723043" y="168096"/>
                  </a:cubicBezTo>
                  <a:lnTo>
                    <a:pt x="676370" y="166286"/>
                  </a:lnTo>
                  <a:cubicBezTo>
                    <a:pt x="660845" y="165238"/>
                    <a:pt x="645414" y="164095"/>
                    <a:pt x="629888" y="163333"/>
                  </a:cubicBezTo>
                  <a:cubicBezTo>
                    <a:pt x="568071" y="159047"/>
                    <a:pt x="506540" y="154094"/>
                    <a:pt x="445484" y="146093"/>
                  </a:cubicBezTo>
                  <a:cubicBezTo>
                    <a:pt x="384524" y="137997"/>
                    <a:pt x="323850" y="128091"/>
                    <a:pt x="263366" y="115232"/>
                  </a:cubicBezTo>
                  <a:cubicBezTo>
                    <a:pt x="202787" y="102850"/>
                    <a:pt x="142589" y="87419"/>
                    <a:pt x="81439" y="70369"/>
                  </a:cubicBezTo>
                  <a:cubicBezTo>
                    <a:pt x="66199" y="66178"/>
                    <a:pt x="50864" y="61702"/>
                    <a:pt x="35338" y="57034"/>
                  </a:cubicBezTo>
                  <a:lnTo>
                    <a:pt x="0" y="46652"/>
                  </a:lnTo>
                  <a:lnTo>
                    <a:pt x="0" y="426795"/>
                  </a:lnTo>
                  <a:cubicBezTo>
                    <a:pt x="58198" y="446416"/>
                    <a:pt x="117920" y="464323"/>
                    <a:pt x="178594" y="479658"/>
                  </a:cubicBezTo>
                  <a:cubicBezTo>
                    <a:pt x="319850" y="514901"/>
                    <a:pt x="465582" y="537094"/>
                    <a:pt x="610457" y="542619"/>
                  </a:cubicBezTo>
                  <a:cubicBezTo>
                    <a:pt x="682943" y="545953"/>
                    <a:pt x="755142" y="543762"/>
                    <a:pt x="826865" y="539666"/>
                  </a:cubicBezTo>
                  <a:cubicBezTo>
                    <a:pt x="898398" y="534523"/>
                    <a:pt x="969645" y="526903"/>
                    <a:pt x="1039654" y="515187"/>
                  </a:cubicBezTo>
                  <a:cubicBezTo>
                    <a:pt x="1180052" y="492517"/>
                    <a:pt x="1316736" y="457751"/>
                    <a:pt x="1449705" y="415270"/>
                  </a:cubicBezTo>
                  <a:cubicBezTo>
                    <a:pt x="1483138" y="405364"/>
                    <a:pt x="1515809" y="393172"/>
                    <a:pt x="1548765" y="382123"/>
                  </a:cubicBezTo>
                  <a:lnTo>
                    <a:pt x="1642872" y="349261"/>
                  </a:lnTo>
                  <a:cubicBezTo>
                    <a:pt x="1705261" y="328211"/>
                    <a:pt x="1768983" y="308208"/>
                    <a:pt x="1832991" y="289158"/>
                  </a:cubicBezTo>
                  <a:cubicBezTo>
                    <a:pt x="1961198" y="251821"/>
                    <a:pt x="2091404" y="219435"/>
                    <a:pt x="2222754" y="193623"/>
                  </a:cubicBezTo>
                  <a:cubicBezTo>
                    <a:pt x="2354199" y="168382"/>
                    <a:pt x="2486882" y="149332"/>
                    <a:pt x="2620137" y="138378"/>
                  </a:cubicBezTo>
                  <a:cubicBezTo>
                    <a:pt x="2753392" y="127424"/>
                    <a:pt x="2887123" y="122947"/>
                    <a:pt x="3020473" y="127234"/>
                  </a:cubicBezTo>
                  <a:cubicBezTo>
                    <a:pt x="3087148" y="129043"/>
                    <a:pt x="3153632" y="133711"/>
                    <a:pt x="3219736" y="139807"/>
                  </a:cubicBezTo>
                  <a:cubicBezTo>
                    <a:pt x="3252788" y="143426"/>
                    <a:pt x="3285839" y="146760"/>
                    <a:pt x="3318605" y="151713"/>
                  </a:cubicBezTo>
                  <a:lnTo>
                    <a:pt x="3367754" y="158666"/>
                  </a:lnTo>
                  <a:cubicBezTo>
                    <a:pt x="3384042" y="161238"/>
                    <a:pt x="3400330" y="164000"/>
                    <a:pt x="3416618" y="166858"/>
                  </a:cubicBezTo>
                  <a:cubicBezTo>
                    <a:pt x="3432905" y="169525"/>
                    <a:pt x="3449003" y="172954"/>
                    <a:pt x="3465195" y="176097"/>
                  </a:cubicBezTo>
                  <a:cubicBezTo>
                    <a:pt x="3481483" y="179431"/>
                    <a:pt x="3497199" y="182288"/>
                    <a:pt x="3513868" y="185908"/>
                  </a:cubicBezTo>
                  <a:lnTo>
                    <a:pt x="3612737" y="207625"/>
                  </a:lnTo>
                  <a:lnTo>
                    <a:pt x="3810381" y="252106"/>
                  </a:lnTo>
                  <a:cubicBezTo>
                    <a:pt x="3942112" y="282015"/>
                    <a:pt x="4073843" y="312590"/>
                    <a:pt x="4206621" y="339736"/>
                  </a:cubicBezTo>
                  <a:cubicBezTo>
                    <a:pt x="4239768" y="346785"/>
                    <a:pt x="4272915" y="353452"/>
                    <a:pt x="4306062" y="359834"/>
                  </a:cubicBezTo>
                  <a:cubicBezTo>
                    <a:pt x="4339209" y="366216"/>
                    <a:pt x="4372356" y="372979"/>
                    <a:pt x="4405503" y="378979"/>
                  </a:cubicBezTo>
                  <a:cubicBezTo>
                    <a:pt x="4473416" y="389266"/>
                    <a:pt x="4542378" y="398410"/>
                    <a:pt x="4611529" y="405745"/>
                  </a:cubicBezTo>
                  <a:cubicBezTo>
                    <a:pt x="4749832" y="420794"/>
                    <a:pt x="4890326" y="428795"/>
                    <a:pt x="5031677" y="427462"/>
                  </a:cubicBezTo>
                  <a:cubicBezTo>
                    <a:pt x="5102352" y="426985"/>
                    <a:pt x="5173028" y="423747"/>
                    <a:pt x="5243227" y="418699"/>
                  </a:cubicBezTo>
                  <a:cubicBezTo>
                    <a:pt x="5313427" y="413650"/>
                    <a:pt x="5382959" y="406030"/>
                    <a:pt x="5451062" y="398029"/>
                  </a:cubicBezTo>
                  <a:cubicBezTo>
                    <a:pt x="5587651" y="381551"/>
                    <a:pt x="5717381" y="362501"/>
                    <a:pt x="5844635" y="353071"/>
                  </a:cubicBezTo>
                  <a:cubicBezTo>
                    <a:pt x="5876544" y="350690"/>
                    <a:pt x="5908262" y="348404"/>
                    <a:pt x="5939981" y="346975"/>
                  </a:cubicBezTo>
                  <a:cubicBezTo>
                    <a:pt x="5971794" y="345356"/>
                    <a:pt x="6003036" y="344308"/>
                    <a:pt x="6035898" y="344118"/>
                  </a:cubicBezTo>
                  <a:cubicBezTo>
                    <a:pt x="6100477" y="343070"/>
                    <a:pt x="6166390" y="343356"/>
                    <a:pt x="6232303" y="343642"/>
                  </a:cubicBezTo>
                  <a:cubicBezTo>
                    <a:pt x="6364415" y="344880"/>
                    <a:pt x="6497669" y="347833"/>
                    <a:pt x="6630924" y="351071"/>
                  </a:cubicBezTo>
                  <a:lnTo>
                    <a:pt x="6831140" y="356596"/>
                  </a:lnTo>
                  <a:lnTo>
                    <a:pt x="7031545" y="362501"/>
                  </a:lnTo>
                  <a:cubicBezTo>
                    <a:pt x="7165086" y="367454"/>
                    <a:pt x="7298818" y="371835"/>
                    <a:pt x="7432262" y="378408"/>
                  </a:cubicBezTo>
                  <a:cubicBezTo>
                    <a:pt x="7565518" y="384790"/>
                    <a:pt x="7699153" y="392124"/>
                    <a:pt x="7830312" y="402506"/>
                  </a:cubicBezTo>
                  <a:lnTo>
                    <a:pt x="7879270" y="406792"/>
                  </a:lnTo>
                  <a:lnTo>
                    <a:pt x="7926895" y="411745"/>
                  </a:lnTo>
                  <a:lnTo>
                    <a:pt x="7977569" y="417175"/>
                  </a:lnTo>
                  <a:cubicBezTo>
                    <a:pt x="7995380" y="418984"/>
                    <a:pt x="8013097" y="420699"/>
                    <a:pt x="8030623" y="422127"/>
                  </a:cubicBezTo>
                  <a:cubicBezTo>
                    <a:pt x="8100632" y="427843"/>
                    <a:pt x="8169402" y="431748"/>
                    <a:pt x="8237982" y="435177"/>
                  </a:cubicBezTo>
                  <a:cubicBezTo>
                    <a:pt x="8375047" y="442035"/>
                    <a:pt x="8511254" y="444511"/>
                    <a:pt x="8647748" y="449464"/>
                  </a:cubicBezTo>
                  <a:cubicBezTo>
                    <a:pt x="8715946" y="451750"/>
                    <a:pt x="8784336" y="454513"/>
                    <a:pt x="8852821" y="456132"/>
                  </a:cubicBezTo>
                  <a:cubicBezTo>
                    <a:pt x="8887111" y="456989"/>
                    <a:pt x="8921401" y="457751"/>
                    <a:pt x="8955786" y="458132"/>
                  </a:cubicBezTo>
                  <a:cubicBezTo>
                    <a:pt x="8990171" y="458323"/>
                    <a:pt x="9024651" y="458227"/>
                    <a:pt x="9059227" y="457751"/>
                  </a:cubicBezTo>
                  <a:cubicBezTo>
                    <a:pt x="9099995" y="456989"/>
                    <a:pt x="9140857" y="455275"/>
                    <a:pt x="9182005" y="452512"/>
                  </a:cubicBezTo>
                  <a:lnTo>
                    <a:pt x="9182005" y="154189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 useBgFill="1">
          <p:nvSpPr>
            <p:cNvPr id="16" name="Freeform: Shape 15">
              <a:extLst>
                <a:ext uri="{FF2B5EF4-FFF2-40B4-BE49-F238E27FC236}">
                  <a16:creationId xmlns:a16="http://schemas.microsoft.com/office/drawing/2014/main" id="{3916FBF2-1CC9-460D-A42B-FB77E515EC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614750"/>
              <a:ext cx="12188952" cy="1201528"/>
            </a:xfrm>
            <a:custGeom>
              <a:avLst/>
              <a:gdLst>
                <a:gd name="connsiteX0" fmla="*/ 0 w 9182100"/>
                <a:gd name="connsiteY0" fmla="*/ 1019102 h 1019102"/>
                <a:gd name="connsiteX1" fmla="*/ 9182100 w 9182100"/>
                <a:gd name="connsiteY1" fmla="*/ 1019102 h 1019102"/>
                <a:gd name="connsiteX2" fmla="*/ 9182100 w 9182100"/>
                <a:gd name="connsiteY2" fmla="*/ 273009 h 1019102"/>
                <a:gd name="connsiteX3" fmla="*/ 9065895 w 9182100"/>
                <a:gd name="connsiteY3" fmla="*/ 278343 h 1019102"/>
                <a:gd name="connsiteX4" fmla="*/ 8261890 w 9182100"/>
                <a:gd name="connsiteY4" fmla="*/ 257769 h 1019102"/>
                <a:gd name="connsiteX5" fmla="*/ 8038624 w 9182100"/>
                <a:gd name="connsiteY5" fmla="*/ 235956 h 1019102"/>
                <a:gd name="connsiteX6" fmla="*/ 7862221 w 9182100"/>
                <a:gd name="connsiteY6" fmla="*/ 213097 h 1019102"/>
                <a:gd name="connsiteX7" fmla="*/ 6238780 w 9182100"/>
                <a:gd name="connsiteY7" fmla="*/ 126419 h 1019102"/>
                <a:gd name="connsiteX8" fmla="*/ 5828729 w 9182100"/>
                <a:gd name="connsiteY8" fmla="*/ 142421 h 1019102"/>
                <a:gd name="connsiteX9" fmla="*/ 5227606 w 9182100"/>
                <a:gd name="connsiteY9" fmla="*/ 219764 h 1019102"/>
                <a:gd name="connsiteX10" fmla="*/ 4394359 w 9182100"/>
                <a:gd name="connsiteY10" fmla="*/ 190713 h 1019102"/>
                <a:gd name="connsiteX11" fmla="*/ 3789236 w 9182100"/>
                <a:gd name="connsiteY11" fmla="*/ 107655 h 1019102"/>
                <a:gd name="connsiteX12" fmla="*/ 3391567 w 9182100"/>
                <a:gd name="connsiteY12" fmla="*/ 30502 h 1019102"/>
                <a:gd name="connsiteX13" fmla="*/ 2180177 w 9182100"/>
                <a:gd name="connsiteY13" fmla="*/ 67745 h 1019102"/>
                <a:gd name="connsiteX14" fmla="*/ 1543336 w 9182100"/>
                <a:gd name="connsiteY14" fmla="*/ 209953 h 1019102"/>
                <a:gd name="connsiteX15" fmla="*/ 1276731 w 9182100"/>
                <a:gd name="connsiteY15" fmla="*/ 286439 h 1019102"/>
                <a:gd name="connsiteX16" fmla="*/ 441293 w 9182100"/>
                <a:gd name="connsiteY16" fmla="*/ 292345 h 1019102"/>
                <a:gd name="connsiteX17" fmla="*/ 0 w 9182100"/>
                <a:gd name="connsiteY17" fmla="*/ 135563 h 1019102"/>
                <a:gd name="connsiteX18" fmla="*/ 0 w 9182100"/>
                <a:gd name="connsiteY18" fmla="*/ 1019102 h 1019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82100" h="1019102">
                  <a:moveTo>
                    <a:pt x="0" y="1019102"/>
                  </a:moveTo>
                  <a:lnTo>
                    <a:pt x="9182100" y="1019102"/>
                  </a:lnTo>
                  <a:lnTo>
                    <a:pt x="9182100" y="273009"/>
                  </a:lnTo>
                  <a:cubicBezTo>
                    <a:pt x="9143429" y="275485"/>
                    <a:pt x="9104662" y="277200"/>
                    <a:pt x="9065895" y="278343"/>
                  </a:cubicBezTo>
                  <a:cubicBezTo>
                    <a:pt x="8798243" y="285201"/>
                    <a:pt x="8529066" y="277009"/>
                    <a:pt x="8261890" y="257769"/>
                  </a:cubicBezTo>
                  <a:cubicBezTo>
                    <a:pt x="8187024" y="251863"/>
                    <a:pt x="8112443" y="245386"/>
                    <a:pt x="8038624" y="235956"/>
                  </a:cubicBezTo>
                  <a:cubicBezTo>
                    <a:pt x="7980140" y="228051"/>
                    <a:pt x="7920228" y="219002"/>
                    <a:pt x="7862221" y="213097"/>
                  </a:cubicBezTo>
                  <a:cubicBezTo>
                    <a:pt x="7322439" y="159280"/>
                    <a:pt x="6780943" y="130991"/>
                    <a:pt x="6238780" y="126419"/>
                  </a:cubicBezTo>
                  <a:cubicBezTo>
                    <a:pt x="6102477" y="126324"/>
                    <a:pt x="5964745" y="128800"/>
                    <a:pt x="5828729" y="142421"/>
                  </a:cubicBezTo>
                  <a:cubicBezTo>
                    <a:pt x="5624703" y="162328"/>
                    <a:pt x="5429441" y="202048"/>
                    <a:pt x="5227606" y="219764"/>
                  </a:cubicBezTo>
                  <a:cubicBezTo>
                    <a:pt x="4950238" y="245767"/>
                    <a:pt x="4670393" y="228527"/>
                    <a:pt x="4394359" y="190713"/>
                  </a:cubicBezTo>
                  <a:cubicBezTo>
                    <a:pt x="4193381" y="163090"/>
                    <a:pt x="3988880" y="147755"/>
                    <a:pt x="3789236" y="107655"/>
                  </a:cubicBezTo>
                  <a:cubicBezTo>
                    <a:pt x="3660743" y="85271"/>
                    <a:pt x="3520249" y="51648"/>
                    <a:pt x="3391567" y="30502"/>
                  </a:cubicBezTo>
                  <a:cubicBezTo>
                    <a:pt x="2990469" y="-28553"/>
                    <a:pt x="2579370" y="5928"/>
                    <a:pt x="2180177" y="67745"/>
                  </a:cubicBezTo>
                  <a:cubicBezTo>
                    <a:pt x="1965198" y="103273"/>
                    <a:pt x="1751648" y="146136"/>
                    <a:pt x="1543336" y="209953"/>
                  </a:cubicBezTo>
                  <a:cubicBezTo>
                    <a:pt x="1456087" y="238528"/>
                    <a:pt x="1365885" y="264627"/>
                    <a:pt x="1276731" y="286439"/>
                  </a:cubicBezTo>
                  <a:cubicBezTo>
                    <a:pt x="1001173" y="335398"/>
                    <a:pt x="716471" y="346923"/>
                    <a:pt x="441293" y="292345"/>
                  </a:cubicBezTo>
                  <a:cubicBezTo>
                    <a:pt x="285655" y="263198"/>
                    <a:pt x="143923" y="198237"/>
                    <a:pt x="0" y="135563"/>
                  </a:cubicBezTo>
                  <a:lnTo>
                    <a:pt x="0" y="1019102"/>
                  </a:lnTo>
                  <a:close/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" name="Title 1">
            <a:extLst>
              <a:ext uri="{FF2B5EF4-FFF2-40B4-BE49-F238E27FC236}">
                <a16:creationId xmlns:a16="http://schemas.microsoft.com/office/drawing/2014/main" id="{B35B2E06-09B4-9953-62C9-C2EF3DD74F6A}"/>
              </a:ext>
            </a:extLst>
          </p:cNvPr>
          <p:cNvSpPr txBox="1">
            <a:spLocks/>
          </p:cNvSpPr>
          <p:nvPr/>
        </p:nvSpPr>
        <p:spPr>
          <a:xfrm>
            <a:off x="1267370" y="4120582"/>
            <a:ext cx="10048875" cy="261532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91440" tIns="45720" rIns="91440" bIns="4572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b="1">
                <a:solidFill>
                  <a:srgbClr val="156082"/>
                </a:solidFill>
                <a:latin typeface="Segoe UI"/>
                <a:cs typeface="Segoe UI"/>
              </a:rPr>
              <a:t>Kingston VCSE Sector</a:t>
            </a:r>
            <a:br>
              <a:rPr lang="en-US" sz="4800" b="1">
                <a:solidFill>
                  <a:srgbClr val="156082"/>
                </a:solidFill>
                <a:latin typeface="Segoe UI"/>
                <a:cs typeface="Segoe UI"/>
              </a:rPr>
            </a:br>
            <a:r>
              <a:rPr lang="en-US" sz="2400">
                <a:solidFill>
                  <a:srgbClr val="156082"/>
                </a:solidFill>
                <a:latin typeface="Segoe UI"/>
                <a:cs typeface="Segoe UI"/>
              </a:rPr>
              <a:t>How we contribute to better health and wellbeing of Kingston residents </a:t>
            </a:r>
            <a:br>
              <a:rPr lang="en-US" sz="2400">
                <a:solidFill>
                  <a:srgbClr val="156082"/>
                </a:solidFill>
                <a:latin typeface="Segoe UI"/>
                <a:cs typeface="Segoe UI"/>
              </a:rPr>
            </a:br>
            <a:r>
              <a:rPr lang="en-US" sz="2400">
                <a:solidFill>
                  <a:srgbClr val="156082"/>
                </a:solidFill>
                <a:latin typeface="Segoe UI"/>
                <a:cs typeface="Segoe UI"/>
              </a:rPr>
              <a:t>– a snapshot</a:t>
            </a:r>
          </a:p>
          <a:p>
            <a:pPr algn="ctr">
              <a:spcBef>
                <a:spcPts val="1000"/>
              </a:spcBef>
            </a:pPr>
            <a:r>
              <a:rPr lang="en-US" sz="4000" b="1">
                <a:solidFill>
                  <a:srgbClr val="156082"/>
                </a:solidFill>
                <a:latin typeface="Segoe UI"/>
                <a:cs typeface="Segoe UI"/>
              </a:rPr>
              <a:t>Kingston Partnership Board</a:t>
            </a:r>
            <a:endParaRPr lang="en-US" sz="4000">
              <a:solidFill>
                <a:srgbClr val="156082"/>
              </a:solidFill>
              <a:latin typeface="Segoe UI"/>
              <a:cs typeface="Segoe UI"/>
            </a:endParaRPr>
          </a:p>
          <a:p>
            <a:pPr algn="ctr">
              <a:spcBef>
                <a:spcPts val="1000"/>
              </a:spcBef>
            </a:pPr>
            <a:r>
              <a:rPr lang="en-US" sz="4000" b="1">
                <a:solidFill>
                  <a:srgbClr val="156082"/>
                </a:solidFill>
                <a:latin typeface="Segoe UI"/>
                <a:cs typeface="Segoe UI"/>
              </a:rPr>
              <a:t>24 April 2025</a:t>
            </a:r>
            <a:endParaRPr lang="en-US" sz="4000">
              <a:solidFill>
                <a:srgbClr val="156082"/>
              </a:solidFill>
              <a:latin typeface="Segoe UI"/>
              <a:cs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37637367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7" name="Content Placeholder 8" descr="A group of people sitting on blankets in a park&#10;&#10;AI-generated content may be incorrect.">
            <a:extLst>
              <a:ext uri="{FF2B5EF4-FFF2-40B4-BE49-F238E27FC236}">
                <a16:creationId xmlns:a16="http://schemas.microsoft.com/office/drawing/2014/main" id="{D4C6F2EB-1C33-8504-779D-8F98F19BD0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7747" y="4016076"/>
            <a:ext cx="4781364" cy="2842687"/>
          </a:xfrm>
          <a:prstGeom prst="rect">
            <a:avLst/>
          </a:prstGeom>
        </p:spPr>
      </p:pic>
      <p:graphicFrame>
        <p:nvGraphicFramePr>
          <p:cNvPr id="3" name="TextBox 5">
            <a:extLst>
              <a:ext uri="{FF2B5EF4-FFF2-40B4-BE49-F238E27FC236}">
                <a16:creationId xmlns:a16="http://schemas.microsoft.com/office/drawing/2014/main" id="{DD9AFB34-5A80-376B-689D-12E10A706F3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4385715"/>
              </p:ext>
            </p:extLst>
          </p:nvPr>
        </p:nvGraphicFramePr>
        <p:xfrm>
          <a:off x="318471" y="687516"/>
          <a:ext cx="9840422" cy="42179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5" name="Title 1">
            <a:extLst>
              <a:ext uri="{FF2B5EF4-FFF2-40B4-BE49-F238E27FC236}">
                <a16:creationId xmlns:a16="http://schemas.microsoft.com/office/drawing/2014/main" id="{6E40F9F0-B734-66E3-1346-72288CB0230C}"/>
              </a:ext>
            </a:extLst>
          </p:cNvPr>
          <p:cNvSpPr txBox="1">
            <a:spLocks/>
          </p:cNvSpPr>
          <p:nvPr/>
        </p:nvSpPr>
        <p:spPr>
          <a:xfrm>
            <a:off x="318514" y="318092"/>
            <a:ext cx="9840718" cy="736240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>
                <a:solidFill>
                  <a:schemeClr val="accent1"/>
                </a:solidFill>
                <a:latin typeface="Segoe UI"/>
                <a:cs typeface="Segoe UI"/>
              </a:rPr>
              <a:t>Live Well</a:t>
            </a:r>
          </a:p>
        </p:txBody>
      </p:sp>
      <p:sp>
        <p:nvSpPr>
          <p:cNvPr id="1179" name="TextBox 1178">
            <a:extLst>
              <a:ext uri="{FF2B5EF4-FFF2-40B4-BE49-F238E27FC236}">
                <a16:creationId xmlns:a16="http://schemas.microsoft.com/office/drawing/2014/main" id="{2209AE7F-ED45-1FC2-C15A-293DFA93539E}"/>
              </a:ext>
            </a:extLst>
          </p:cNvPr>
          <p:cNvSpPr txBox="1"/>
          <p:nvPr/>
        </p:nvSpPr>
        <p:spPr>
          <a:xfrm>
            <a:off x="430350" y="4487285"/>
            <a:ext cx="7101191" cy="193899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3600" b="1">
                <a:solidFill>
                  <a:schemeClr val="accent2"/>
                </a:solidFill>
                <a:latin typeface="Segoe UI"/>
                <a:cs typeface="Segoe UI"/>
              </a:rPr>
              <a:t>26 organisations</a:t>
            </a:r>
            <a:r>
              <a:rPr lang="en-GB" sz="4000" b="1">
                <a:solidFill>
                  <a:schemeClr val="accent2"/>
                </a:solidFill>
                <a:latin typeface="Segoe UI"/>
                <a:cs typeface="Segoe UI"/>
              </a:rPr>
              <a:t> </a:t>
            </a:r>
            <a:r>
              <a:rPr lang="en-GB" sz="2800">
                <a:solidFill>
                  <a:schemeClr val="accent2"/>
                </a:solidFill>
                <a:latin typeface="Segoe UI"/>
                <a:cs typeface="Segoe UI"/>
              </a:rPr>
              <a:t>out of </a:t>
            </a:r>
          </a:p>
          <a:p>
            <a:r>
              <a:rPr lang="en-GB" sz="3600" b="1">
                <a:solidFill>
                  <a:schemeClr val="accent2"/>
                </a:solidFill>
                <a:latin typeface="Segoe UI"/>
                <a:cs typeface="Segoe UI"/>
              </a:rPr>
              <a:t>31 responding</a:t>
            </a:r>
            <a:r>
              <a:rPr lang="en-GB" sz="4000" b="1">
                <a:solidFill>
                  <a:schemeClr val="accent2"/>
                </a:solidFill>
                <a:latin typeface="Segoe UI"/>
                <a:cs typeface="Segoe UI"/>
              </a:rPr>
              <a:t> </a:t>
            </a:r>
            <a:r>
              <a:rPr lang="en-GB" sz="2800">
                <a:solidFill>
                  <a:schemeClr val="accent2"/>
                </a:solidFill>
                <a:latin typeface="Segoe UI"/>
                <a:cs typeface="Segoe UI"/>
              </a:rPr>
              <a:t>to our survey </a:t>
            </a:r>
          </a:p>
          <a:p>
            <a:r>
              <a:rPr lang="en-GB" sz="2800">
                <a:solidFill>
                  <a:schemeClr val="accent2"/>
                </a:solidFill>
                <a:latin typeface="Segoe UI"/>
                <a:cs typeface="Segoe UI"/>
              </a:rPr>
              <a:t>supported</a:t>
            </a:r>
            <a:r>
              <a:rPr lang="en-GB" sz="4000">
                <a:solidFill>
                  <a:schemeClr val="accent2"/>
                </a:solidFill>
                <a:latin typeface="Segoe UI"/>
                <a:cs typeface="Segoe UI"/>
              </a:rPr>
              <a:t> </a:t>
            </a:r>
            <a:r>
              <a:rPr lang="en-GB" sz="3600" b="1">
                <a:solidFill>
                  <a:schemeClr val="accent2"/>
                </a:solidFill>
                <a:latin typeface="Segoe UI"/>
                <a:cs typeface="Segoe UI"/>
              </a:rPr>
              <a:t>22,318</a:t>
            </a:r>
            <a:r>
              <a:rPr lang="en-GB" sz="4000">
                <a:solidFill>
                  <a:schemeClr val="accent2"/>
                </a:solidFill>
                <a:latin typeface="Segoe UI"/>
                <a:cs typeface="Segoe UI"/>
              </a:rPr>
              <a:t> </a:t>
            </a:r>
            <a:r>
              <a:rPr lang="en-GB" sz="2800">
                <a:solidFill>
                  <a:schemeClr val="accent2"/>
                </a:solidFill>
                <a:latin typeface="Segoe UI"/>
                <a:cs typeface="Segoe UI"/>
              </a:rPr>
              <a:t>working age adults</a:t>
            </a:r>
          </a:p>
        </p:txBody>
      </p:sp>
    </p:spTree>
    <p:extLst>
      <p:ext uri="{BB962C8B-B14F-4D97-AF65-F5344CB8AC3E}">
        <p14:creationId xmlns:p14="http://schemas.microsoft.com/office/powerpoint/2010/main" val="31742167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316B93-B5C3-FC92-3A15-3D5AA78A05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03709" y="541562"/>
            <a:ext cx="3729038" cy="1171955"/>
          </a:xfrm>
        </p:spPr>
        <p:txBody>
          <a:bodyPr anchor="ctr">
            <a:normAutofit/>
          </a:bodyPr>
          <a:lstStyle/>
          <a:p>
            <a:pPr algn="ctr"/>
            <a:r>
              <a:rPr lang="en-GB" sz="4800" b="1">
                <a:solidFill>
                  <a:schemeClr val="accent1"/>
                </a:solidFill>
                <a:latin typeface="Segoe UI"/>
                <a:cs typeface="Segoe UI"/>
              </a:rPr>
              <a:t>Live Well </a:t>
            </a:r>
            <a:br>
              <a:rPr lang="en-GB" sz="2800" b="1">
                <a:latin typeface="Segoe UI"/>
                <a:cs typeface="Segoe UI"/>
              </a:rPr>
            </a:br>
            <a:r>
              <a:rPr lang="en-GB" sz="2200" b="1">
                <a:solidFill>
                  <a:schemeClr val="accent1"/>
                </a:solidFill>
                <a:latin typeface="Segoe UI"/>
                <a:cs typeface="Segoe UI"/>
              </a:rPr>
              <a:t>(example outcomes) </a:t>
            </a:r>
          </a:p>
        </p:txBody>
      </p:sp>
      <p:pic>
        <p:nvPicPr>
          <p:cNvPr id="7" name="Picture 6" descr="A group of people standing in a line&#10;&#10;AI-generated content may be incorrect.">
            <a:extLst>
              <a:ext uri="{FF2B5EF4-FFF2-40B4-BE49-F238E27FC236}">
                <a16:creationId xmlns:a16="http://schemas.microsoft.com/office/drawing/2014/main" id="{7031A824-82C2-BB4D-DF0B-8466069A88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76" b="1837"/>
          <a:stretch/>
        </p:blipFill>
        <p:spPr>
          <a:xfrm>
            <a:off x="20" y="10"/>
            <a:ext cx="7568539" cy="2238709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296D2E-F131-C80F-7C1C-B1924B7952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355" y="2247934"/>
            <a:ext cx="11905956" cy="442887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buFont typeface="Arial"/>
              <a:buChar char="•"/>
            </a:pPr>
            <a:r>
              <a:rPr lang="en-GB" sz="2000" b="1">
                <a:solidFill>
                  <a:schemeClr val="accent1"/>
                </a:solidFill>
                <a:latin typeface="Segoe UI"/>
                <a:cs typeface="Segoe UI"/>
              </a:rPr>
              <a:t>Adults facing financial insecurities</a:t>
            </a:r>
            <a:r>
              <a:rPr lang="en-GB" sz="2000">
                <a:solidFill>
                  <a:schemeClr val="accent1"/>
                </a:solidFill>
                <a:latin typeface="Segoe UI"/>
                <a:cs typeface="Segoe UI"/>
              </a:rPr>
              <a:t> navigate complex advice and legal systems which improves their mental health and resilience </a:t>
            </a:r>
            <a:endParaRPr lang="en-US" sz="2000">
              <a:solidFill>
                <a:schemeClr val="accent1"/>
              </a:solidFill>
              <a:latin typeface="Segoe UI"/>
              <a:cs typeface="Segoe UI"/>
            </a:endParaRPr>
          </a:p>
          <a:p>
            <a:pPr>
              <a:buFont typeface="Arial"/>
              <a:buChar char="•"/>
            </a:pPr>
            <a:r>
              <a:rPr lang="en-GB" sz="2000" b="1">
                <a:solidFill>
                  <a:schemeClr val="accent1"/>
                </a:solidFill>
                <a:latin typeface="Segoe UI"/>
                <a:cs typeface="Segoe UI"/>
              </a:rPr>
              <a:t>Visually impaired adults</a:t>
            </a:r>
            <a:r>
              <a:rPr lang="en-GB" sz="2000">
                <a:solidFill>
                  <a:schemeClr val="accent1"/>
                </a:solidFill>
                <a:latin typeface="Segoe UI"/>
                <a:cs typeface="Segoe UI"/>
              </a:rPr>
              <a:t> have increased confidence and independence </a:t>
            </a:r>
            <a:endParaRPr lang="en-US" sz="2000">
              <a:solidFill>
                <a:schemeClr val="accent1"/>
              </a:solidFill>
              <a:latin typeface="Segoe UI"/>
              <a:cs typeface="Segoe UI"/>
            </a:endParaRPr>
          </a:p>
          <a:p>
            <a:pPr>
              <a:buFont typeface="Arial"/>
              <a:buChar char="•"/>
            </a:pPr>
            <a:r>
              <a:rPr lang="en-GB" sz="2000" b="1">
                <a:solidFill>
                  <a:schemeClr val="accent1"/>
                </a:solidFill>
                <a:latin typeface="Segoe UI"/>
                <a:cs typeface="Segoe UI"/>
              </a:rPr>
              <a:t>Long-term homeless substance users</a:t>
            </a:r>
            <a:r>
              <a:rPr lang="en-GB" sz="2000">
                <a:solidFill>
                  <a:schemeClr val="accent1"/>
                </a:solidFill>
                <a:latin typeface="Segoe UI"/>
                <a:cs typeface="Segoe UI"/>
              </a:rPr>
              <a:t> access services they need </a:t>
            </a:r>
            <a:endParaRPr lang="en-US" sz="2000">
              <a:solidFill>
                <a:schemeClr val="accent1"/>
              </a:solidFill>
              <a:latin typeface="Segoe UI"/>
              <a:cs typeface="Segoe UI"/>
            </a:endParaRPr>
          </a:p>
          <a:p>
            <a:pPr>
              <a:buFont typeface="Arial"/>
              <a:buChar char="•"/>
            </a:pPr>
            <a:r>
              <a:rPr lang="en-GB" sz="2000" b="1">
                <a:solidFill>
                  <a:schemeClr val="accent1"/>
                </a:solidFill>
                <a:latin typeface="Segoe UI"/>
                <a:cs typeface="Segoe UI"/>
              </a:rPr>
              <a:t>Men with mental/emotional health needs</a:t>
            </a:r>
            <a:r>
              <a:rPr lang="en-GB" sz="2000">
                <a:solidFill>
                  <a:schemeClr val="accent1"/>
                </a:solidFill>
                <a:latin typeface="Segoe UI"/>
                <a:cs typeface="Segoe UI"/>
              </a:rPr>
              <a:t> maintain stability and continuity, improving their quality of life</a:t>
            </a:r>
            <a:endParaRPr lang="en-US" sz="2000">
              <a:solidFill>
                <a:schemeClr val="accent1"/>
              </a:solidFill>
              <a:latin typeface="Segoe UI"/>
              <a:cs typeface="Segoe UI"/>
            </a:endParaRPr>
          </a:p>
          <a:p>
            <a:pPr>
              <a:buFont typeface="Arial"/>
              <a:buChar char="•"/>
            </a:pPr>
            <a:r>
              <a:rPr lang="en-GB" sz="2000" b="1">
                <a:solidFill>
                  <a:schemeClr val="accent1"/>
                </a:solidFill>
                <a:latin typeface="Segoe UI"/>
                <a:cs typeface="Segoe UI"/>
              </a:rPr>
              <a:t>Bereaved adults </a:t>
            </a:r>
            <a:r>
              <a:rPr lang="en-GB" sz="2000">
                <a:solidFill>
                  <a:schemeClr val="accent1"/>
                </a:solidFill>
                <a:latin typeface="Segoe UI"/>
                <a:cs typeface="Segoe UI"/>
              </a:rPr>
              <a:t>experience improved life/social functioning </a:t>
            </a:r>
          </a:p>
          <a:p>
            <a:pPr>
              <a:buFont typeface="Arial"/>
              <a:buChar char="•"/>
            </a:pPr>
            <a:r>
              <a:rPr lang="en-GB" sz="1900" b="1">
                <a:solidFill>
                  <a:schemeClr val="accent1"/>
                </a:solidFill>
                <a:latin typeface="Segoe UI"/>
                <a:cs typeface="Segoe UI"/>
              </a:rPr>
              <a:t>Adults with mental health issues, autism or learning disabilities</a:t>
            </a:r>
            <a:r>
              <a:rPr lang="en-GB" sz="1900">
                <a:solidFill>
                  <a:schemeClr val="accent1"/>
                </a:solidFill>
                <a:latin typeface="Segoe UI"/>
                <a:cs typeface="Segoe UI"/>
              </a:rPr>
              <a:t> achieve employment and volunteering opportunities </a:t>
            </a:r>
            <a:endParaRPr lang="en-US" sz="1900">
              <a:solidFill>
                <a:schemeClr val="accent1"/>
              </a:solidFill>
              <a:latin typeface="Segoe UI"/>
              <a:cs typeface="Segoe UI"/>
            </a:endParaRPr>
          </a:p>
          <a:p>
            <a:pPr>
              <a:buFont typeface="Arial"/>
              <a:buChar char="•"/>
            </a:pPr>
            <a:r>
              <a:rPr lang="en-GB" sz="1900" b="1">
                <a:solidFill>
                  <a:schemeClr val="accent1"/>
                </a:solidFill>
                <a:latin typeface="Segoe UI"/>
                <a:cs typeface="Segoe UI"/>
              </a:rPr>
              <a:t>Rough sleepers</a:t>
            </a:r>
            <a:r>
              <a:rPr lang="en-GB" sz="1900">
                <a:solidFill>
                  <a:schemeClr val="accent1"/>
                </a:solidFill>
                <a:latin typeface="Segoe UI"/>
                <a:cs typeface="Segoe UI"/>
              </a:rPr>
              <a:t> engage with health agencies on vaccinations, liver function and diabetes testing</a:t>
            </a:r>
            <a:endParaRPr lang="en-US" sz="1900">
              <a:solidFill>
                <a:schemeClr val="accent1"/>
              </a:solidFill>
              <a:latin typeface="Segoe UI"/>
              <a:cs typeface="Segoe UI"/>
            </a:endParaRPr>
          </a:p>
          <a:p>
            <a:pPr>
              <a:buFont typeface="Arial"/>
              <a:buChar char="•"/>
            </a:pPr>
            <a:r>
              <a:rPr lang="en-GB" sz="1900" b="1">
                <a:solidFill>
                  <a:schemeClr val="accent1"/>
                </a:solidFill>
                <a:latin typeface="Segoe UI"/>
                <a:cs typeface="Segoe UI"/>
              </a:rPr>
              <a:t>Adult carers </a:t>
            </a:r>
            <a:r>
              <a:rPr lang="en-GB" sz="1900">
                <a:solidFill>
                  <a:schemeClr val="accent1"/>
                </a:solidFill>
                <a:latin typeface="Segoe UI"/>
                <a:cs typeface="Segoe UI"/>
              </a:rPr>
              <a:t>experience reduced financial hardship</a:t>
            </a:r>
            <a:endParaRPr lang="en-US" sz="1900">
              <a:solidFill>
                <a:schemeClr val="accent1"/>
              </a:solidFill>
              <a:latin typeface="Segoe UI"/>
              <a:cs typeface="Segoe UI"/>
            </a:endParaRPr>
          </a:p>
          <a:p>
            <a:pPr>
              <a:buFont typeface="Arial"/>
              <a:buChar char="•"/>
            </a:pPr>
            <a:r>
              <a:rPr lang="en-GB" sz="1900" b="1">
                <a:solidFill>
                  <a:schemeClr val="accent1"/>
                </a:solidFill>
                <a:latin typeface="Segoe UI"/>
                <a:cs typeface="Segoe UI"/>
              </a:rPr>
              <a:t>Families facing mental health challenges </a:t>
            </a:r>
            <a:r>
              <a:rPr lang="en-GB" sz="1900">
                <a:solidFill>
                  <a:schemeClr val="accent1"/>
                </a:solidFill>
                <a:latin typeface="Segoe UI"/>
                <a:cs typeface="Segoe UI"/>
              </a:rPr>
              <a:t>have improved knowledge and access to healthy food </a:t>
            </a:r>
            <a:endParaRPr lang="en-GB">
              <a:solidFill>
                <a:schemeClr val="accent1"/>
              </a:solidFill>
              <a:latin typeface="Segoe UI"/>
              <a:cs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27819873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2258DE-4D25-68BB-D1D6-C69B5E1D7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907" y="148428"/>
            <a:ext cx="9920870" cy="1009612"/>
          </a:xfrm>
        </p:spPr>
        <p:txBody>
          <a:bodyPr>
            <a:normAutofit/>
          </a:bodyPr>
          <a:lstStyle/>
          <a:p>
            <a:pPr algn="ctr"/>
            <a:r>
              <a:rPr lang="en-US" sz="4800" b="1">
                <a:solidFill>
                  <a:schemeClr val="accent1"/>
                </a:solidFill>
                <a:latin typeface="Segoe UI"/>
                <a:cs typeface="Segoe UI"/>
              </a:rPr>
              <a:t>Age Well</a:t>
            </a:r>
          </a:p>
        </p:txBody>
      </p:sp>
      <p:pic>
        <p:nvPicPr>
          <p:cNvPr id="5" name="Content Placeholder 4" descr="A group of older people dancing&#10;&#10;AI-generated content may be incorrect.">
            <a:extLst>
              <a:ext uri="{FF2B5EF4-FFF2-40B4-BE49-F238E27FC236}">
                <a16:creationId xmlns:a16="http://schemas.microsoft.com/office/drawing/2014/main" id="{74897CBD-737F-C662-4041-EB60CBB0A5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2357" y="3988131"/>
            <a:ext cx="4635830" cy="2873354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52C5C52-CF3F-8897-BCDB-1E5B3182C2BC}"/>
              </a:ext>
            </a:extLst>
          </p:cNvPr>
          <p:cNvSpPr txBox="1"/>
          <p:nvPr/>
        </p:nvSpPr>
        <p:spPr>
          <a:xfrm>
            <a:off x="383075" y="4734333"/>
            <a:ext cx="6585625" cy="175432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3600" b="1">
                <a:solidFill>
                  <a:schemeClr val="accent2"/>
                </a:solidFill>
                <a:latin typeface="Segoe UI"/>
                <a:cs typeface="Segoe UI"/>
              </a:rPr>
              <a:t>15 organisations </a:t>
            </a:r>
            <a:r>
              <a:rPr lang="en-GB" sz="2800">
                <a:solidFill>
                  <a:schemeClr val="accent2"/>
                </a:solidFill>
                <a:latin typeface="Segoe UI"/>
                <a:cs typeface="Segoe UI"/>
              </a:rPr>
              <a:t>out of the 31 responding to the survey, </a:t>
            </a:r>
            <a:r>
              <a:rPr lang="en-GB" sz="3600" b="1">
                <a:solidFill>
                  <a:schemeClr val="accent2"/>
                </a:solidFill>
                <a:latin typeface="Segoe UI"/>
                <a:cs typeface="Segoe UI"/>
              </a:rPr>
              <a:t>supported</a:t>
            </a:r>
            <a:r>
              <a:rPr lang="en-GB" sz="2800" b="1">
                <a:solidFill>
                  <a:schemeClr val="accent2"/>
                </a:solidFill>
                <a:latin typeface="Segoe UI"/>
                <a:cs typeface="Segoe UI"/>
              </a:rPr>
              <a:t> </a:t>
            </a:r>
            <a:r>
              <a:rPr lang="en-GB" sz="3600" b="1">
                <a:solidFill>
                  <a:schemeClr val="accent2"/>
                </a:solidFill>
                <a:latin typeface="Segoe UI"/>
                <a:cs typeface="Segoe UI"/>
              </a:rPr>
              <a:t>6,234 older residents.</a:t>
            </a:r>
          </a:p>
        </p:txBody>
      </p:sp>
      <p:graphicFrame>
        <p:nvGraphicFramePr>
          <p:cNvPr id="10" name="TextBox 6">
            <a:extLst>
              <a:ext uri="{FF2B5EF4-FFF2-40B4-BE49-F238E27FC236}">
                <a16:creationId xmlns:a16="http://schemas.microsoft.com/office/drawing/2014/main" id="{683FB27D-A84C-EB5C-93ED-88FA124357B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01782626"/>
              </p:ext>
            </p:extLst>
          </p:nvPr>
        </p:nvGraphicFramePr>
        <p:xfrm>
          <a:off x="-346911" y="1150954"/>
          <a:ext cx="11479782" cy="3160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538298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E153834F-3399-FFCE-8CE8-5CAEF0AD7A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7" y="269984"/>
            <a:ext cx="4026415" cy="1065788"/>
          </a:xfrm>
        </p:spPr>
        <p:txBody>
          <a:bodyPr anchor="ctr">
            <a:normAutofit/>
          </a:bodyPr>
          <a:lstStyle/>
          <a:p>
            <a:pPr algn="ctr"/>
            <a:r>
              <a:rPr lang="en-GB" sz="4800" b="1">
                <a:solidFill>
                  <a:schemeClr val="accent1"/>
                </a:solidFill>
                <a:latin typeface="Segoe UI"/>
                <a:cs typeface="Segoe UI"/>
              </a:rPr>
              <a:t>Age Well</a:t>
            </a:r>
            <a:r>
              <a:rPr lang="en-GB" sz="4000" b="1">
                <a:solidFill>
                  <a:schemeClr val="accent1"/>
                </a:solidFill>
                <a:latin typeface="Segoe UI"/>
                <a:cs typeface="Segoe UI"/>
              </a:rPr>
              <a:t> </a:t>
            </a:r>
            <a:br>
              <a:rPr lang="en-GB" sz="4000" b="1">
                <a:latin typeface="Segoe UI"/>
                <a:cs typeface="Segoe UI"/>
              </a:rPr>
            </a:br>
            <a:r>
              <a:rPr lang="en-GB" sz="2200" b="1">
                <a:solidFill>
                  <a:schemeClr val="accent1"/>
                </a:solidFill>
                <a:latin typeface="Segoe UI"/>
                <a:cs typeface="Segoe UI"/>
              </a:rPr>
              <a:t>(example outcomes)</a:t>
            </a:r>
            <a:endParaRPr lang="en-GB" sz="2200" b="1">
              <a:solidFill>
                <a:schemeClr val="accent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7" name="Picture 6" descr="A group of people in a room with rock climbing walls&#10;&#10;AI-generated content may be incorrect.">
            <a:extLst>
              <a:ext uri="{FF2B5EF4-FFF2-40B4-BE49-F238E27FC236}">
                <a16:creationId xmlns:a16="http://schemas.microsoft.com/office/drawing/2014/main" id="{32CE611C-9ECD-543B-141B-28A25AC0D7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8" r="5774" b="-1"/>
          <a:stretch/>
        </p:blipFill>
        <p:spPr>
          <a:xfrm>
            <a:off x="-1" y="1515378"/>
            <a:ext cx="4423647" cy="5345272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AE65B0F0-3228-E876-3C17-A160955A89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1019" y="410507"/>
            <a:ext cx="7179379" cy="6280509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 sz="2000" b="1">
                <a:solidFill>
                  <a:schemeClr val="accent1"/>
                </a:solidFill>
                <a:latin typeface="Segoe UI"/>
                <a:cs typeface="Segoe UI"/>
              </a:rPr>
              <a:t>Older people</a:t>
            </a:r>
            <a:r>
              <a:rPr lang="en-GB" sz="2000">
                <a:solidFill>
                  <a:schemeClr val="accent1"/>
                </a:solidFill>
                <a:latin typeface="Segoe UI"/>
                <a:cs typeface="Segoe UI"/>
              </a:rPr>
              <a:t> experience less need for unplanned care and GP appointments</a:t>
            </a:r>
            <a:endParaRPr lang="en-US" sz="2000">
              <a:solidFill>
                <a:schemeClr val="accent1"/>
              </a:solidFill>
              <a:latin typeface="Segoe UI"/>
              <a:cs typeface="Segoe UI"/>
            </a:endParaRPr>
          </a:p>
          <a:p>
            <a:r>
              <a:rPr lang="en-GB" sz="2000">
                <a:solidFill>
                  <a:schemeClr val="accent1"/>
                </a:solidFill>
                <a:latin typeface="Segoe UI"/>
                <a:cs typeface="Segoe UI"/>
              </a:rPr>
              <a:t> There are reductions in the length of hospital stays for </a:t>
            </a:r>
            <a:r>
              <a:rPr lang="en-GB" sz="2000" b="1">
                <a:solidFill>
                  <a:schemeClr val="accent1"/>
                </a:solidFill>
                <a:latin typeface="Segoe UI"/>
                <a:cs typeface="Segoe UI"/>
              </a:rPr>
              <a:t>older people </a:t>
            </a:r>
            <a:r>
              <a:rPr lang="en-GB" sz="2000">
                <a:solidFill>
                  <a:schemeClr val="accent1"/>
                </a:solidFill>
                <a:latin typeface="Segoe UI"/>
                <a:cs typeface="Segoe UI"/>
              </a:rPr>
              <a:t> </a:t>
            </a:r>
            <a:endParaRPr lang="en-US" sz="2000">
              <a:solidFill>
                <a:schemeClr val="accent1"/>
              </a:solidFill>
              <a:latin typeface="Segoe UI"/>
              <a:cs typeface="Segoe UI"/>
            </a:endParaRPr>
          </a:p>
          <a:p>
            <a:r>
              <a:rPr lang="en-GB" sz="2000" b="1">
                <a:solidFill>
                  <a:schemeClr val="accent1"/>
                </a:solidFill>
                <a:latin typeface="Segoe UI"/>
                <a:cs typeface="Segoe UI"/>
              </a:rPr>
              <a:t>Older people</a:t>
            </a:r>
            <a:r>
              <a:rPr lang="en-GB" sz="2000">
                <a:solidFill>
                  <a:schemeClr val="accent1"/>
                </a:solidFill>
                <a:latin typeface="Segoe UI"/>
                <a:cs typeface="Segoe UI"/>
              </a:rPr>
              <a:t> have less need for primary/secondary care and social services </a:t>
            </a:r>
          </a:p>
          <a:p>
            <a:r>
              <a:rPr lang="en-GB" sz="2000" b="1">
                <a:solidFill>
                  <a:schemeClr val="accent1"/>
                </a:solidFill>
                <a:latin typeface="Segoe UI"/>
                <a:cs typeface="Segoe UI"/>
              </a:rPr>
              <a:t>Older people </a:t>
            </a:r>
            <a:r>
              <a:rPr lang="en-GB" sz="2000">
                <a:solidFill>
                  <a:schemeClr val="accent1"/>
                </a:solidFill>
                <a:latin typeface="Segoe UI"/>
                <a:cs typeface="Segoe UI"/>
              </a:rPr>
              <a:t>have improved mental wellbeing, reduced feelings of isolation and improved quality of life</a:t>
            </a:r>
          </a:p>
          <a:p>
            <a:r>
              <a:rPr lang="en-GB" sz="2000" b="1">
                <a:solidFill>
                  <a:schemeClr val="accent1"/>
                </a:solidFill>
                <a:latin typeface="Segoe UI"/>
                <a:cs typeface="Segoe UI"/>
              </a:rPr>
              <a:t>Older people</a:t>
            </a:r>
            <a:r>
              <a:rPr lang="en-GB" sz="2000">
                <a:solidFill>
                  <a:schemeClr val="accent1"/>
                </a:solidFill>
                <a:latin typeface="Segoe UI"/>
                <a:cs typeface="Segoe UI"/>
              </a:rPr>
              <a:t> </a:t>
            </a:r>
            <a:r>
              <a:rPr lang="en-GB" sz="2000" b="1">
                <a:solidFill>
                  <a:schemeClr val="accent1"/>
                </a:solidFill>
                <a:latin typeface="Segoe UI"/>
                <a:cs typeface="Segoe UI"/>
              </a:rPr>
              <a:t>with visual impairments</a:t>
            </a:r>
            <a:r>
              <a:rPr lang="en-GB" sz="2000">
                <a:solidFill>
                  <a:schemeClr val="accent1"/>
                </a:solidFill>
                <a:latin typeface="Segoe UI"/>
                <a:cs typeface="Segoe UI"/>
              </a:rPr>
              <a:t> experience improved health, confidence and independence, and reduced loneliness</a:t>
            </a:r>
          </a:p>
          <a:p>
            <a:r>
              <a:rPr lang="en-GB" sz="2000" b="1">
                <a:solidFill>
                  <a:schemeClr val="accent1"/>
                </a:solidFill>
                <a:latin typeface="Segoe UI"/>
                <a:cs typeface="Segoe UI"/>
              </a:rPr>
              <a:t>Older people</a:t>
            </a:r>
            <a:r>
              <a:rPr lang="en-GB" sz="2000">
                <a:solidFill>
                  <a:schemeClr val="accent1"/>
                </a:solidFill>
                <a:latin typeface="Segoe UI"/>
                <a:cs typeface="Segoe UI"/>
              </a:rPr>
              <a:t> are enabled to stay independent in their own home</a:t>
            </a:r>
          </a:p>
          <a:p>
            <a:r>
              <a:rPr lang="en-GB" sz="2000" b="1">
                <a:solidFill>
                  <a:schemeClr val="accent1"/>
                </a:solidFill>
                <a:latin typeface="Segoe UI"/>
                <a:ea typeface="+mn-lt"/>
                <a:cs typeface="Segoe UI"/>
              </a:rPr>
              <a:t>Older people</a:t>
            </a:r>
            <a:r>
              <a:rPr lang="en-GB" sz="2000">
                <a:solidFill>
                  <a:schemeClr val="accent1"/>
                </a:solidFill>
                <a:latin typeface="Segoe UI"/>
                <a:ea typeface="+mn-lt"/>
                <a:cs typeface="Segoe UI"/>
              </a:rPr>
              <a:t> are supported to die in their preferred place  (at home)  </a:t>
            </a:r>
          </a:p>
          <a:p>
            <a:r>
              <a:rPr lang="en-GB" sz="2000" b="1">
                <a:solidFill>
                  <a:schemeClr val="accent1"/>
                </a:solidFill>
                <a:latin typeface="Segoe UI"/>
                <a:cs typeface="Segoe UI"/>
              </a:rPr>
              <a:t>Korean older people</a:t>
            </a:r>
            <a:r>
              <a:rPr lang="en-GB" sz="2000">
                <a:solidFill>
                  <a:schemeClr val="accent1"/>
                </a:solidFill>
                <a:latin typeface="Segoe UI"/>
                <a:cs typeface="Segoe UI"/>
              </a:rPr>
              <a:t> experience reduced loneliness and sadness and improved mental and physical health through group exercises</a:t>
            </a:r>
          </a:p>
        </p:txBody>
      </p:sp>
    </p:spTree>
    <p:extLst>
      <p:ext uri="{BB962C8B-B14F-4D97-AF65-F5344CB8AC3E}">
        <p14:creationId xmlns:p14="http://schemas.microsoft.com/office/powerpoint/2010/main" val="20919455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Top view of cubes connected with black lines">
            <a:extLst>
              <a:ext uri="{FF2B5EF4-FFF2-40B4-BE49-F238E27FC236}">
                <a16:creationId xmlns:a16="http://schemas.microsoft.com/office/drawing/2014/main" id="{7F84D25B-F8BB-82E1-5C80-BB7C07DF07B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939" b="496"/>
          <a:stretch/>
        </p:blipFill>
        <p:spPr>
          <a:xfrm>
            <a:off x="1" y="10"/>
            <a:ext cx="6451690" cy="685799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8DC4003-2696-AA9D-8CAF-BB7F484E50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0683" y="597442"/>
            <a:ext cx="4911498" cy="1891446"/>
          </a:xfrm>
        </p:spPr>
        <p:txBody>
          <a:bodyPr>
            <a:noAutofit/>
          </a:bodyPr>
          <a:lstStyle/>
          <a:p>
            <a:r>
              <a:rPr lang="en-US" sz="3200" b="1">
                <a:solidFill>
                  <a:schemeClr val="accent1"/>
                </a:solidFill>
                <a:latin typeface="Segoe UI"/>
                <a:cs typeface="Segoe UI"/>
              </a:rPr>
              <a:t>Challenges for VCSE in continuing to offer support with health and wellbeing of residents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6E3B7A-9EE0-5478-20E2-DC9CE01FBF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49862" y="2992114"/>
            <a:ext cx="5136586" cy="3284118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00000"/>
              </a:lnSpc>
              <a:spcAft>
                <a:spcPts val="500"/>
              </a:spcAft>
            </a:pPr>
            <a:r>
              <a:rPr lang="en-US" b="1">
                <a:solidFill>
                  <a:schemeClr val="accent2"/>
                </a:solidFill>
                <a:latin typeface="Segoe UI"/>
                <a:cs typeface="Segoe UI"/>
              </a:rPr>
              <a:t>Sustainability </a:t>
            </a:r>
            <a:endParaRPr lang="en-US"/>
          </a:p>
          <a:p>
            <a:pPr>
              <a:lnSpc>
                <a:spcPct val="100000"/>
              </a:lnSpc>
              <a:spcAft>
                <a:spcPts val="500"/>
              </a:spcAft>
            </a:pPr>
            <a:r>
              <a:rPr lang="en-US" b="1">
                <a:solidFill>
                  <a:schemeClr val="accent2"/>
                </a:solidFill>
                <a:latin typeface="Segoe UI"/>
                <a:cs typeface="Segoe UI"/>
              </a:rPr>
              <a:t>Sharing data, intelligence and insights</a:t>
            </a:r>
            <a:endParaRPr lang="en-US">
              <a:solidFill>
                <a:schemeClr val="accent2"/>
              </a:solidFill>
              <a:latin typeface="Aptos" panose="020B0004020202020204"/>
              <a:cs typeface="Segoe UI"/>
            </a:endParaRPr>
          </a:p>
          <a:p>
            <a:pPr>
              <a:lnSpc>
                <a:spcPct val="100000"/>
              </a:lnSpc>
              <a:spcAft>
                <a:spcPts val="500"/>
              </a:spcAft>
            </a:pPr>
            <a:r>
              <a:rPr lang="en-US" b="1">
                <a:solidFill>
                  <a:schemeClr val="accent2"/>
                </a:solidFill>
                <a:latin typeface="Segoe UI"/>
                <a:cs typeface="Segoe UI"/>
              </a:rPr>
              <a:t>Not enough understanding and awareness in all parts of the system about the potential of VCSE sector</a:t>
            </a:r>
            <a:endParaRPr lang="en-US">
              <a:solidFill>
                <a:schemeClr val="accent2"/>
              </a:solidFill>
              <a:latin typeface="Aptos" panose="020B0004020202020204"/>
              <a:cs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22293721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5" descr="A blue and white graphic with white text and blue text&#10;&#10;AI-generated content may be incorrect.">
            <a:extLst>
              <a:ext uri="{FF2B5EF4-FFF2-40B4-BE49-F238E27FC236}">
                <a16:creationId xmlns:a16="http://schemas.microsoft.com/office/drawing/2014/main" id="{7213B7D2-6020-56CF-F311-55985CC259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76"/>
          <a:stretch/>
        </p:blipFill>
        <p:spPr>
          <a:xfrm>
            <a:off x="5860147" y="1350486"/>
            <a:ext cx="6013516" cy="521433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B907E17-8FC2-11C6-34FC-0F75F4468836}"/>
              </a:ext>
            </a:extLst>
          </p:cNvPr>
          <p:cNvSpPr txBox="1"/>
          <p:nvPr/>
        </p:nvSpPr>
        <p:spPr>
          <a:xfrm>
            <a:off x="5856827" y="402532"/>
            <a:ext cx="6020001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3600" b="1">
                <a:solidFill>
                  <a:schemeClr val="accent1"/>
                </a:solidFill>
                <a:latin typeface="Segoe UI"/>
                <a:cs typeface="Segoe UI"/>
              </a:rPr>
              <a:t>From Charity Commission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9E8A8DE-42DB-C444-6751-B5233F878872}"/>
              </a:ext>
            </a:extLst>
          </p:cNvPr>
          <p:cNvSpPr txBox="1"/>
          <p:nvPr/>
        </p:nvSpPr>
        <p:spPr>
          <a:xfrm>
            <a:off x="333999" y="402532"/>
            <a:ext cx="5203031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3600" b="1" baseline="0">
                <a:solidFill>
                  <a:srgbClr val="156082"/>
                </a:solidFill>
                <a:latin typeface="Segoe UI"/>
              </a:rPr>
              <a:t>From </a:t>
            </a:r>
            <a:r>
              <a:rPr lang="en-GB" sz="3600" b="1">
                <a:solidFill>
                  <a:srgbClr val="156082"/>
                </a:solidFill>
                <a:latin typeface="Segoe UI"/>
              </a:rPr>
              <a:t>KVA Survey</a:t>
            </a:r>
            <a:endParaRPr lang="en-GB" sz="3600">
              <a:solidFill>
                <a:schemeClr val="accent1"/>
              </a:solidFill>
              <a:latin typeface="Segoe UI"/>
              <a:cs typeface="Segoe U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748EE7D-302F-218C-9496-36A51291282D}"/>
              </a:ext>
            </a:extLst>
          </p:cNvPr>
          <p:cNvSpPr txBox="1"/>
          <p:nvPr/>
        </p:nvSpPr>
        <p:spPr>
          <a:xfrm>
            <a:off x="332638" y="1350488"/>
            <a:ext cx="5203031" cy="173893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endParaRPr lang="en-GB" sz="1600" b="1">
              <a:solidFill>
                <a:schemeClr val="accent1"/>
              </a:solidFill>
              <a:latin typeface="Segoe UI"/>
              <a:cs typeface="Segoe UI"/>
            </a:endParaRPr>
          </a:p>
          <a:p>
            <a:r>
              <a:rPr lang="en-GB" sz="3600" b="1">
                <a:solidFill>
                  <a:schemeClr val="accent1"/>
                </a:solidFill>
                <a:latin typeface="Segoe UI"/>
                <a:cs typeface="Segoe UI"/>
              </a:rPr>
              <a:t>31 organisations</a:t>
            </a:r>
            <a:r>
              <a:rPr lang="en-GB" sz="4000" b="1">
                <a:solidFill>
                  <a:schemeClr val="accent1"/>
                </a:solidFill>
                <a:latin typeface="Segoe UI"/>
                <a:cs typeface="Segoe UI"/>
              </a:rPr>
              <a:t> </a:t>
            </a:r>
            <a:r>
              <a:rPr lang="en-GB" sz="2400">
                <a:solidFill>
                  <a:schemeClr val="accent1"/>
                </a:solidFill>
                <a:latin typeface="Segoe UI"/>
                <a:cs typeface="Segoe UI"/>
              </a:rPr>
              <a:t>serving </a:t>
            </a:r>
            <a:r>
              <a:rPr lang="en-GB" sz="3600" b="1">
                <a:solidFill>
                  <a:schemeClr val="accent1"/>
                </a:solidFill>
                <a:latin typeface="Segoe UI"/>
                <a:cs typeface="Segoe UI"/>
              </a:rPr>
              <a:t>32,098</a:t>
            </a:r>
            <a:r>
              <a:rPr lang="en-GB" sz="4000" b="1">
                <a:solidFill>
                  <a:schemeClr val="accent1"/>
                </a:solidFill>
                <a:latin typeface="Segoe UI"/>
                <a:cs typeface="Segoe UI"/>
              </a:rPr>
              <a:t> </a:t>
            </a:r>
            <a:r>
              <a:rPr lang="en-GB" sz="2400">
                <a:solidFill>
                  <a:schemeClr val="accent1"/>
                </a:solidFill>
                <a:latin typeface="Segoe UI"/>
                <a:cs typeface="Segoe UI"/>
              </a:rPr>
              <a:t>Kingston residents</a:t>
            </a:r>
            <a:br>
              <a:rPr lang="en-GB" sz="2400">
                <a:latin typeface="Segoe UI"/>
                <a:cs typeface="Segoe UI"/>
              </a:rPr>
            </a:br>
            <a:endParaRPr lang="en-GB" sz="900">
              <a:solidFill>
                <a:schemeClr val="accent1"/>
              </a:solidFill>
              <a:latin typeface="Segoe UI"/>
              <a:cs typeface="Segoe UI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DDAF130-B629-3FB7-49A6-404D99652BDD}"/>
              </a:ext>
            </a:extLst>
          </p:cNvPr>
          <p:cNvSpPr txBox="1"/>
          <p:nvPr/>
        </p:nvSpPr>
        <p:spPr>
          <a:xfrm>
            <a:off x="332638" y="3384792"/>
            <a:ext cx="5203031" cy="317009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GB" b="1">
              <a:solidFill>
                <a:schemeClr val="accent1"/>
              </a:solidFill>
            </a:endParaRPr>
          </a:p>
          <a:p>
            <a:r>
              <a:rPr lang="en-GB" sz="3600" b="1">
                <a:solidFill>
                  <a:schemeClr val="accent1"/>
                </a:solidFill>
                <a:latin typeface="Segoe UI"/>
                <a:cs typeface="Segoe UI"/>
              </a:rPr>
              <a:t>19 out of 31organisations</a:t>
            </a:r>
            <a:r>
              <a:rPr lang="en-GB" sz="4000" b="1">
                <a:solidFill>
                  <a:schemeClr val="accent1"/>
                </a:solidFill>
                <a:latin typeface="Segoe UI"/>
                <a:cs typeface="Segoe UI"/>
              </a:rPr>
              <a:t> </a:t>
            </a:r>
            <a:r>
              <a:rPr lang="en-GB" sz="2800">
                <a:solidFill>
                  <a:schemeClr val="accent1"/>
                </a:solidFill>
                <a:latin typeface="Segoe UI"/>
                <a:cs typeface="Segoe UI"/>
              </a:rPr>
              <a:t>reported bringing additional funding of </a:t>
            </a:r>
            <a:r>
              <a:rPr lang="en-GB" sz="2400" b="1">
                <a:solidFill>
                  <a:schemeClr val="accent1"/>
                </a:solidFill>
                <a:latin typeface="Segoe UI"/>
                <a:cs typeface="Segoe UI"/>
              </a:rPr>
              <a:t> </a:t>
            </a:r>
            <a:r>
              <a:rPr lang="en-GB" sz="3600" b="1">
                <a:solidFill>
                  <a:schemeClr val="accent1"/>
                </a:solidFill>
                <a:latin typeface="Segoe UI"/>
                <a:cs typeface="Segoe UI"/>
              </a:rPr>
              <a:t>£3.3 million</a:t>
            </a:r>
            <a:r>
              <a:rPr lang="en-GB" sz="1800" b="1">
                <a:solidFill>
                  <a:schemeClr val="accent1"/>
                </a:solidFill>
                <a:latin typeface="Segoe UI"/>
                <a:cs typeface="Segoe UI"/>
              </a:rPr>
              <a:t> </a:t>
            </a:r>
            <a:r>
              <a:rPr lang="en-GB">
                <a:solidFill>
                  <a:schemeClr val="accent1"/>
                </a:solidFill>
                <a:latin typeface="Segoe UI"/>
                <a:cs typeface="Segoe UI"/>
              </a:rPr>
              <a:t> </a:t>
            </a:r>
            <a:r>
              <a:rPr lang="en-GB" sz="2400">
                <a:solidFill>
                  <a:schemeClr val="accent1"/>
                </a:solidFill>
                <a:latin typeface="Segoe UI"/>
                <a:cs typeface="Segoe UI"/>
              </a:rPr>
              <a:t>into the borough in 23/24</a:t>
            </a:r>
            <a:r>
              <a:rPr lang="en-GB">
                <a:solidFill>
                  <a:schemeClr val="accent1"/>
                </a:solidFill>
                <a:latin typeface="Segoe UI"/>
                <a:cs typeface="Segoe UI"/>
              </a:rPr>
              <a:t> </a:t>
            </a:r>
          </a:p>
          <a:p>
            <a:endParaRPr lang="en-GB">
              <a:solidFill>
                <a:schemeClr val="accent1"/>
              </a:solidFill>
              <a:latin typeface="Segoe UI"/>
              <a:cs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36160569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1FAD67-1A28-B50B-DB98-F8320E16F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672" y="458052"/>
            <a:ext cx="9790771" cy="925660"/>
          </a:xfrm>
        </p:spPr>
        <p:txBody>
          <a:bodyPr>
            <a:normAutofit/>
          </a:bodyPr>
          <a:lstStyle/>
          <a:p>
            <a:r>
              <a:rPr lang="en-US" sz="4800" b="1" kern="1200">
                <a:solidFill>
                  <a:schemeClr val="accent1"/>
                </a:solidFill>
                <a:latin typeface="Segoe UI"/>
                <a:cs typeface="Segoe UI"/>
              </a:rPr>
              <a:t>We are not a homogenous group</a:t>
            </a:r>
            <a:endParaRPr lang="en-GB" sz="4800">
              <a:solidFill>
                <a:schemeClr val="accent1"/>
              </a:solidFill>
              <a:latin typeface="Segoe UI"/>
              <a:cs typeface="Segoe UI"/>
            </a:endParaRPr>
          </a:p>
        </p:txBody>
      </p:sp>
      <p:pic>
        <p:nvPicPr>
          <p:cNvPr id="7" name="Picture 6" descr="A group of people on a bus&#10;&#10;AI-generated content may be incorrect.">
            <a:extLst>
              <a:ext uri="{FF2B5EF4-FFF2-40B4-BE49-F238E27FC236}">
                <a16:creationId xmlns:a16="http://schemas.microsoft.com/office/drawing/2014/main" id="{4EE1E31A-8F41-4A7A-6C1F-9CD85BD8C1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7368" y="1976408"/>
            <a:ext cx="5911409" cy="4883034"/>
          </a:xfrm>
          <a:prstGeom prst="rect">
            <a:avLst/>
          </a:prstGeom>
          <a:ln>
            <a:noFill/>
          </a:ln>
        </p:spPr>
      </p:pic>
      <p:pic>
        <p:nvPicPr>
          <p:cNvPr id="13" name="Picture 12" descr="A group of words on a white background&#10;&#10;AI-generated content may be incorrect.">
            <a:extLst>
              <a:ext uri="{FF2B5EF4-FFF2-40B4-BE49-F238E27FC236}">
                <a16:creationId xmlns:a16="http://schemas.microsoft.com/office/drawing/2014/main" id="{D879365D-808E-AF15-627A-3FF91D9D74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30" y="2128067"/>
            <a:ext cx="5851875" cy="3360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3025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9FA911-CB30-689D-E741-23E2C0DD2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39520"/>
            <a:ext cx="3429000" cy="1719072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4000" b="1">
                <a:solidFill>
                  <a:schemeClr val="accent1"/>
                </a:solidFill>
                <a:latin typeface="Segoe UI"/>
                <a:cs typeface="Segoe UI"/>
              </a:rPr>
              <a:t>Some of us are very small...</a:t>
            </a:r>
            <a:r>
              <a:rPr lang="en-US" sz="4000" b="1">
                <a:latin typeface="Segoe UI"/>
                <a:cs typeface="Segoe UI"/>
              </a:rPr>
              <a:t> </a:t>
            </a:r>
            <a:endParaRPr lang="en-US" sz="4000" b="1" kern="12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0" name="sketch line">
            <a:extLst>
              <a:ext uri="{FF2B5EF4-FFF2-40B4-BE49-F238E27FC236}">
                <a16:creationId xmlns:a16="http://schemas.microsoft.com/office/drawing/2014/main" id="{6357EC4F-235E-4222-A36F-C7878ACE37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93BBC522-AA57-33CC-EB72-234EC1799A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807208"/>
            <a:ext cx="3429000" cy="3410712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sz="3000" b="1" err="1">
                <a:solidFill>
                  <a:schemeClr val="accent1"/>
                </a:solidFill>
                <a:latin typeface="Segoe UI"/>
                <a:cs typeface="Segoe UI"/>
              </a:rPr>
              <a:t>RBKares</a:t>
            </a:r>
            <a:r>
              <a:rPr lang="en-US" sz="3000" b="1">
                <a:solidFill>
                  <a:schemeClr val="accent1"/>
                </a:solidFill>
                <a:latin typeface="Segoe UI"/>
                <a:cs typeface="Segoe UI"/>
              </a:rPr>
              <a:t> – an </a:t>
            </a:r>
            <a:r>
              <a:rPr lang="en-US" sz="3000" b="1" err="1">
                <a:solidFill>
                  <a:schemeClr val="accent1"/>
                </a:solidFill>
                <a:latin typeface="Segoe UI"/>
                <a:cs typeface="Segoe UI"/>
              </a:rPr>
              <a:t>organisation</a:t>
            </a:r>
            <a:r>
              <a:rPr lang="en-US" sz="3000" b="1">
                <a:solidFill>
                  <a:schemeClr val="accent1"/>
                </a:solidFill>
                <a:latin typeface="Segoe UI"/>
                <a:cs typeface="Segoe UI"/>
              </a:rPr>
              <a:t> run by volunteers only</a:t>
            </a:r>
            <a:endParaRPr lang="en-US" sz="2200">
              <a:solidFill>
                <a:schemeClr val="accent1"/>
              </a:solidFill>
            </a:endParaRP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EBC90E3B-E9AD-3F49-3083-66944DE070D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-2" b="-95"/>
          <a:stretch/>
        </p:blipFill>
        <p:spPr>
          <a:xfrm>
            <a:off x="4685065" y="1003395"/>
            <a:ext cx="7123853" cy="5065767"/>
          </a:xfrm>
          <a:prstGeom prst="rect">
            <a:avLst/>
          </a:prstGeom>
        </p:spPr>
      </p:pic>
      <p:pic>
        <p:nvPicPr>
          <p:cNvPr id="3" name="Picture 2" descr="Social Responsibility – Mountford Pigott">
            <a:extLst>
              <a:ext uri="{FF2B5EF4-FFF2-40B4-BE49-F238E27FC236}">
                <a16:creationId xmlns:a16="http://schemas.microsoft.com/office/drawing/2014/main" id="{507678D7-A64A-DC1B-4E7B-2D79662B9F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862" y="4448656"/>
            <a:ext cx="2842466" cy="2198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711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5AC1364A-3E3D-4F0D-8776-78AF3A270D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FA6320E-FF7C-56DD-A966-F04E37E05830}"/>
              </a:ext>
            </a:extLst>
          </p:cNvPr>
          <p:cNvSpPr txBox="1">
            <a:spLocks/>
          </p:cNvSpPr>
          <p:nvPr/>
        </p:nvSpPr>
        <p:spPr>
          <a:xfrm>
            <a:off x="4797501" y="329184"/>
            <a:ext cx="6755626" cy="178308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4000" b="1">
                <a:solidFill>
                  <a:schemeClr val="accent1"/>
                </a:solidFill>
                <a:latin typeface="Segoe UI"/>
                <a:cs typeface="Segoe UI"/>
              </a:rPr>
              <a:t>And some much larger... </a:t>
            </a:r>
          </a:p>
        </p:txBody>
      </p:sp>
      <p:pic>
        <p:nvPicPr>
          <p:cNvPr id="4" name="Picture 3" descr="Two men sitting on a bench&#10;&#10;AI-generated content may be incorrect.">
            <a:extLst>
              <a:ext uri="{FF2B5EF4-FFF2-40B4-BE49-F238E27FC236}">
                <a16:creationId xmlns:a16="http://schemas.microsoft.com/office/drawing/2014/main" id="{AD1921F0-2B5B-72A0-8833-BDD84FD20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3" y="0"/>
            <a:ext cx="4421243" cy="4446929"/>
          </a:xfrm>
          <a:prstGeom prst="rect">
            <a:avLst/>
          </a:prstGeom>
        </p:spPr>
      </p:pic>
      <p:sp>
        <p:nvSpPr>
          <p:cNvPr id="36" name="sketchy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7494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Support Balance (Support) CIO when you play Kingston Community Lottery ...">
            <a:extLst>
              <a:ext uri="{FF2B5EF4-FFF2-40B4-BE49-F238E27FC236}">
                <a16:creationId xmlns:a16="http://schemas.microsoft.com/office/drawing/2014/main" id="{4FEF2DB9-D497-B0BB-743B-1CF3568970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280" y="4764633"/>
            <a:ext cx="2982468" cy="1372463"/>
          </a:xfrm>
          <a:prstGeom prst="rect">
            <a:avLst/>
          </a:prstGeom>
        </p:spPr>
      </p:pic>
      <p:sp>
        <p:nvSpPr>
          <p:cNvPr id="10" name="Content Placeholder 24">
            <a:extLst>
              <a:ext uri="{FF2B5EF4-FFF2-40B4-BE49-F238E27FC236}">
                <a16:creationId xmlns:a16="http://schemas.microsoft.com/office/drawing/2014/main" id="{284B2CB4-A2A6-04A4-41BC-4A97F6EF26DC}"/>
              </a:ext>
            </a:extLst>
          </p:cNvPr>
          <p:cNvSpPr txBox="1">
            <a:spLocks/>
          </p:cNvSpPr>
          <p:nvPr/>
        </p:nvSpPr>
        <p:spPr>
          <a:xfrm>
            <a:off x="4797494" y="2706624"/>
            <a:ext cx="6755626" cy="34838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/>
            <a:r>
              <a:rPr lang="en-US" sz="2200" b="1">
                <a:solidFill>
                  <a:schemeClr val="accent1"/>
                </a:solidFill>
                <a:latin typeface="Segoe UI"/>
                <a:cs typeface="Segoe UI"/>
              </a:rPr>
              <a:t>86 employees </a:t>
            </a:r>
          </a:p>
          <a:p>
            <a:pPr marL="457200"/>
            <a:r>
              <a:rPr lang="en-US" sz="2200" b="1">
                <a:solidFill>
                  <a:schemeClr val="accent1"/>
                </a:solidFill>
                <a:latin typeface="Segoe UI"/>
                <a:cs typeface="Segoe UI"/>
              </a:rPr>
              <a:t>360 clients (140 in Kingston)</a:t>
            </a:r>
          </a:p>
          <a:p>
            <a:pPr marL="457200"/>
            <a:r>
              <a:rPr lang="en-US" sz="2200" b="1">
                <a:solidFill>
                  <a:schemeClr val="accent1"/>
                </a:solidFill>
                <a:latin typeface="Segoe UI"/>
                <a:cs typeface="Segoe UI"/>
              </a:rPr>
              <a:t>Income £4.3 million</a:t>
            </a:r>
          </a:p>
          <a:p>
            <a:pPr marL="457200"/>
            <a:r>
              <a:rPr lang="en-US" sz="2200" b="1">
                <a:solidFill>
                  <a:schemeClr val="accent1"/>
                </a:solidFill>
                <a:latin typeface="Segoe UI"/>
                <a:cs typeface="Segoe UI"/>
              </a:rPr>
              <a:t>Services include supported living houses; employment services; respite for 18–25-year-old adults and much more... </a:t>
            </a:r>
            <a:r>
              <a:rPr lang="en-US" sz="2200" b="1">
                <a:latin typeface="Segoe UI"/>
                <a:cs typeface="Segoe UI"/>
              </a:rPr>
              <a:t>   </a:t>
            </a:r>
          </a:p>
          <a:p>
            <a:pPr marL="457200"/>
            <a:endParaRPr lang="en-US" sz="2200" b="1">
              <a:latin typeface="Segoe UI"/>
              <a:cs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1029315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AA03EDC-7067-4DFF-B672-541D016AAA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BF3E39-B0BE-496A-8604-9007470FFA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000" cy="686547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8C30377-08DC-7FB4-0BD7-C761386C4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7198" y="527825"/>
            <a:ext cx="4139385" cy="1418910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4800" b="1">
                <a:solidFill>
                  <a:schemeClr val="accent1"/>
                </a:solidFill>
                <a:latin typeface="Segoe UI"/>
                <a:cs typeface="Segoe UI"/>
              </a:rPr>
              <a:t>When we</a:t>
            </a:r>
            <a:br>
              <a:rPr lang="en-US" sz="4800" b="1">
                <a:solidFill>
                  <a:schemeClr val="accent1"/>
                </a:solidFill>
                <a:latin typeface="Segoe UI"/>
                <a:cs typeface="Segoe UI"/>
              </a:rPr>
            </a:br>
            <a:r>
              <a:rPr lang="en-US" sz="4800" b="1">
                <a:solidFill>
                  <a:schemeClr val="accent1"/>
                </a:solidFill>
                <a:latin typeface="Segoe UI"/>
                <a:cs typeface="Segoe UI"/>
              </a:rPr>
              <a:t>collaborate...</a:t>
            </a:r>
            <a:endParaRPr lang="en-US">
              <a:solidFill>
                <a:schemeClr val="accent1"/>
              </a:solidFill>
            </a:endParaRPr>
          </a:p>
        </p:txBody>
      </p:sp>
      <p:pic>
        <p:nvPicPr>
          <p:cNvPr id="5" name="Content Placeholder 4" descr="A group of people around a table&#10;&#10;AI-generated content may be incorrect.">
            <a:extLst>
              <a:ext uri="{FF2B5EF4-FFF2-40B4-BE49-F238E27FC236}">
                <a16:creationId xmlns:a16="http://schemas.microsoft.com/office/drawing/2014/main" id="{8C65D93E-2E10-4956-6EE4-808FD738A2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2433" y="3225724"/>
            <a:ext cx="6099297" cy="3637615"/>
          </a:xfrm>
          <a:prstGeom prst="rect">
            <a:avLst/>
          </a:prstGeom>
        </p:spPr>
      </p:pic>
      <p:pic>
        <p:nvPicPr>
          <p:cNvPr id="4" name="Picture 3" descr="A blue and black logo&#10;&#10;AI-generated content may be incorrect.">
            <a:extLst>
              <a:ext uri="{FF2B5EF4-FFF2-40B4-BE49-F238E27FC236}">
                <a16:creationId xmlns:a16="http://schemas.microsoft.com/office/drawing/2014/main" id="{D8619952-87C0-15DC-6469-43999D9ECE8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7027" t="13704" r="29730" b="12222"/>
          <a:stretch/>
        </p:blipFill>
        <p:spPr>
          <a:xfrm>
            <a:off x="7905647" y="443453"/>
            <a:ext cx="2459852" cy="236015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7B6BB74-55B3-AB2E-0F60-63DBF6C5F6B3}"/>
              </a:ext>
            </a:extLst>
          </p:cNvPr>
          <p:cNvSpPr txBox="1"/>
          <p:nvPr/>
        </p:nvSpPr>
        <p:spPr>
          <a:xfrm>
            <a:off x="356840" y="2438400"/>
            <a:ext cx="5270810" cy="372409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 b="1" dirty="0">
                <a:solidFill>
                  <a:srgbClr val="156082"/>
                </a:solidFill>
                <a:latin typeface="Segoe UI"/>
                <a:cs typeface="Segoe UI"/>
              </a:rPr>
              <a:t>60 </a:t>
            </a:r>
            <a:r>
              <a:rPr lang="en-US" sz="2800" dirty="0" err="1">
                <a:solidFill>
                  <a:srgbClr val="156082"/>
                </a:solidFill>
                <a:latin typeface="Segoe UI"/>
                <a:cs typeface="Segoe UI"/>
              </a:rPr>
              <a:t>organisations</a:t>
            </a:r>
            <a:r>
              <a:rPr lang="en-US" sz="2800" dirty="0">
                <a:solidFill>
                  <a:srgbClr val="156082"/>
                </a:solidFill>
                <a:latin typeface="Segoe UI"/>
                <a:cs typeface="Segoe UI"/>
              </a:rPr>
              <a:t> </a:t>
            </a:r>
            <a:r>
              <a:rPr lang="en-US" sz="2800" dirty="0">
                <a:latin typeface="Segoe UI"/>
                <a:cs typeface="Segoe UI"/>
              </a:rPr>
              <a:t>​</a:t>
            </a:r>
            <a:br>
              <a:rPr lang="en-US" dirty="0">
                <a:cs typeface="Segoe UI"/>
              </a:rPr>
            </a:br>
            <a:r>
              <a:rPr lang="en-US" dirty="0">
                <a:cs typeface="Segoe UI"/>
              </a:rPr>
              <a:t>​</a:t>
            </a:r>
            <a:br>
              <a:rPr lang="en-US" dirty="0">
                <a:latin typeface="Aptos"/>
                <a:cs typeface="Segoe UI"/>
              </a:rPr>
            </a:br>
            <a:r>
              <a:rPr lang="en-US" sz="2800" dirty="0">
                <a:solidFill>
                  <a:srgbClr val="156082"/>
                </a:solidFill>
                <a:latin typeface="Segoe UI"/>
                <a:cs typeface="Segoe UI"/>
              </a:rPr>
              <a:t>around </a:t>
            </a:r>
            <a:r>
              <a:rPr lang="en-US" sz="3600" b="1" dirty="0">
                <a:solidFill>
                  <a:srgbClr val="156082"/>
                </a:solidFill>
                <a:latin typeface="Segoe UI"/>
                <a:cs typeface="Segoe UI"/>
              </a:rPr>
              <a:t>12,000 </a:t>
            </a:r>
            <a:r>
              <a:rPr lang="en-US" sz="2800" dirty="0">
                <a:solidFill>
                  <a:srgbClr val="156082"/>
                </a:solidFill>
                <a:latin typeface="Segoe UI"/>
                <a:cs typeface="Segoe UI"/>
              </a:rPr>
              <a:t>food interventions</a:t>
            </a:r>
            <a:br>
              <a:rPr lang="en-US" sz="2800" dirty="0">
                <a:solidFill>
                  <a:srgbClr val="156082"/>
                </a:solidFill>
                <a:latin typeface="Segoe UI"/>
                <a:cs typeface="Segoe UI"/>
              </a:rPr>
            </a:br>
            <a:endParaRPr lang="en-US"/>
          </a:p>
          <a:p>
            <a:r>
              <a:rPr lang="en-US" sz="3600" b="1" dirty="0">
                <a:solidFill>
                  <a:srgbClr val="156082"/>
                </a:solidFill>
                <a:latin typeface="Segoe UI"/>
                <a:cs typeface="Segoe UI"/>
              </a:rPr>
              <a:t>92,900 kg</a:t>
            </a:r>
            <a:r>
              <a:rPr lang="en-US" sz="2800" b="1" dirty="0">
                <a:solidFill>
                  <a:srgbClr val="156082"/>
                </a:solidFill>
                <a:latin typeface="Segoe UI"/>
                <a:cs typeface="Segoe UI"/>
              </a:rPr>
              <a:t> </a:t>
            </a:r>
            <a:r>
              <a:rPr lang="en-US" sz="2800" dirty="0">
                <a:solidFill>
                  <a:srgbClr val="156082"/>
                </a:solidFill>
                <a:latin typeface="Segoe UI"/>
                <a:cs typeface="Segoe UI"/>
              </a:rPr>
              <a:t>food distributed</a:t>
            </a:r>
            <a:br>
              <a:rPr lang="en-US" sz="2800" dirty="0">
                <a:latin typeface="Segoe UI"/>
                <a:cs typeface="Segoe UI"/>
              </a:rPr>
            </a:br>
            <a:r>
              <a:rPr lang="en-US" sz="2800" dirty="0">
                <a:latin typeface="Segoe UI"/>
                <a:cs typeface="Segoe UI"/>
              </a:rPr>
              <a:t>​</a:t>
            </a:r>
          </a:p>
          <a:p>
            <a:r>
              <a:rPr lang="en-US" sz="3600" b="1" dirty="0">
                <a:solidFill>
                  <a:srgbClr val="156082"/>
                </a:solidFill>
                <a:latin typeface="Segoe UI"/>
                <a:cs typeface="Segoe UI"/>
              </a:rPr>
              <a:t>185,800</a:t>
            </a:r>
            <a:r>
              <a:rPr lang="en-US" sz="2800" b="1" dirty="0">
                <a:solidFill>
                  <a:srgbClr val="156082"/>
                </a:solidFill>
                <a:latin typeface="Segoe UI"/>
                <a:cs typeface="Segoe UI"/>
              </a:rPr>
              <a:t> </a:t>
            </a:r>
            <a:r>
              <a:rPr lang="en-US" sz="2800" dirty="0">
                <a:solidFill>
                  <a:srgbClr val="156082"/>
                </a:solidFill>
                <a:latin typeface="Segoe UI"/>
                <a:cs typeface="Segoe UI"/>
              </a:rPr>
              <a:t>meals </a:t>
            </a:r>
          </a:p>
        </p:txBody>
      </p:sp>
    </p:spTree>
    <p:extLst>
      <p:ext uri="{BB962C8B-B14F-4D97-AF65-F5344CB8AC3E}">
        <p14:creationId xmlns:p14="http://schemas.microsoft.com/office/powerpoint/2010/main" val="23313577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27A07B-9F26-98A3-5FF3-7FCF5EA3C9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908" y="315579"/>
            <a:ext cx="11649702" cy="1402985"/>
          </a:xfrm>
        </p:spPr>
        <p:txBody>
          <a:bodyPr vert="horz" lIns="91440" tIns="45720" rIns="91440" bIns="45720" rtlCol="0" anchor="ctr">
            <a:noAutofit/>
          </a:bodyPr>
          <a:lstStyle/>
          <a:p>
            <a:pPr>
              <a:spcAft>
                <a:spcPts val="800"/>
              </a:spcAft>
              <a:buNone/>
            </a:pPr>
            <a:r>
              <a:rPr lang="en-GB" sz="4000" b="1">
                <a:solidFill>
                  <a:schemeClr val="accent1"/>
                </a:solidFill>
                <a:effectLst/>
                <a:latin typeface="Segoe UI"/>
                <a:ea typeface="Aptos" panose="020B0004020202020204" pitchFamily="34" charset="0"/>
                <a:cs typeface="Segoe UI"/>
              </a:rPr>
              <a:t>How we help statutory partners </a:t>
            </a:r>
            <a:r>
              <a:rPr lang="en-GB" sz="4000" b="1">
                <a:solidFill>
                  <a:schemeClr val="accent1"/>
                </a:solidFill>
                <a:latin typeface="Segoe UI"/>
                <a:ea typeface="Aptos" panose="020B0004020202020204" pitchFamily="34" charset="0"/>
                <a:cs typeface="Segoe UI"/>
              </a:rPr>
              <a:t>improve </a:t>
            </a:r>
            <a:r>
              <a:rPr lang="en-GB" sz="4000" b="1">
                <a:solidFill>
                  <a:schemeClr val="accent1"/>
                </a:solidFill>
                <a:effectLst/>
                <a:latin typeface="Segoe UI"/>
                <a:ea typeface="Aptos" panose="020B0004020202020204" pitchFamily="34" charset="0"/>
                <a:cs typeface="Segoe UI"/>
              </a:rPr>
              <a:t>health and wellbeing of our local communities  </a:t>
            </a:r>
            <a:r>
              <a:rPr lang="en-GB" sz="4000">
                <a:solidFill>
                  <a:srgbClr val="00B050"/>
                </a:solidFill>
                <a:effectLst/>
                <a:latin typeface="Segoe UI"/>
                <a:ea typeface="Aptos" panose="020B0004020202020204" pitchFamily="34" charset="0"/>
                <a:cs typeface="Arial"/>
              </a:rPr>
              <a:t> </a:t>
            </a:r>
            <a:r>
              <a:rPr lang="en-GB" sz="4000">
                <a:effectLst/>
                <a:latin typeface="Segoe UI"/>
                <a:cs typeface="Segoe UI"/>
              </a:rPr>
              <a:t> </a:t>
            </a:r>
            <a:r>
              <a:rPr lang="en-GB" sz="4000" kern="100">
                <a:effectLst/>
                <a:latin typeface="Segoe UI"/>
                <a:ea typeface="Aptos" panose="020B0004020202020204" pitchFamily="34" charset="0"/>
                <a:cs typeface="Arial"/>
              </a:rPr>
              <a:t> </a:t>
            </a:r>
          </a:p>
        </p:txBody>
      </p:sp>
      <p:graphicFrame>
        <p:nvGraphicFramePr>
          <p:cNvPr id="25" name="Content Placeholder 2">
            <a:extLst>
              <a:ext uri="{FF2B5EF4-FFF2-40B4-BE49-F238E27FC236}">
                <a16:creationId xmlns:a16="http://schemas.microsoft.com/office/drawing/2014/main" id="{AFC17837-8A32-46D0-7D6F-5D0558B35C8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08450465"/>
              </p:ext>
            </p:extLst>
          </p:nvPr>
        </p:nvGraphicFramePr>
        <p:xfrm>
          <a:off x="827710" y="1889543"/>
          <a:ext cx="11268306" cy="44361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084644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93F541-9542-D3AC-F138-11C8C39C6B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484" y="327954"/>
            <a:ext cx="9145067" cy="1009612"/>
          </a:xfrm>
        </p:spPr>
        <p:txBody>
          <a:bodyPr>
            <a:normAutofit/>
          </a:bodyPr>
          <a:lstStyle/>
          <a:p>
            <a:pPr algn="ctr"/>
            <a:r>
              <a:rPr lang="en-US" sz="4800" b="1">
                <a:solidFill>
                  <a:schemeClr val="accent1"/>
                </a:solidFill>
                <a:latin typeface="Segoe UI"/>
                <a:cs typeface="Segoe UI"/>
              </a:rPr>
              <a:t>Start Well</a:t>
            </a:r>
          </a:p>
        </p:txBody>
      </p:sp>
      <p:pic>
        <p:nvPicPr>
          <p:cNvPr id="5" name="Content Placeholder 4" descr="A child playing with letters on a white board&#10;&#10;AI-generated content may be incorrect.">
            <a:extLst>
              <a:ext uri="{FF2B5EF4-FFF2-40B4-BE49-F238E27FC236}">
                <a16:creationId xmlns:a16="http://schemas.microsoft.com/office/drawing/2014/main" id="{6C3750F3-0711-0E2A-8DA3-7C3EFCD4A7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4280" y="2444919"/>
            <a:ext cx="3060041" cy="4422255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3101759-E937-C1EA-CE62-3DF601CB8D48}"/>
              </a:ext>
            </a:extLst>
          </p:cNvPr>
          <p:cNvSpPr txBox="1"/>
          <p:nvPr/>
        </p:nvSpPr>
        <p:spPr>
          <a:xfrm>
            <a:off x="356140" y="4712150"/>
            <a:ext cx="7081737" cy="175432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3600" b="1">
                <a:solidFill>
                  <a:schemeClr val="accent2"/>
                </a:solidFill>
                <a:latin typeface="Segoe UI"/>
                <a:cs typeface="Segoe UI"/>
              </a:rPr>
              <a:t>15 organisations </a:t>
            </a:r>
            <a:r>
              <a:rPr lang="en-GB" sz="2800">
                <a:solidFill>
                  <a:schemeClr val="accent2"/>
                </a:solidFill>
                <a:latin typeface="Segoe UI"/>
                <a:cs typeface="Segoe UI"/>
              </a:rPr>
              <a:t>out of the 31 responding to the survey </a:t>
            </a:r>
            <a:r>
              <a:rPr lang="en-GB" sz="3600" b="1">
                <a:solidFill>
                  <a:schemeClr val="accent2"/>
                </a:solidFill>
                <a:latin typeface="Segoe UI"/>
                <a:cs typeface="Segoe UI"/>
              </a:rPr>
              <a:t>supported 3,546 children </a:t>
            </a:r>
          </a:p>
        </p:txBody>
      </p:sp>
      <p:graphicFrame>
        <p:nvGraphicFramePr>
          <p:cNvPr id="9" name="TextBox 5">
            <a:extLst>
              <a:ext uri="{FF2B5EF4-FFF2-40B4-BE49-F238E27FC236}">
                <a16:creationId xmlns:a16="http://schemas.microsoft.com/office/drawing/2014/main" id="{A5211BFE-FA3D-D3D9-B914-B56B9F4746F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71996149"/>
              </p:ext>
            </p:extLst>
          </p:nvPr>
        </p:nvGraphicFramePr>
        <p:xfrm>
          <a:off x="354734" y="690047"/>
          <a:ext cx="9297109" cy="45289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2574905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31001428-03C6-9C0F-9B37-1183F9E42DAC}"/>
              </a:ext>
            </a:extLst>
          </p:cNvPr>
          <p:cNvSpPr txBox="1">
            <a:spLocks/>
          </p:cNvSpPr>
          <p:nvPr/>
        </p:nvSpPr>
        <p:spPr>
          <a:xfrm>
            <a:off x="59381" y="170782"/>
            <a:ext cx="4283904" cy="17519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>
                <a:solidFill>
                  <a:schemeClr val="accent1"/>
                </a:solidFill>
                <a:latin typeface="Segoe UI"/>
                <a:cs typeface="Segoe UI"/>
              </a:rPr>
              <a:t>Start Well</a:t>
            </a:r>
            <a:br>
              <a:rPr lang="en-US" sz="4800" b="1">
                <a:solidFill>
                  <a:schemeClr val="accent1"/>
                </a:solidFill>
                <a:latin typeface="Segoe UI"/>
                <a:cs typeface="Segoe UI"/>
              </a:rPr>
            </a:br>
            <a:r>
              <a:rPr lang="en-US" sz="2200" b="1">
                <a:solidFill>
                  <a:schemeClr val="accent1"/>
                </a:solidFill>
                <a:latin typeface="Segoe UI"/>
                <a:cs typeface="Segoe UI"/>
              </a:rPr>
              <a:t>(example outcomes)</a:t>
            </a:r>
            <a:r>
              <a:rPr lang="en-US" sz="3200" b="1">
                <a:solidFill>
                  <a:schemeClr val="accent1"/>
                </a:solidFill>
                <a:latin typeface="Segoe UI"/>
                <a:cs typeface="Segoe UI"/>
              </a:rPr>
              <a:t> </a:t>
            </a:r>
          </a:p>
        </p:txBody>
      </p:sp>
      <p:pic>
        <p:nvPicPr>
          <p:cNvPr id="7" name="Picture 6" descr="A person wearing headphones and drawing&#10;&#10;AI-generated content may be incorrect.">
            <a:extLst>
              <a:ext uri="{FF2B5EF4-FFF2-40B4-BE49-F238E27FC236}">
                <a16:creationId xmlns:a16="http://schemas.microsoft.com/office/drawing/2014/main" id="{249507CD-D72F-2C27-4233-D14ADF2ACF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27" r="-1" b="-1"/>
          <a:stretch/>
        </p:blipFill>
        <p:spPr>
          <a:xfrm>
            <a:off x="5005" y="1929266"/>
            <a:ext cx="4283296" cy="4932600"/>
          </a:xfrm>
          <a:prstGeom prst="rect">
            <a:avLst/>
          </a:prstGeom>
        </p:spPr>
      </p:pic>
      <p:sp>
        <p:nvSpPr>
          <p:cNvPr id="9" name="Content Placeholder 7">
            <a:extLst>
              <a:ext uri="{FF2B5EF4-FFF2-40B4-BE49-F238E27FC236}">
                <a16:creationId xmlns:a16="http://schemas.microsoft.com/office/drawing/2014/main" id="{3D91EE38-6B0F-940A-0276-5F69091E6B6B}"/>
              </a:ext>
            </a:extLst>
          </p:cNvPr>
          <p:cNvSpPr txBox="1">
            <a:spLocks/>
          </p:cNvSpPr>
          <p:nvPr/>
        </p:nvSpPr>
        <p:spPr>
          <a:xfrm>
            <a:off x="4557646" y="1286626"/>
            <a:ext cx="7312387" cy="54265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>
                <a:solidFill>
                  <a:schemeClr val="accent1"/>
                </a:solidFill>
                <a:latin typeface="Segoe UI"/>
                <a:cs typeface="Segoe UI"/>
              </a:rPr>
              <a:t>Children at risk of food insecurity</a:t>
            </a:r>
            <a:r>
              <a:rPr lang="en-US" sz="2000">
                <a:solidFill>
                  <a:schemeClr val="accent1"/>
                </a:solidFill>
                <a:latin typeface="Segoe UI"/>
                <a:cs typeface="Segoe UI"/>
              </a:rPr>
              <a:t> introduced to a wide range of new ingredients (particularly vegetables)</a:t>
            </a:r>
          </a:p>
          <a:p>
            <a:r>
              <a:rPr lang="en-US" sz="2000" b="1">
                <a:solidFill>
                  <a:schemeClr val="accent1"/>
                </a:solidFill>
                <a:latin typeface="Segoe UI"/>
                <a:cs typeface="Segoe UI"/>
              </a:rPr>
              <a:t>Children with significant and complex learning disabilities</a:t>
            </a:r>
            <a:r>
              <a:rPr lang="en-US" sz="2000">
                <a:solidFill>
                  <a:schemeClr val="accent1"/>
                </a:solidFill>
                <a:latin typeface="Segoe UI"/>
                <a:cs typeface="Segoe UI"/>
              </a:rPr>
              <a:t> can be themselves and feel accepted </a:t>
            </a:r>
          </a:p>
          <a:p>
            <a:r>
              <a:rPr lang="en-US" sz="2000" b="1">
                <a:solidFill>
                  <a:schemeClr val="accent1"/>
                </a:solidFill>
                <a:latin typeface="Segoe UI"/>
                <a:cs typeface="Segoe UI"/>
              </a:rPr>
              <a:t>Refugee children</a:t>
            </a:r>
            <a:r>
              <a:rPr lang="en-US" sz="2000">
                <a:solidFill>
                  <a:schemeClr val="accent1"/>
                </a:solidFill>
                <a:latin typeface="Segoe UI"/>
                <a:cs typeface="Segoe UI"/>
              </a:rPr>
              <a:t> gain skills in English and </a:t>
            </a:r>
            <a:r>
              <a:rPr lang="en-US" sz="2000" err="1">
                <a:solidFill>
                  <a:schemeClr val="accent1"/>
                </a:solidFill>
                <a:latin typeface="Segoe UI"/>
                <a:cs typeface="Segoe UI"/>
              </a:rPr>
              <a:t>Maths</a:t>
            </a:r>
            <a:r>
              <a:rPr lang="en-US" sz="2000">
                <a:solidFill>
                  <a:schemeClr val="accent1"/>
                </a:solidFill>
                <a:latin typeface="Segoe UI"/>
                <a:cs typeface="Segoe UI"/>
              </a:rPr>
              <a:t>, increasing their confidence and integration</a:t>
            </a:r>
          </a:p>
          <a:p>
            <a:r>
              <a:rPr lang="en-US" sz="2000" b="1">
                <a:solidFill>
                  <a:schemeClr val="accent1"/>
                </a:solidFill>
                <a:latin typeface="Segoe UI"/>
                <a:cs typeface="Segoe UI"/>
              </a:rPr>
              <a:t>Young people with mental health issues</a:t>
            </a:r>
            <a:r>
              <a:rPr lang="en-US" sz="2000">
                <a:solidFill>
                  <a:schemeClr val="accent1"/>
                </a:solidFill>
                <a:latin typeface="Segoe UI"/>
                <a:cs typeface="Segoe UI"/>
              </a:rPr>
              <a:t> report improvements in depression and anxiety as well as in relationships </a:t>
            </a:r>
          </a:p>
          <a:p>
            <a:r>
              <a:rPr lang="en-US" sz="2000" b="1">
                <a:solidFill>
                  <a:schemeClr val="accent1"/>
                </a:solidFill>
                <a:latin typeface="Segoe UI"/>
                <a:cs typeface="Segoe UI"/>
              </a:rPr>
              <a:t>Bereaved children's</a:t>
            </a:r>
            <a:r>
              <a:rPr lang="en-US" sz="2000">
                <a:solidFill>
                  <a:schemeClr val="accent1"/>
                </a:solidFill>
                <a:latin typeface="Segoe UI"/>
                <a:cs typeface="Segoe UI"/>
              </a:rPr>
              <a:t> mental health and wellbeing is improved </a:t>
            </a:r>
          </a:p>
          <a:p>
            <a:r>
              <a:rPr lang="en-US" sz="2000" b="1">
                <a:solidFill>
                  <a:schemeClr val="accent1"/>
                </a:solidFill>
                <a:latin typeface="Segoe UI"/>
                <a:cs typeface="Segoe UI"/>
              </a:rPr>
              <a:t>Disabled young people</a:t>
            </a:r>
            <a:r>
              <a:rPr lang="en-US" sz="2000">
                <a:solidFill>
                  <a:schemeClr val="accent1"/>
                </a:solidFill>
                <a:latin typeface="Segoe UI"/>
                <a:cs typeface="Segoe UI"/>
              </a:rPr>
              <a:t> have better social skills and engage in activities due to a safe environment </a:t>
            </a:r>
          </a:p>
          <a:p>
            <a:r>
              <a:rPr lang="en-US" sz="2000" b="1">
                <a:solidFill>
                  <a:schemeClr val="accent1"/>
                </a:solidFill>
                <a:latin typeface="Segoe UI"/>
                <a:cs typeface="Segoe UI"/>
              </a:rPr>
              <a:t>Families at risk of poverty</a:t>
            </a:r>
            <a:r>
              <a:rPr lang="en-US" sz="2000">
                <a:solidFill>
                  <a:schemeClr val="accent1"/>
                </a:solidFill>
                <a:latin typeface="Segoe UI"/>
                <a:cs typeface="Segoe UI"/>
              </a:rPr>
              <a:t> have increased confidence in cooking </a:t>
            </a:r>
          </a:p>
          <a:p>
            <a:r>
              <a:rPr lang="en-US" sz="2000" b="1">
                <a:solidFill>
                  <a:schemeClr val="accent1"/>
                </a:solidFill>
                <a:latin typeface="Segoe UI"/>
                <a:cs typeface="Segoe UI"/>
              </a:rPr>
              <a:t>Young carers </a:t>
            </a:r>
            <a:r>
              <a:rPr lang="en-US" sz="2000">
                <a:solidFill>
                  <a:schemeClr val="accent1"/>
                </a:solidFill>
                <a:latin typeface="Segoe UI"/>
                <a:cs typeface="Segoe UI"/>
              </a:rPr>
              <a:t>experience improved wellbeing </a:t>
            </a:r>
          </a:p>
          <a:p>
            <a:r>
              <a:rPr lang="en-US" sz="2000" b="1">
                <a:solidFill>
                  <a:schemeClr val="accent1"/>
                </a:solidFill>
                <a:latin typeface="Segoe UI"/>
                <a:cs typeface="Segoe UI"/>
              </a:rPr>
              <a:t>Visually impaired children</a:t>
            </a:r>
            <a:r>
              <a:rPr lang="en-US" sz="2000">
                <a:solidFill>
                  <a:schemeClr val="accent1"/>
                </a:solidFill>
                <a:latin typeface="Segoe UI"/>
                <a:cs typeface="Segoe UI"/>
              </a:rPr>
              <a:t> play sound football which improves their wellbeing </a:t>
            </a:r>
            <a:r>
              <a:rPr lang="en-US" sz="2000">
                <a:latin typeface="Segoe UI"/>
                <a:cs typeface="Segoe UI"/>
              </a:rPr>
              <a:t> </a:t>
            </a:r>
          </a:p>
          <a:p>
            <a:endParaRPr lang="en-US" sz="1600" b="1"/>
          </a:p>
          <a:p>
            <a:endParaRPr lang="en-US" sz="1600" b="1"/>
          </a:p>
          <a:p>
            <a:endParaRPr lang="en-US" sz="1600" b="1"/>
          </a:p>
        </p:txBody>
      </p:sp>
    </p:spTree>
    <p:extLst>
      <p:ext uri="{BB962C8B-B14F-4D97-AF65-F5344CB8AC3E}">
        <p14:creationId xmlns:p14="http://schemas.microsoft.com/office/powerpoint/2010/main" val="30019732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427a21c-45ca-48cd-b5b4-262aaf6df04d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7D8B804FF72284BB55CE3A7BFFE9C73" ma:contentTypeVersion="14" ma:contentTypeDescription="Create a new document." ma:contentTypeScope="" ma:versionID="6ee57e58ee417515c3e38b3b1732fb5b">
  <xsd:schema xmlns:xsd="http://www.w3.org/2001/XMLSchema" xmlns:xs="http://www.w3.org/2001/XMLSchema" xmlns:p="http://schemas.microsoft.com/office/2006/metadata/properties" xmlns:ns2="8427a21c-45ca-48cd-b5b4-262aaf6df04d" xmlns:ns3="e8f60775-6533-4a1e-83c9-3f587bbc1c01" targetNamespace="http://schemas.microsoft.com/office/2006/metadata/properties" ma:root="true" ma:fieldsID="c4d22a7c2296d68f03fc1a82cbcb1c2f" ns2:_="" ns3:_="">
    <xsd:import namespace="8427a21c-45ca-48cd-b5b4-262aaf6df04d"/>
    <xsd:import namespace="e8f60775-6533-4a1e-83c9-3f587bbc1c0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27a21c-45ca-48cd-b5b4-262aaf6df04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b6c5f2c2-09aa-4925-8f3e-4531c5e88ac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8f60775-6533-4a1e-83c9-3f587bbc1c01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E8075C9-5BEE-479F-B6A4-193E801434DA}">
  <ds:schemaRefs>
    <ds:schemaRef ds:uri="8427a21c-45ca-48cd-b5b4-262aaf6df04d"/>
    <ds:schemaRef ds:uri="e8f60775-6533-4a1e-83c9-3f587bbc1c01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758C9F26-BD87-446C-997F-A2B67D06FC5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0A411F6-CBDB-4033-BE91-A2ED8A507C85}">
  <ds:schemaRefs>
    <ds:schemaRef ds:uri="8427a21c-45ca-48cd-b5b4-262aaf6df04d"/>
    <ds:schemaRef ds:uri="e8f60775-6533-4a1e-83c9-3f587bbc1c0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5bcd2573-e8c4-46c8-b940-2046c9bc1785}" enabled="0" method="" siteId="{5bcd2573-e8c4-46c8-b940-2046c9bc1785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744</Words>
  <Application>Microsoft Office PowerPoint</Application>
  <PresentationFormat>Widescreen</PresentationFormat>
  <Paragraphs>83</Paragraphs>
  <Slides>14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Aptos</vt:lpstr>
      <vt:lpstr>Aptos Display</vt:lpstr>
      <vt:lpstr>Arial</vt:lpstr>
      <vt:lpstr>Calibri</vt:lpstr>
      <vt:lpstr>Segoe UI</vt:lpstr>
      <vt:lpstr>office theme</vt:lpstr>
      <vt:lpstr>PowerPoint Presentation</vt:lpstr>
      <vt:lpstr>PowerPoint Presentation</vt:lpstr>
      <vt:lpstr>We are not a homogenous group</vt:lpstr>
      <vt:lpstr>Some of us are very small... </vt:lpstr>
      <vt:lpstr>PowerPoint Presentation</vt:lpstr>
      <vt:lpstr>When we collaborate...</vt:lpstr>
      <vt:lpstr>How we help statutory partners improve health and wellbeing of our local communities     </vt:lpstr>
      <vt:lpstr>Start Well</vt:lpstr>
      <vt:lpstr>PowerPoint Presentation</vt:lpstr>
      <vt:lpstr>PowerPoint Presentation</vt:lpstr>
      <vt:lpstr>Live Well  (example outcomes) </vt:lpstr>
      <vt:lpstr>Age Well</vt:lpstr>
      <vt:lpstr>Age Well  (example outcomes)</vt:lpstr>
      <vt:lpstr>Challenges for VCSE in continuing to offer support with health and wellbeing of residents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Camilla Wheal</dc:creator>
  <cp:lastModifiedBy>Camilla Wheal</cp:lastModifiedBy>
  <cp:revision>17</cp:revision>
  <dcterms:created xsi:type="dcterms:W3CDTF">2025-04-09T09:21:27Z</dcterms:created>
  <dcterms:modified xsi:type="dcterms:W3CDTF">2025-04-30T15:47:34Z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0x010100F7D8B804FF72284BB55CE3A7BFFE9C73</vt:lpwstr>
  </property>
  <property fmtid="{D5CDD505-2E9C-101B-9397-08002B2CF9AE}" pid="3" name="MediaServiceImageTags">
    <vt:lpwstr/>
  </property>
</Properties>
</file>