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19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15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28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61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8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84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61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78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12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16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BC362-A2DF-4E81-A71A-AFFDA4E01A0D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2DCAB-9899-444F-A2FB-BE8DDA3B4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06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1111" y="1873957"/>
            <a:ext cx="7732889" cy="3263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Counselling Service</a:t>
            </a:r>
            <a:endParaRPr lang="en-GB" dirty="0" smtClean="0">
              <a:solidFill>
                <a:srgbClr val="19418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Get Set 2 Go 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Free 30 minute counselling consultation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Telephone support service-to combate isolation 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Drop In Cafes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Mind United Football Team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Allotment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Housing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Wellbeing courses designed to provide people with tools to self-manage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>
                <a:solidFill>
                  <a:srgbClr val="194184"/>
                </a:solidFill>
                <a:latin typeface="Tahoma"/>
                <a:ea typeface="Tahoma"/>
                <a:cs typeface="Tahoma"/>
              </a:rPr>
              <a:t>Podcast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0133" y="1061156"/>
            <a:ext cx="6115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194184"/>
                </a:solidFill>
                <a:latin typeface="Tahoma"/>
                <a:ea typeface="+mj-lt"/>
                <a:cs typeface="+mj-lt"/>
              </a:rPr>
              <a:t>Mind in Kingston Services :</a:t>
            </a:r>
            <a:endParaRPr lang="en-GB" sz="2800" dirty="0"/>
          </a:p>
        </p:txBody>
      </p:sp>
      <p:pic>
        <p:nvPicPr>
          <p:cNvPr id="4" name="Picture 6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xmlns="" id="{FB11A579-0BFB-44C1-9D0C-01CA125F5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9911" y="4437301"/>
            <a:ext cx="3138393" cy="18785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066" y="6217019"/>
            <a:ext cx="2551289" cy="54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4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13633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b="1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For more advice and information contact:</a:t>
            </a:r>
            <a:endParaRPr lang="en-GB" dirty="0"/>
          </a:p>
          <a:p>
            <a:pPr lvl="0"/>
            <a:r>
              <a:rPr lang="en-GB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Vicky Bourne</a:t>
            </a:r>
            <a:endParaRPr lang="en-GB" dirty="0"/>
          </a:p>
          <a:p>
            <a:pPr lvl="0"/>
            <a:r>
              <a:rPr lang="en-GB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Mind in Kingston</a:t>
            </a:r>
            <a:endParaRPr lang="en-GB" dirty="0"/>
          </a:p>
          <a:p>
            <a:pPr lvl="0"/>
            <a:r>
              <a:rPr lang="en-GB" dirty="0" err="1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Siddeley</a:t>
            </a:r>
            <a:r>
              <a:rPr lang="en-GB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 House</a:t>
            </a:r>
            <a:endParaRPr lang="en-GB" dirty="0"/>
          </a:p>
          <a:p>
            <a:pPr lvl="0"/>
            <a:r>
              <a:rPr lang="en-GB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50 </a:t>
            </a:r>
            <a:r>
              <a:rPr lang="en-GB" dirty="0" err="1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Canbury</a:t>
            </a:r>
            <a:r>
              <a:rPr lang="en-GB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 Park Road</a:t>
            </a:r>
            <a:endParaRPr lang="en-GB" dirty="0"/>
          </a:p>
          <a:p>
            <a:pPr lvl="0"/>
            <a:r>
              <a:rPr lang="en-GB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Kingston upon Thames</a:t>
            </a:r>
            <a:endParaRPr lang="en-GB" dirty="0"/>
          </a:p>
          <a:p>
            <a:pPr lvl="0"/>
            <a:r>
              <a:rPr lang="en-GB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KT2 6LX</a:t>
            </a:r>
            <a:endParaRPr lang="en-GB" dirty="0"/>
          </a:p>
          <a:p>
            <a:pPr lvl="0"/>
            <a:r>
              <a:rPr lang="en-GB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020 8255 3939</a:t>
            </a:r>
            <a:endParaRPr lang="en-GB" dirty="0"/>
          </a:p>
          <a:p>
            <a:pPr lvl="0"/>
            <a:r>
              <a:rPr lang="en-GB" dirty="0">
                <a:solidFill>
                  <a:srgbClr val="204788"/>
                </a:solidFill>
                <a:latin typeface="Tahoma"/>
                <a:ea typeface="Tahoma"/>
                <a:cs typeface="Tahoma"/>
                <a:sym typeface="Tahoma"/>
              </a:rPr>
              <a:t>vicky@mindinkingston.org.uk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7123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68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Company>Mind In Kingston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Bourne</dc:creator>
  <cp:lastModifiedBy>Vicky Bourne</cp:lastModifiedBy>
  <cp:revision>3</cp:revision>
  <dcterms:created xsi:type="dcterms:W3CDTF">2020-11-05T16:08:33Z</dcterms:created>
  <dcterms:modified xsi:type="dcterms:W3CDTF">2020-11-05T16:42:02Z</dcterms:modified>
</cp:coreProperties>
</file>