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343" r:id="rId6"/>
    <p:sldId id="342" r:id="rId7"/>
    <p:sldId id="344" r:id="rId8"/>
    <p:sldId id="346" r:id="rId9"/>
    <p:sldId id="347" r:id="rId10"/>
    <p:sldId id="348" r:id="rId11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DA1C5C"/>
    <a:srgbClr val="7F3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2D04E-BCD7-4563-935A-7D8C7F16498C}" v="7" dt="2021-10-27T09:16:39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Williamson" userId="36df58cf-c5f6-46b0-a9a3-bcd6187375a0" providerId="ADAL" clId="{D4B2D04E-BCD7-4563-935A-7D8C7F16498C}"/>
    <pc:docChg chg="undo redo custSel addSld delSld modSld sldOrd delMainMaster">
      <pc:chgData name="Kathryn Williamson" userId="36df58cf-c5f6-46b0-a9a3-bcd6187375a0" providerId="ADAL" clId="{D4B2D04E-BCD7-4563-935A-7D8C7F16498C}" dt="2021-10-27T09:44:38.555" v="2517" actId="47"/>
      <pc:docMkLst>
        <pc:docMk/>
      </pc:docMkLst>
      <pc:sldChg chg="delSp modSp mod">
        <pc:chgData name="Kathryn Williamson" userId="36df58cf-c5f6-46b0-a9a3-bcd6187375a0" providerId="ADAL" clId="{D4B2D04E-BCD7-4563-935A-7D8C7F16498C}" dt="2021-10-26T17:39:04.405" v="2189" actId="20577"/>
        <pc:sldMkLst>
          <pc:docMk/>
          <pc:sldMk cId="596632007" sldId="257"/>
        </pc:sldMkLst>
        <pc:spChg chg="mod">
          <ac:chgData name="Kathryn Williamson" userId="36df58cf-c5f6-46b0-a9a3-bcd6187375a0" providerId="ADAL" clId="{D4B2D04E-BCD7-4563-935A-7D8C7F16498C}" dt="2021-10-26T17:39:04.405" v="2189" actId="20577"/>
          <ac:spMkLst>
            <pc:docMk/>
            <pc:sldMk cId="596632007" sldId="257"/>
            <ac:spMk id="3" creationId="{00000000-0000-0000-0000-000000000000}"/>
          </ac:spMkLst>
        </pc:spChg>
        <pc:picChg chg="del">
          <ac:chgData name="Kathryn Williamson" userId="36df58cf-c5f6-46b0-a9a3-bcd6187375a0" providerId="ADAL" clId="{D4B2D04E-BCD7-4563-935A-7D8C7F16498C}" dt="2021-10-26T15:19:55.559" v="150" actId="478"/>
          <ac:picMkLst>
            <pc:docMk/>
            <pc:sldMk cId="596632007" sldId="257"/>
            <ac:picMk id="2" creationId="{00000000-0000-0000-0000-000000000000}"/>
          </ac:picMkLst>
        </pc:picChg>
      </pc:sldChg>
      <pc:sldChg chg="del">
        <pc:chgData name="Kathryn Williamson" userId="36df58cf-c5f6-46b0-a9a3-bcd6187375a0" providerId="ADAL" clId="{D4B2D04E-BCD7-4563-935A-7D8C7F16498C}" dt="2021-10-26T15:21:53.858" v="222" actId="47"/>
        <pc:sldMkLst>
          <pc:docMk/>
          <pc:sldMk cId="2171078604" sldId="258"/>
        </pc:sldMkLst>
      </pc:sldChg>
      <pc:sldChg chg="del">
        <pc:chgData name="Kathryn Williamson" userId="36df58cf-c5f6-46b0-a9a3-bcd6187375a0" providerId="ADAL" clId="{D4B2D04E-BCD7-4563-935A-7D8C7F16498C}" dt="2021-10-26T15:21:45.630" v="221" actId="47"/>
        <pc:sldMkLst>
          <pc:docMk/>
          <pc:sldMk cId="756173894" sldId="269"/>
        </pc:sldMkLst>
      </pc:sldChg>
      <pc:sldChg chg="modSp mod modNotesTx">
        <pc:chgData name="Kathryn Williamson" userId="36df58cf-c5f6-46b0-a9a3-bcd6187375a0" providerId="ADAL" clId="{D4B2D04E-BCD7-4563-935A-7D8C7F16498C}" dt="2021-10-27T09:37:08.534" v="2443" actId="6549"/>
        <pc:sldMkLst>
          <pc:docMk/>
          <pc:sldMk cId="1030979161" sldId="342"/>
        </pc:sldMkLst>
        <pc:spChg chg="mod">
          <ac:chgData name="Kathryn Williamson" userId="36df58cf-c5f6-46b0-a9a3-bcd6187375a0" providerId="ADAL" clId="{D4B2D04E-BCD7-4563-935A-7D8C7F16498C}" dt="2021-10-26T15:22:20.036" v="263" actId="20577"/>
          <ac:spMkLst>
            <pc:docMk/>
            <pc:sldMk cId="1030979161" sldId="342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7T08:39:03.467" v="2190" actId="207"/>
          <ac:spMkLst>
            <pc:docMk/>
            <pc:sldMk cId="1030979161" sldId="342"/>
            <ac:spMk id="5" creationId="{8AD3293C-3C35-4A2B-8AF0-754FC85F7A38}"/>
          </ac:spMkLst>
        </pc:spChg>
      </pc:sldChg>
      <pc:sldChg chg="modSp mod ord">
        <pc:chgData name="Kathryn Williamson" userId="36df58cf-c5f6-46b0-a9a3-bcd6187375a0" providerId="ADAL" clId="{D4B2D04E-BCD7-4563-935A-7D8C7F16498C}" dt="2021-10-27T08:40:59.658" v="2254" actId="20577"/>
        <pc:sldMkLst>
          <pc:docMk/>
          <pc:sldMk cId="195729851" sldId="343"/>
        </pc:sldMkLst>
        <pc:spChg chg="mod">
          <ac:chgData name="Kathryn Williamson" userId="36df58cf-c5f6-46b0-a9a3-bcd6187375a0" providerId="ADAL" clId="{D4B2D04E-BCD7-4563-935A-7D8C7F16498C}" dt="2021-10-27T08:40:00.452" v="2232" actId="20577"/>
          <ac:spMkLst>
            <pc:docMk/>
            <pc:sldMk cId="195729851" sldId="343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7T08:40:59.658" v="2254" actId="20577"/>
          <ac:spMkLst>
            <pc:docMk/>
            <pc:sldMk cId="195729851" sldId="343"/>
            <ac:spMk id="5" creationId="{8AD3293C-3C35-4A2B-8AF0-754FC85F7A38}"/>
          </ac:spMkLst>
        </pc:spChg>
      </pc:sldChg>
      <pc:sldChg chg="modSp add mod">
        <pc:chgData name="Kathryn Williamson" userId="36df58cf-c5f6-46b0-a9a3-bcd6187375a0" providerId="ADAL" clId="{D4B2D04E-BCD7-4563-935A-7D8C7F16498C}" dt="2021-10-27T09:03:22.962" v="2286" actId="20577"/>
        <pc:sldMkLst>
          <pc:docMk/>
          <pc:sldMk cId="794515439" sldId="344"/>
        </pc:sldMkLst>
        <pc:spChg chg="mod">
          <ac:chgData name="Kathryn Williamson" userId="36df58cf-c5f6-46b0-a9a3-bcd6187375a0" providerId="ADAL" clId="{D4B2D04E-BCD7-4563-935A-7D8C7F16498C}" dt="2021-10-26T15:56:21.546" v="736" actId="20577"/>
          <ac:spMkLst>
            <pc:docMk/>
            <pc:sldMk cId="794515439" sldId="344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7T09:03:22.962" v="2286" actId="20577"/>
          <ac:spMkLst>
            <pc:docMk/>
            <pc:sldMk cId="794515439" sldId="344"/>
            <ac:spMk id="5" creationId="{8AD3293C-3C35-4A2B-8AF0-754FC85F7A38}"/>
          </ac:spMkLst>
        </pc:spChg>
      </pc:sldChg>
      <pc:sldChg chg="del">
        <pc:chgData name="Kathryn Williamson" userId="36df58cf-c5f6-46b0-a9a3-bcd6187375a0" providerId="ADAL" clId="{D4B2D04E-BCD7-4563-935A-7D8C7F16498C}" dt="2021-10-26T15:21:58.027" v="223" actId="47"/>
        <pc:sldMkLst>
          <pc:docMk/>
          <pc:sldMk cId="991243355" sldId="344"/>
        </pc:sldMkLst>
      </pc:sldChg>
      <pc:sldChg chg="addSp modSp add del mod">
        <pc:chgData name="Kathryn Williamson" userId="36df58cf-c5f6-46b0-a9a3-bcd6187375a0" providerId="ADAL" clId="{D4B2D04E-BCD7-4563-935A-7D8C7F16498C}" dt="2021-10-27T09:44:38.555" v="2517" actId="47"/>
        <pc:sldMkLst>
          <pc:docMk/>
          <pc:sldMk cId="811775984" sldId="345"/>
        </pc:sldMkLst>
        <pc:spChg chg="mod">
          <ac:chgData name="Kathryn Williamson" userId="36df58cf-c5f6-46b0-a9a3-bcd6187375a0" providerId="ADAL" clId="{D4B2D04E-BCD7-4563-935A-7D8C7F16498C}" dt="2021-10-26T16:12:29.230" v="915" actId="6549"/>
          <ac:spMkLst>
            <pc:docMk/>
            <pc:sldMk cId="811775984" sldId="345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6T16:00:03.945" v="876" actId="5793"/>
          <ac:spMkLst>
            <pc:docMk/>
            <pc:sldMk cId="811775984" sldId="345"/>
            <ac:spMk id="5" creationId="{8AD3293C-3C35-4A2B-8AF0-754FC85F7A38}"/>
          </ac:spMkLst>
        </pc:spChg>
        <pc:picChg chg="add mod">
          <ac:chgData name="Kathryn Williamson" userId="36df58cf-c5f6-46b0-a9a3-bcd6187375a0" providerId="ADAL" clId="{D4B2D04E-BCD7-4563-935A-7D8C7F16498C}" dt="2021-10-26T16:12:43.595" v="919" actId="14100"/>
          <ac:picMkLst>
            <pc:docMk/>
            <pc:sldMk cId="811775984" sldId="345"/>
            <ac:picMk id="1026" creationId="{EA225507-AD91-4710-8FF8-F57774C6F095}"/>
          </ac:picMkLst>
        </pc:picChg>
      </pc:sldChg>
      <pc:sldChg chg="modSp add mod">
        <pc:chgData name="Kathryn Williamson" userId="36df58cf-c5f6-46b0-a9a3-bcd6187375a0" providerId="ADAL" clId="{D4B2D04E-BCD7-4563-935A-7D8C7F16498C}" dt="2021-10-27T09:39:01.920" v="2465" actId="20577"/>
        <pc:sldMkLst>
          <pc:docMk/>
          <pc:sldMk cId="3761347232" sldId="346"/>
        </pc:sldMkLst>
        <pc:spChg chg="mod">
          <ac:chgData name="Kathryn Williamson" userId="36df58cf-c5f6-46b0-a9a3-bcd6187375a0" providerId="ADAL" clId="{D4B2D04E-BCD7-4563-935A-7D8C7F16498C}" dt="2021-10-26T16:18:09.581" v="1299" actId="14100"/>
          <ac:spMkLst>
            <pc:docMk/>
            <pc:sldMk cId="3761347232" sldId="346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7T09:39:01.920" v="2465" actId="20577"/>
          <ac:spMkLst>
            <pc:docMk/>
            <pc:sldMk cId="3761347232" sldId="346"/>
            <ac:spMk id="5" creationId="{8AD3293C-3C35-4A2B-8AF0-754FC85F7A38}"/>
          </ac:spMkLst>
        </pc:spChg>
      </pc:sldChg>
      <pc:sldChg chg="modSp add mod">
        <pc:chgData name="Kathryn Williamson" userId="36df58cf-c5f6-46b0-a9a3-bcd6187375a0" providerId="ADAL" clId="{D4B2D04E-BCD7-4563-935A-7D8C7F16498C}" dt="2021-10-27T09:40:47.501" v="2516" actId="20577"/>
        <pc:sldMkLst>
          <pc:docMk/>
          <pc:sldMk cId="1681855895" sldId="347"/>
        </pc:sldMkLst>
        <pc:spChg chg="mod">
          <ac:chgData name="Kathryn Williamson" userId="36df58cf-c5f6-46b0-a9a3-bcd6187375a0" providerId="ADAL" clId="{D4B2D04E-BCD7-4563-935A-7D8C7F16498C}" dt="2021-10-26T17:13:18.544" v="1416" actId="20577"/>
          <ac:spMkLst>
            <pc:docMk/>
            <pc:sldMk cId="1681855895" sldId="347"/>
            <ac:spMk id="2" creationId="{CE388465-6586-4A4E-8A1F-BB6AAF701EE3}"/>
          </ac:spMkLst>
        </pc:spChg>
        <pc:spChg chg="mod">
          <ac:chgData name="Kathryn Williamson" userId="36df58cf-c5f6-46b0-a9a3-bcd6187375a0" providerId="ADAL" clId="{D4B2D04E-BCD7-4563-935A-7D8C7F16498C}" dt="2021-10-27T09:40:47.501" v="2516" actId="20577"/>
          <ac:spMkLst>
            <pc:docMk/>
            <pc:sldMk cId="1681855895" sldId="347"/>
            <ac:spMk id="5" creationId="{8AD3293C-3C35-4A2B-8AF0-754FC85F7A38}"/>
          </ac:spMkLst>
        </pc:spChg>
      </pc:sldChg>
      <pc:sldChg chg="modSp mod">
        <pc:chgData name="Kathryn Williamson" userId="36df58cf-c5f6-46b0-a9a3-bcd6187375a0" providerId="ADAL" clId="{D4B2D04E-BCD7-4563-935A-7D8C7F16498C}" dt="2021-10-27T09:16:39.703" v="2367" actId="20577"/>
        <pc:sldMkLst>
          <pc:docMk/>
          <pc:sldMk cId="66112183" sldId="348"/>
        </pc:sldMkLst>
        <pc:spChg chg="mod">
          <ac:chgData name="Kathryn Williamson" userId="36df58cf-c5f6-46b0-a9a3-bcd6187375a0" providerId="ADAL" clId="{D4B2D04E-BCD7-4563-935A-7D8C7F16498C}" dt="2021-10-27T09:16:39.703" v="2367" actId="20577"/>
          <ac:spMkLst>
            <pc:docMk/>
            <pc:sldMk cId="66112183" sldId="348"/>
            <ac:spMk id="3" creationId="{00000000-0000-0000-0000-000000000000}"/>
          </ac:spMkLst>
        </pc:spChg>
      </pc:sldChg>
      <pc:sldChg chg="del">
        <pc:chgData name="Kathryn Williamson" userId="36df58cf-c5f6-46b0-a9a3-bcd6187375a0" providerId="ADAL" clId="{D4B2D04E-BCD7-4563-935A-7D8C7F16498C}" dt="2021-10-26T15:21:43.653" v="219" actId="47"/>
        <pc:sldMkLst>
          <pc:docMk/>
          <pc:sldMk cId="2567002968" sldId="352"/>
        </pc:sldMkLst>
      </pc:sldChg>
      <pc:sldChg chg="del">
        <pc:chgData name="Kathryn Williamson" userId="36df58cf-c5f6-46b0-a9a3-bcd6187375a0" providerId="ADAL" clId="{D4B2D04E-BCD7-4563-935A-7D8C7F16498C}" dt="2021-10-26T15:21:15.695" v="214" actId="47"/>
        <pc:sldMkLst>
          <pc:docMk/>
          <pc:sldMk cId="442893480" sldId="499"/>
        </pc:sldMkLst>
      </pc:sldChg>
      <pc:sldChg chg="del">
        <pc:chgData name="Kathryn Williamson" userId="36df58cf-c5f6-46b0-a9a3-bcd6187375a0" providerId="ADAL" clId="{D4B2D04E-BCD7-4563-935A-7D8C7F16498C}" dt="2021-10-26T15:21:22.005" v="215" actId="47"/>
        <pc:sldMkLst>
          <pc:docMk/>
          <pc:sldMk cId="1186950690" sldId="500"/>
        </pc:sldMkLst>
      </pc:sldChg>
      <pc:sldChg chg="del">
        <pc:chgData name="Kathryn Williamson" userId="36df58cf-c5f6-46b0-a9a3-bcd6187375a0" providerId="ADAL" clId="{D4B2D04E-BCD7-4563-935A-7D8C7F16498C}" dt="2021-10-26T15:21:38.450" v="218" actId="47"/>
        <pc:sldMkLst>
          <pc:docMk/>
          <pc:sldMk cId="1765329344" sldId="1571"/>
        </pc:sldMkLst>
      </pc:sldChg>
      <pc:sldChg chg="del">
        <pc:chgData name="Kathryn Williamson" userId="36df58cf-c5f6-46b0-a9a3-bcd6187375a0" providerId="ADAL" clId="{D4B2D04E-BCD7-4563-935A-7D8C7F16498C}" dt="2021-10-26T15:21:34.882" v="216" actId="47"/>
        <pc:sldMkLst>
          <pc:docMk/>
          <pc:sldMk cId="957251167" sldId="4542"/>
        </pc:sldMkLst>
      </pc:sldChg>
      <pc:sldChg chg="del">
        <pc:chgData name="Kathryn Williamson" userId="36df58cf-c5f6-46b0-a9a3-bcd6187375a0" providerId="ADAL" clId="{D4B2D04E-BCD7-4563-935A-7D8C7F16498C}" dt="2021-10-26T15:21:44.540" v="220" actId="47"/>
        <pc:sldMkLst>
          <pc:docMk/>
          <pc:sldMk cId="1376559345" sldId="4544"/>
        </pc:sldMkLst>
      </pc:sldChg>
      <pc:sldChg chg="del">
        <pc:chgData name="Kathryn Williamson" userId="36df58cf-c5f6-46b0-a9a3-bcd6187375a0" providerId="ADAL" clId="{D4B2D04E-BCD7-4563-935A-7D8C7F16498C}" dt="2021-10-26T15:21:09.039" v="213" actId="47"/>
        <pc:sldMkLst>
          <pc:docMk/>
          <pc:sldMk cId="1871420941" sldId="4545"/>
        </pc:sldMkLst>
      </pc:sldChg>
      <pc:sldChg chg="del">
        <pc:chgData name="Kathryn Williamson" userId="36df58cf-c5f6-46b0-a9a3-bcd6187375a0" providerId="ADAL" clId="{D4B2D04E-BCD7-4563-935A-7D8C7F16498C}" dt="2021-10-26T15:21:36.288" v="217" actId="47"/>
        <pc:sldMkLst>
          <pc:docMk/>
          <pc:sldMk cId="1422396784" sldId="4546"/>
        </pc:sldMkLst>
      </pc:sldChg>
      <pc:sldChg chg="del">
        <pc:chgData name="Kathryn Williamson" userId="36df58cf-c5f6-46b0-a9a3-bcd6187375a0" providerId="ADAL" clId="{D4B2D04E-BCD7-4563-935A-7D8C7F16498C}" dt="2021-10-26T15:22:00.972" v="224" actId="47"/>
        <pc:sldMkLst>
          <pc:docMk/>
          <pc:sldMk cId="4054026212" sldId="4547"/>
        </pc:sldMkLst>
      </pc:sldChg>
      <pc:sldMasterChg chg="del delSldLayout">
        <pc:chgData name="Kathryn Williamson" userId="36df58cf-c5f6-46b0-a9a3-bcd6187375a0" providerId="ADAL" clId="{D4B2D04E-BCD7-4563-935A-7D8C7F16498C}" dt="2021-10-26T15:21:44.540" v="220" actId="47"/>
        <pc:sldMasterMkLst>
          <pc:docMk/>
          <pc:sldMasterMk cId="1494370806" sldId="2147483672"/>
        </pc:sldMasterMkLst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1991461972" sldId="2147483673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1695149832" sldId="2147483674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1231557057" sldId="2147483675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441748378" sldId="2147483676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2493402768" sldId="2147483677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290121696" sldId="2147483678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3312223733" sldId="2147483679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1557604367" sldId="2147483680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3978384667" sldId="2147483681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3853205615" sldId="2147483682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3916482812" sldId="2147483683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679038260" sldId="2147483684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458039989" sldId="2147483685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3655081375" sldId="2147483686"/>
          </pc:sldLayoutMkLst>
        </pc:sldLayoutChg>
        <pc:sldLayoutChg chg="del">
          <pc:chgData name="Kathryn Williamson" userId="36df58cf-c5f6-46b0-a9a3-bcd6187375a0" providerId="ADAL" clId="{D4B2D04E-BCD7-4563-935A-7D8C7F16498C}" dt="2021-10-26T15:21:44.540" v="220" actId="47"/>
          <pc:sldLayoutMkLst>
            <pc:docMk/>
            <pc:sldMasterMk cId="1494370806" sldId="2147483672"/>
            <pc:sldLayoutMk cId="4123428056" sldId="214748368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C4148-7E5C-45E7-A93F-05D9D8A53943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A253D-E2F0-4AB1-A76C-344D59E07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8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A253D-E2F0-4AB1-A76C-344D59E072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A253D-E2F0-4AB1-A76C-344D59E072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6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A253D-E2F0-4AB1-A76C-344D59E072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6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B75B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B75B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B75562A6-DAD9-4351-8DBA-3A44B3CAC2E5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61" y="1810352"/>
            <a:ext cx="10515600" cy="3775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A2A5C418-1D07-4C1F-B036-55F1E63D0A2A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424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424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8FFFF532-5F34-43D7-9764-7F3BAEA189A2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182AEF51-053D-4C56-A30F-65FFA060CCDA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AF76A3A1-4126-4B39-B21D-5FA218ACA30A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60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03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1FD2BAB6-C7D7-43ED-9C6F-D948CAC65AD3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1355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4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434E5B38-7B15-4E73-8C4C-37A6F50F26B2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FFA8D-7DC7-4367-8E1D-D7ED52791291}" type="datetime1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F53079-42BF-4B71-9CA6-A6C43C3E2193}" type="datetime1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42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12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45D5A-828A-442C-AEDA-6E6429861D55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64219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83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FC5853-D3E6-426E-885C-73F2788C4352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61" y="1810352"/>
            <a:ext cx="10515600" cy="3528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37502" y="5636622"/>
            <a:ext cx="10339681" cy="720080"/>
            <a:chOff x="937502" y="5420598"/>
            <a:chExt cx="10339681" cy="720080"/>
          </a:xfrm>
        </p:grpSpPr>
        <p:sp>
          <p:nvSpPr>
            <p:cNvPr id="9" name="Rectangle 8"/>
            <p:cNvSpPr/>
            <p:nvPr userDrawn="1"/>
          </p:nvSpPr>
          <p:spPr>
            <a:xfrm>
              <a:off x="2912360" y="5564614"/>
              <a:ext cx="8364823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>
                  <a:solidFill>
                    <a:srgbClr val="DA1C5C"/>
                  </a:solidFill>
                </a:rPr>
                <a:t>Empower                                 		Enable                                      		 Involve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502" y="5420598"/>
              <a:ext cx="1413588" cy="72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B75B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B75B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DA1C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DA1C5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3F9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3F9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athrynw@richmondcvs.org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271" y="2590801"/>
            <a:ext cx="9846129" cy="2933700"/>
          </a:xfrm>
        </p:spPr>
        <p:txBody>
          <a:bodyPr>
            <a:normAutofit lnSpcReduction="10000"/>
          </a:bodyPr>
          <a:lstStyle/>
          <a:p>
            <a:r>
              <a:rPr lang="en-GB" sz="6400" b="1" dirty="0">
                <a:solidFill>
                  <a:srgbClr val="1B75BC"/>
                </a:solidFill>
              </a:rPr>
              <a:t>Kingston VSCE Forum</a:t>
            </a:r>
            <a:endParaRPr lang="en-GB" sz="4800" b="1" dirty="0">
              <a:solidFill>
                <a:srgbClr val="1B75BC"/>
              </a:solidFill>
            </a:endParaRPr>
          </a:p>
          <a:p>
            <a:r>
              <a:rPr lang="en-GB" sz="4000" b="1" dirty="0"/>
              <a:t>27th October 2021</a:t>
            </a:r>
          </a:p>
          <a:p>
            <a:r>
              <a:rPr lang="en-GB" sz="4000" b="1" dirty="0"/>
              <a:t>Strengthening Communities Programme</a:t>
            </a:r>
          </a:p>
          <a:p>
            <a:r>
              <a:rPr lang="en-GB" sz="4000" b="1" dirty="0">
                <a:solidFill>
                  <a:srgbClr val="1B75BC"/>
                </a:solidFill>
              </a:rPr>
              <a:t>Kathryn Williamson, Director, RCVS</a:t>
            </a:r>
          </a:p>
          <a:p>
            <a:endParaRPr lang="en-GB" sz="4000" b="1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3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8465-6586-4A4E-8A1F-BB6AAF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does it 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FB33-39A6-4597-B6F1-636034F7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61" y="1358900"/>
            <a:ext cx="10515600" cy="420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3293C-3C35-4A2B-8AF0-754FC85F7A38}"/>
              </a:ext>
            </a:extLst>
          </p:cNvPr>
          <p:cNvSpPr txBox="1"/>
          <p:nvPr/>
        </p:nvSpPr>
        <p:spPr>
          <a:xfrm>
            <a:off x="996593" y="1169411"/>
            <a:ext cx="988374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The Strengthening Communities Programme is part of the SW London ICS Recovery and Transition Programme. 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It reports into the SWL ICS Recovery &amp; Transition Board which in turn reports to: 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The SW London Health &amp; Care Partnership Board.</a:t>
            </a: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8465-6586-4A4E-8A1F-BB6AAF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Strengthening Communities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FB33-39A6-4597-B6F1-636034F7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61" y="1358900"/>
            <a:ext cx="10515600" cy="420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3293C-3C35-4A2B-8AF0-754FC85F7A38}"/>
              </a:ext>
            </a:extLst>
          </p:cNvPr>
          <p:cNvSpPr txBox="1"/>
          <p:nvPr/>
        </p:nvSpPr>
        <p:spPr>
          <a:xfrm>
            <a:off x="996593" y="1169411"/>
            <a:ext cx="9883740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rgbClr val="1B75BC"/>
                </a:solidFill>
              </a:rPr>
              <a:t>Overall purpose:  to enable places to develop strong place-based health and care partnerships to deliver good quality place-based integrated care by: </a:t>
            </a:r>
          </a:p>
          <a:p>
            <a:endParaRPr lang="en-US" sz="2400" dirty="0">
              <a:solidFill>
                <a:srgbClr val="1B75BC"/>
              </a:solidFill>
            </a:endParaRPr>
          </a:p>
          <a:p>
            <a:r>
              <a:rPr lang="en-US" sz="2400" dirty="0">
                <a:solidFill>
                  <a:srgbClr val="1B75BC"/>
                </a:solidFill>
              </a:rPr>
              <a:t>• driving improved joint working across the NHS, LAs and VCS and developing a shared culture and </a:t>
            </a:r>
            <a:r>
              <a:rPr lang="en-US" sz="2400" dirty="0" err="1">
                <a:solidFill>
                  <a:srgbClr val="1B75BC"/>
                </a:solidFill>
              </a:rPr>
              <a:t>behaviours</a:t>
            </a:r>
            <a:r>
              <a:rPr lang="en-US" sz="2400" dirty="0">
                <a:solidFill>
                  <a:srgbClr val="1B75BC"/>
                </a:solidFill>
              </a:rPr>
              <a:t> for system leaders </a:t>
            </a:r>
          </a:p>
          <a:p>
            <a:r>
              <a:rPr lang="en-US" sz="2400" dirty="0">
                <a:solidFill>
                  <a:srgbClr val="1B75BC"/>
                </a:solidFill>
              </a:rPr>
              <a:t>• facilitating generation, sharing and adoption of learning and best practice </a:t>
            </a:r>
          </a:p>
          <a:p>
            <a:r>
              <a:rPr lang="en-US" sz="2400" dirty="0">
                <a:solidFill>
                  <a:srgbClr val="1B75BC"/>
                </a:solidFill>
              </a:rPr>
              <a:t>• Identifying, initiating and leading ‘at scale’ opportunities and projects where collective action will add clear value to place </a:t>
            </a:r>
          </a:p>
          <a:p>
            <a:r>
              <a:rPr lang="en-US" sz="2400" dirty="0">
                <a:solidFill>
                  <a:srgbClr val="1B75BC"/>
                </a:solidFill>
              </a:rPr>
              <a:t>• helping ensure that SWL, London and other ‘at scale’ initiatives effectively reach and benefit places.</a:t>
            </a:r>
            <a:endParaRPr lang="en-GB" sz="2400" dirty="0">
              <a:solidFill>
                <a:srgbClr val="1B75BC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7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8465-6586-4A4E-8A1F-BB6AAF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Membership of the SC Programme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FB33-39A6-4597-B6F1-636034F7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61" y="1358900"/>
            <a:ext cx="10515600" cy="420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3293C-3C35-4A2B-8AF0-754FC85F7A38}"/>
              </a:ext>
            </a:extLst>
          </p:cNvPr>
          <p:cNvSpPr txBox="1"/>
          <p:nvPr/>
        </p:nvSpPr>
        <p:spPr>
          <a:xfrm>
            <a:off x="996593" y="1169411"/>
            <a:ext cx="988374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Chair: Ian Thomas, CEO, RBK &amp; SWL Local Authority Health &amp; Care Lead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Various SWL CCG Leads and Local Authority Leads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Director of Public Health;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NHS and LA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Place Leads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Director of a CVS</a:t>
            </a:r>
          </a:p>
          <a:p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Due to continue to April 2022 with review in Jan 2022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1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8465-6586-4A4E-8A1F-BB6AAF70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r>
              <a:rPr lang="en-GB" b="1" dirty="0"/>
              <a:t>Seven workstreams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FB33-39A6-4597-B6F1-636034F7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61" y="1358900"/>
            <a:ext cx="10515600" cy="420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3293C-3C35-4A2B-8AF0-754FC85F7A38}"/>
              </a:ext>
            </a:extLst>
          </p:cNvPr>
          <p:cNvSpPr txBox="1"/>
          <p:nvPr/>
        </p:nvSpPr>
        <p:spPr>
          <a:xfrm>
            <a:off x="965771" y="1118041"/>
            <a:ext cx="988374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Governance &amp; Decision Making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ink Family/Children &amp; Young People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Care Homes &amp; Hospital Discharge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Supporting VCS Engagement &amp; Capacity Building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NHS anchor institution contributing to place economic development and environmental sustainability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Better use of resources &amp; cost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Digital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Transformation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1B75BC"/>
                </a:solidFill>
                <a:latin typeface="Calibri" panose="020F0502020204030204" pitchFamily="34" charset="0"/>
              </a:rPr>
              <a:t>Cross cutting themes: Engagement &amp; Comms; workforce development</a:t>
            </a: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4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8465-6586-4A4E-8A1F-BB6AAF70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Supporting VCS Engagement &amp; 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FB33-39A6-4597-B6F1-636034F7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61" y="1358900"/>
            <a:ext cx="10515600" cy="420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3293C-3C35-4A2B-8AF0-754FC85F7A38}"/>
              </a:ext>
            </a:extLst>
          </p:cNvPr>
          <p:cNvSpPr txBox="1"/>
          <p:nvPr/>
        </p:nvSpPr>
        <p:spPr>
          <a:xfrm>
            <a:off x="965771" y="1118041"/>
            <a:ext cx="98837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Help Places build community capacity, increase community resilience and make best use of community assets</a:t>
            </a:r>
          </a:p>
          <a:p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VCS needs to have a strong voice and real influence within ICS structure</a:t>
            </a:r>
          </a:p>
          <a:p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SWL CVS’ Leads meeting with SC Programme team and SWL Health &amp; Care Partnership to start process of developing a VCSE Alliance in SW London</a:t>
            </a:r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Build on good practice where it already exists and strengthen where needed</a:t>
            </a:r>
          </a:p>
          <a:p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Limited resources for additional support to do this so capacity is an issue but it is </a:t>
            </a:r>
            <a:r>
              <a:rPr lang="en-US" sz="2400">
                <a:solidFill>
                  <a:srgbClr val="0070C0"/>
                </a:solidFill>
                <a:latin typeface="Calibri" panose="020F0502020204030204" pitchFamily="34" charset="0"/>
              </a:rPr>
              <a:t>an opportunity.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5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271" y="2590801"/>
            <a:ext cx="9846129" cy="2933700"/>
          </a:xfrm>
        </p:spPr>
        <p:txBody>
          <a:bodyPr>
            <a:normAutofit/>
          </a:bodyPr>
          <a:lstStyle/>
          <a:p>
            <a:r>
              <a:rPr lang="en-GB" sz="6400" b="1" dirty="0">
                <a:solidFill>
                  <a:srgbClr val="1B75BC"/>
                </a:solidFill>
              </a:rPr>
              <a:t>Thank you</a:t>
            </a:r>
            <a:endParaRPr lang="en-GB" sz="4000" b="1" dirty="0"/>
          </a:p>
          <a:p>
            <a:r>
              <a:rPr lang="en-GB" sz="4000" b="1" dirty="0">
                <a:solidFill>
                  <a:srgbClr val="1B75BC"/>
                </a:solidFill>
              </a:rPr>
              <a:t>Kathryn Williamson, Director, RCVS</a:t>
            </a:r>
          </a:p>
          <a:p>
            <a:r>
              <a:rPr lang="en-GB" sz="4000" b="1" dirty="0">
                <a:solidFill>
                  <a:srgbClr val="1B75BC"/>
                </a:solidFill>
                <a:hlinkClick r:id="rId2"/>
              </a:rPr>
              <a:t>kathrynw@richmond</a:t>
            </a:r>
            <a:r>
              <a:rPr lang="en-GB" sz="4000" b="1" dirty="0">
                <a:hlinkClick r:id="rId2"/>
              </a:rPr>
              <a:t>cvs.org.uk</a:t>
            </a:r>
            <a:endParaRPr lang="en-GB" sz="4000" b="1" dirty="0"/>
          </a:p>
          <a:p>
            <a:endParaRPr lang="en-GB" sz="4000" b="1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218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VS H &amp; W Network Meeting May 2019" id="{8CB2EDE1-FB3E-465D-AF2C-607985199061}" vid="{82BAB992-2068-4493-B1CC-6D5C9FFD48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7882DD9BA0C84199818ECFD5A253E6" ma:contentTypeVersion="6" ma:contentTypeDescription="Create a new document." ma:contentTypeScope="" ma:versionID="ac202a6ad2143b45d5d86191ddf64b02">
  <xsd:schema xmlns:xsd="http://www.w3.org/2001/XMLSchema" xmlns:xs="http://www.w3.org/2001/XMLSchema" xmlns:p="http://schemas.microsoft.com/office/2006/metadata/properties" xmlns:ns3="dabcc865-e4a4-4f71-ae17-614a0c9172ab" xmlns:ns4="65149b6a-994c-4f6d-9bfd-4874c17a0845" targetNamespace="http://schemas.microsoft.com/office/2006/metadata/properties" ma:root="true" ma:fieldsID="dd2d8cb1f6bdb83fec54769c27f9c198" ns3:_="" ns4:_="">
    <xsd:import namespace="dabcc865-e4a4-4f71-ae17-614a0c9172ab"/>
    <xsd:import namespace="65149b6a-994c-4f6d-9bfd-4874c17a084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cc865-e4a4-4f71-ae17-614a0c9172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49b6a-994c-4f6d-9bfd-4874c17a0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020A13-7D7B-44F2-A3AE-89E52C0B6E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bcc865-e4a4-4f71-ae17-614a0c9172ab"/>
    <ds:schemaRef ds:uri="65149b6a-994c-4f6d-9bfd-4874c17a0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521C2-493B-4B61-A513-F05B331EEE35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dabcc865-e4a4-4f71-ae17-614a0c9172ab"/>
    <ds:schemaRef ds:uri="http://purl.org/dc/elements/1.1/"/>
    <ds:schemaRef ds:uri="http://purl.org/dc/terms/"/>
    <ds:schemaRef ds:uri="http://schemas.microsoft.com/office/infopath/2007/PartnerControls"/>
    <ds:schemaRef ds:uri="65149b6a-994c-4f6d-9bfd-4874c17a084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D679EB2-924A-47A4-A1E3-9581B10D9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RCVS H &amp; W Network Meeting May 2019</Template>
  <TotalTime>203</TotalTime>
  <Words>389</Words>
  <Application>Microsoft Office PowerPoint</Application>
  <PresentationFormat>Widescreen</PresentationFormat>
  <Paragraphs>70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Presentation</vt:lpstr>
      <vt:lpstr>PowerPoint Presentation</vt:lpstr>
      <vt:lpstr>Where does it fit?</vt:lpstr>
      <vt:lpstr>Strengthening Communities Programme</vt:lpstr>
      <vt:lpstr>Membership of the SC Programme includes:</vt:lpstr>
      <vt:lpstr>Seven workstreams</vt:lpstr>
      <vt:lpstr>Supporting VCS Engagement &amp; Capacity Building</vt:lpstr>
      <vt:lpstr>PowerPoint Presentation</vt:lpstr>
    </vt:vector>
  </TitlesOfParts>
  <Company>Richmond Upon Thames CVS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Williamson</dc:creator>
  <cp:lastModifiedBy>Kathryn Williamson</cp:lastModifiedBy>
  <cp:revision>2</cp:revision>
  <cp:lastPrinted>2019-10-01T11:29:03Z</cp:lastPrinted>
  <dcterms:created xsi:type="dcterms:W3CDTF">2019-07-08T17:11:13Z</dcterms:created>
  <dcterms:modified xsi:type="dcterms:W3CDTF">2021-10-27T09:45:02Z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0x0101005F7882DD9BA0C84199818ECFD5A253E6</vt:lpwstr>
  </property>
</Properties>
</file>