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C14531-0E11-4A14-92CD-5B1BA4F7E4CC}" v="5" dt="2023-11-28T15:55:21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71891-35C8-72BA-08F6-236BADA8A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CB171F-371D-AF4B-A5DC-7F9289650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07973-4DC4-4B45-079B-F1FA46FD2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561B-22F5-403E-AF21-18DF6E1289E2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A5F83-D89C-5D6A-74EB-4B82B06EE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D3ABD-487D-1456-3938-40F8E75DC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2744-73BF-4BDC-8E65-D9F1E4430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30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A168E-5722-CA77-A2FE-918E0E7C0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854425-5F38-4E7C-99D4-9A838ADFB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E228-12ED-0A13-F140-DD4C620E5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561B-22F5-403E-AF21-18DF6E1289E2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282CC-1972-A9DE-0B79-A9F7A3EC8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DE861-2CC9-5F0F-E488-6E82C5219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2744-73BF-4BDC-8E65-D9F1E4430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99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8372DC-2299-44BD-E067-951C277E89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2F8337-5492-B434-BBE2-B45E00219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D2298-19DE-4C60-0F85-A2CFAD49C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561B-22F5-403E-AF21-18DF6E1289E2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899E9-9F8F-8953-1EAD-3B3B784B4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E0C12-D69A-844B-996A-E91E31757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2744-73BF-4BDC-8E65-D9F1E4430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839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E09BE-49CF-6EDB-68C3-C77C4DFA7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A81AF-8DCB-ED44-F3B7-A026454C7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3C037-A986-7E6D-BBBE-6D1462DC1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561B-22F5-403E-AF21-18DF6E1289E2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F916E-2518-961A-9C48-D7BBFAC0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98286-8C80-FB98-6483-4CF89053E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2744-73BF-4BDC-8E65-D9F1E4430F94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C770E3-8445-83D7-5CDE-0F69F2E83F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5629" y="365125"/>
            <a:ext cx="2158171" cy="21215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F31005-DDE0-E342-1310-B1B4C5E052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81037"/>
            <a:ext cx="1643748" cy="172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8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961D5-EE75-2119-6B68-B3B8922C7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7441D-70BC-D7DA-221D-11CD2922D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13F59-BDFC-7B52-9393-05E730426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561B-22F5-403E-AF21-18DF6E1289E2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A68A6-A81B-5B4B-B5AF-65AFDA593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90BBA-9B44-94DC-5E0A-1BD131771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2744-73BF-4BDC-8E65-D9F1E4430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70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6D340-3FB5-CF62-FD7A-67EE80B76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7AD2F-8F6B-7F2B-AF1B-121AFB734A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A61C8-7CB0-BE46-6E72-5DF5C072E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1F82D-66AD-0381-129B-7D839E56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561B-22F5-403E-AF21-18DF6E1289E2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D4EE0-2CC3-CFDA-8660-EDA51C93B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92B7D-1748-A74B-77ED-E45304EE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2744-73BF-4BDC-8E65-D9F1E4430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66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7D0AA-C225-C277-F604-AB839754C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0BC3A-98F5-F670-CCD1-3C9077565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740FF-7FD7-11CD-1104-F5AAC7CFD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9AF23E-5E45-E84D-5401-53ABA2B85B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36E1AF-3867-C13B-BA52-DF4FCBC4E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5C1A2A-30DB-A120-9EE3-EDDD4AA20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561B-22F5-403E-AF21-18DF6E1289E2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6CC8A2-B49D-7CA8-78CC-91BFE9C5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7C0D81-2C05-6CF0-1E8C-3878DACFA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2744-73BF-4BDC-8E65-D9F1E4430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79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FE84C-C506-A20D-3F47-B257FE6BA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A6D293-DDD5-B289-366A-7347D2FEF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561B-22F5-403E-AF21-18DF6E1289E2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9BE255-144E-B7D0-9D1F-19DF75AE3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CBE20-A898-7FE6-D98E-376F039E4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2744-73BF-4BDC-8E65-D9F1E4430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71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E41B3-FF74-14C1-7341-CB161E31E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561B-22F5-403E-AF21-18DF6E1289E2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4380C-3330-C713-72A9-2B7AEFE61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F5DC1-3DF3-BF0B-0732-BC0BFBEEC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2744-73BF-4BDC-8E65-D9F1E4430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76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4176-B0E4-8CC8-33ED-BDDEE97B1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96239-3245-C7FB-943A-43703A6A2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51D40-90BB-DFA1-CBFA-038053BC4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A32B3-31DD-2C1F-860C-F0F905DE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561B-22F5-403E-AF21-18DF6E1289E2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D4974-1BAB-DF1E-DCCD-C3F5A05C7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8194D-DFD1-6D72-AB9A-052A822F0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2744-73BF-4BDC-8E65-D9F1E4430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70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C463-66CD-B332-E605-D0BDDC952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F715C2-96AF-4BCD-998D-2631846B42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19C32-7352-E0EA-3E12-CF01CEFCC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E3414-8999-42CE-78F8-BEA14CDFB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561B-22F5-403E-AF21-18DF6E1289E2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D77112-FCC8-BFC2-E7CC-9689BB391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59D69-7896-2908-BA10-4494636C2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2744-73BF-4BDC-8E65-D9F1E4430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47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D62968-D5DD-DE55-3B0E-432B941F8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4E9A6-A2A9-F574-C4BC-FDB91473F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7EEDB-F21A-6F23-31C2-2D3297921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A561B-22F5-403E-AF21-18DF6E1289E2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0F91F-53FF-7FC0-3988-2F9418CF1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E608C-8EB9-47D2-4D26-17C71E769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D2744-73BF-4BDC-8E65-D9F1E4430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93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602E5CEE-91F4-469A-8DB0-B083D4E6D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5AEE2-312F-96D3-8581-98E4ED0C7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85" r="20983" b="1"/>
          <a:stretch/>
        </p:blipFill>
        <p:spPr>
          <a:xfrm>
            <a:off x="5390449" y="586225"/>
            <a:ext cx="4107902" cy="3393126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5" name="Picture 14" descr="A red apple with a heart cut out&#10;&#10;Description automatically generated">
            <a:extLst>
              <a:ext uri="{FF2B5EF4-FFF2-40B4-BE49-F238E27FC236}">
                <a16:creationId xmlns:a16="http://schemas.microsoft.com/office/drawing/2014/main" id="{DD5797A9-8BBA-0655-15FF-D40FD4AB78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4" r="11947" b="-2"/>
          <a:stretch/>
        </p:blipFill>
        <p:spPr>
          <a:xfrm>
            <a:off x="8530121" y="3456433"/>
            <a:ext cx="3661880" cy="3401568"/>
          </a:xfrm>
          <a:custGeom>
            <a:avLst/>
            <a:gdLst/>
            <a:ahLst/>
            <a:cxnLst/>
            <a:rect l="l" t="t" r="r" b="b"/>
            <a:pathLst>
              <a:path w="3661880" h="3401568">
                <a:moveTo>
                  <a:pt x="774544" y="0"/>
                </a:moveTo>
                <a:lnTo>
                  <a:pt x="3661880" y="0"/>
                </a:lnTo>
                <a:lnTo>
                  <a:pt x="3661880" y="3401568"/>
                </a:lnTo>
                <a:lnTo>
                  <a:pt x="0" y="3401568"/>
                </a:lnTo>
                <a:lnTo>
                  <a:pt x="104462" y="3186501"/>
                </a:lnTo>
                <a:cubicBezTo>
                  <a:pt x="492537" y="2345513"/>
                  <a:pt x="732594" y="1346092"/>
                  <a:pt x="769909" y="268359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71E9E7-19B9-2FCD-A7B9-F648639A0B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08" r="2" b="9305"/>
          <a:stretch/>
        </p:blipFill>
        <p:spPr>
          <a:xfrm>
            <a:off x="5897880" y="3401568"/>
            <a:ext cx="3093040" cy="2588494"/>
          </a:xfrm>
          <a:custGeom>
            <a:avLst/>
            <a:gdLst/>
            <a:ahLst/>
            <a:cxnLst/>
            <a:rect l="l" t="t" r="r" b="b"/>
            <a:pathLst>
              <a:path w="4064598" h="3401568">
                <a:moveTo>
                  <a:pt x="749132" y="0"/>
                </a:moveTo>
                <a:lnTo>
                  <a:pt x="4064598" y="0"/>
                </a:lnTo>
                <a:lnTo>
                  <a:pt x="4059963" y="268360"/>
                </a:lnTo>
                <a:cubicBezTo>
                  <a:pt x="4022649" y="1346093"/>
                  <a:pt x="3782591" y="2345514"/>
                  <a:pt x="3394516" y="3186502"/>
                </a:cubicBezTo>
                <a:lnTo>
                  <a:pt x="3290055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54" name="Freeform: Shape 53">
            <a:extLst>
              <a:ext uri="{FF2B5EF4-FFF2-40B4-BE49-F238E27FC236}">
                <a16:creationId xmlns:a16="http://schemas.microsoft.com/office/drawing/2014/main" id="{E2AC6510-3E38-4777-B5FF-489AB2AFC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7943" cy="6858000"/>
          </a:xfrm>
          <a:custGeom>
            <a:avLst/>
            <a:gdLst>
              <a:gd name="connsiteX0" fmla="*/ 0 w 5927943"/>
              <a:gd name="connsiteY0" fmla="*/ 0 h 6858000"/>
              <a:gd name="connsiteX1" fmla="*/ 5129522 w 5927943"/>
              <a:gd name="connsiteY1" fmla="*/ 0 h 6858000"/>
              <a:gd name="connsiteX2" fmla="*/ 5289639 w 5927943"/>
              <a:gd name="connsiteY2" fmla="*/ 323150 h 6858000"/>
              <a:gd name="connsiteX3" fmla="*/ 5927943 w 5927943"/>
              <a:gd name="connsiteY3" fmla="*/ 3476847 h 6858000"/>
              <a:gd name="connsiteX4" fmla="*/ 5289639 w 5927943"/>
              <a:gd name="connsiteY4" fmla="*/ 6630545 h 6858000"/>
              <a:gd name="connsiteX5" fmla="*/ 5176937 w 5927943"/>
              <a:gd name="connsiteY5" fmla="*/ 6858000 h 6858000"/>
              <a:gd name="connsiteX6" fmla="*/ 0 w 592794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7943" h="6858000">
                <a:moveTo>
                  <a:pt x="0" y="0"/>
                </a:moveTo>
                <a:lnTo>
                  <a:pt x="5129522" y="0"/>
                </a:lnTo>
                <a:lnTo>
                  <a:pt x="5289639" y="323150"/>
                </a:lnTo>
                <a:cubicBezTo>
                  <a:pt x="5692631" y="1223391"/>
                  <a:pt x="5927943" y="2308646"/>
                  <a:pt x="5927943" y="3476847"/>
                </a:cubicBezTo>
                <a:cubicBezTo>
                  <a:pt x="5927943" y="4645048"/>
                  <a:pt x="5692631" y="5730304"/>
                  <a:pt x="5289639" y="6630545"/>
                </a:cubicBezTo>
                <a:lnTo>
                  <a:pt x="517693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71" name="Freeform: Shape 55">
            <a:extLst>
              <a:ext uri="{FF2B5EF4-FFF2-40B4-BE49-F238E27FC236}">
                <a16:creationId xmlns:a16="http://schemas.microsoft.com/office/drawing/2014/main" id="{01E4E464-521F-49A9-8D9D-6F6979C45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17310" cy="6858000"/>
          </a:xfrm>
          <a:custGeom>
            <a:avLst/>
            <a:gdLst>
              <a:gd name="connsiteX0" fmla="*/ 0 w 5917310"/>
              <a:gd name="connsiteY0" fmla="*/ 0 h 6858000"/>
              <a:gd name="connsiteX1" fmla="*/ 5118889 w 5917310"/>
              <a:gd name="connsiteY1" fmla="*/ 0 h 6858000"/>
              <a:gd name="connsiteX2" fmla="*/ 5279006 w 5917310"/>
              <a:gd name="connsiteY2" fmla="*/ 323150 h 6858000"/>
              <a:gd name="connsiteX3" fmla="*/ 5917310 w 5917310"/>
              <a:gd name="connsiteY3" fmla="*/ 3476847 h 6858000"/>
              <a:gd name="connsiteX4" fmla="*/ 5279006 w 5917310"/>
              <a:gd name="connsiteY4" fmla="*/ 6630545 h 6858000"/>
              <a:gd name="connsiteX5" fmla="*/ 5166304 w 5917310"/>
              <a:gd name="connsiteY5" fmla="*/ 6858000 h 6858000"/>
              <a:gd name="connsiteX6" fmla="*/ 0 w 591731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17310" h="6858000">
                <a:moveTo>
                  <a:pt x="0" y="0"/>
                </a:moveTo>
                <a:lnTo>
                  <a:pt x="5118889" y="0"/>
                </a:lnTo>
                <a:lnTo>
                  <a:pt x="5279006" y="323150"/>
                </a:lnTo>
                <a:cubicBezTo>
                  <a:pt x="5681998" y="1223391"/>
                  <a:pt x="5917310" y="2308646"/>
                  <a:pt x="5917310" y="3476847"/>
                </a:cubicBezTo>
                <a:cubicBezTo>
                  <a:pt x="5917310" y="4645048"/>
                  <a:pt x="5681998" y="5730304"/>
                  <a:pt x="5279006" y="6630545"/>
                </a:cubicBezTo>
                <a:lnTo>
                  <a:pt x="516630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D39D1E-860C-4A85-00C4-01705A286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" y="1527048"/>
            <a:ext cx="5020056" cy="2251134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/>
              <a:t>Kingston VCSE Good Food Group Meeting, 29 Nov 2023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281265-AECF-A418-09F0-584E2BB28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2" y="3979352"/>
            <a:ext cx="4919472" cy="1142441"/>
          </a:xfrm>
        </p:spPr>
        <p:txBody>
          <a:bodyPr>
            <a:normAutofit fontScale="92500" lnSpcReduction="10000"/>
          </a:bodyPr>
          <a:lstStyle/>
          <a:p>
            <a:pPr algn="l"/>
            <a:endParaRPr lang="en-GB" sz="2800" dirty="0"/>
          </a:p>
          <a:p>
            <a:pPr algn="l"/>
            <a:r>
              <a:rPr lang="en-GB" sz="4800" dirty="0"/>
              <a:t>Welcome!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1CD565B-6ECC-4F9F-9651-D9B02A7EB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pile of red apples&#10;&#10;Description automatically generated">
            <a:extLst>
              <a:ext uri="{FF2B5EF4-FFF2-40B4-BE49-F238E27FC236}">
                <a16:creationId xmlns:a16="http://schemas.microsoft.com/office/drawing/2014/main" id="{0A14427E-04B6-7B22-F0F3-A601F8613E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0" r="15678" b="-2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E52DEE4C-2D60-4B27-8ABB-1D595DF08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84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bowls of food&#10;&#10;Description automatically generated">
            <a:extLst>
              <a:ext uri="{FF2B5EF4-FFF2-40B4-BE49-F238E27FC236}">
                <a16:creationId xmlns:a16="http://schemas.microsoft.com/office/drawing/2014/main" id="{E35276CA-F018-560F-FC49-9251A7F07A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1850A8-5F45-BE5F-3BC0-B9AFEEB05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Agenda for today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509EB-8CEF-6D69-A3DD-8F0D10CCE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34201"/>
            <a:ext cx="4883727" cy="4058674"/>
          </a:xfrm>
        </p:spPr>
        <p:txBody>
          <a:bodyPr>
            <a:normAutofit/>
          </a:bodyPr>
          <a:lstStyle/>
          <a:p>
            <a:endParaRPr lang="en-GB" sz="1600" dirty="0"/>
          </a:p>
          <a:p>
            <a:r>
              <a:rPr lang="en-GB" sz="1800" dirty="0"/>
              <a:t>Welcome, housekeeping and outline of the day including updates</a:t>
            </a:r>
          </a:p>
          <a:p>
            <a:r>
              <a:rPr lang="en-GB" sz="1800" dirty="0"/>
              <a:t>Training Opportunities </a:t>
            </a:r>
          </a:p>
          <a:p>
            <a:r>
              <a:rPr lang="en-GB" sz="1800" dirty="0"/>
              <a:t>How to meet additional needs of those you support – risk of homelessness; Healthy Start; avoiding debt and rent arears; Connected Kingston </a:t>
            </a:r>
          </a:p>
          <a:p>
            <a:r>
              <a:rPr lang="en-GB" sz="1800" dirty="0"/>
              <a:t>LUNCH </a:t>
            </a:r>
          </a:p>
          <a:p>
            <a:r>
              <a:rPr lang="en-GB" sz="1800" dirty="0"/>
              <a:t>Sustainable local food system – urban growing; food waste and smart bins; Surplus to Supper </a:t>
            </a:r>
          </a:p>
          <a:p>
            <a:endParaRPr lang="en-GB" sz="1600" dirty="0"/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58543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owl of fruit and nuts&#10;&#10;Description automatically generated">
            <a:extLst>
              <a:ext uri="{FF2B5EF4-FFF2-40B4-BE49-F238E27FC236}">
                <a16:creationId xmlns:a16="http://schemas.microsoft.com/office/drawing/2014/main" id="{ABF816BA-EAFC-0F0F-A3C7-5AAF325A2D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1" r="7575"/>
          <a:stretch/>
        </p:blipFill>
        <p:spPr>
          <a:xfrm>
            <a:off x="3357510" y="10"/>
            <a:ext cx="966964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5FCBE5-F766-5CC3-6DCE-16ADBB38F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19" y="931750"/>
            <a:ext cx="4851400" cy="4177846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Some fantastic </a:t>
            </a:r>
            <a:br>
              <a:rPr lang="en-GB" sz="6000" b="1" dirty="0"/>
            </a:br>
            <a:r>
              <a:rPr lang="en-GB" sz="6000" b="1" dirty="0"/>
              <a:t>news!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4E371-C998-4931-E939-0A97DE1F2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05328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table with different kinds of food&#10;&#10;Description automatically generated">
            <a:extLst>
              <a:ext uri="{FF2B5EF4-FFF2-40B4-BE49-F238E27FC236}">
                <a16:creationId xmlns:a16="http://schemas.microsoft.com/office/drawing/2014/main" id="{F6AE1196-06A6-89C8-346F-04161181D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65" y="2122404"/>
            <a:ext cx="11624020" cy="56695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DC691D-1C53-09BF-8383-075D29A6F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99" y="5126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Kingston Surplus Hub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48E5C-9C53-0D00-1794-A4D2A2A48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9C54A3F-8610-83FF-2BAD-73AAB17F0E5B}"/>
              </a:ext>
            </a:extLst>
          </p:cNvPr>
          <p:cNvSpPr/>
          <p:nvPr/>
        </p:nvSpPr>
        <p:spPr>
          <a:xfrm>
            <a:off x="1190915" y="2781511"/>
            <a:ext cx="9942721" cy="43513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EEE4B4-F30A-8FA3-64E7-C2BF79442E2B}"/>
              </a:ext>
            </a:extLst>
          </p:cNvPr>
          <p:cNvSpPr txBox="1"/>
          <p:nvPr/>
        </p:nvSpPr>
        <p:spPr>
          <a:xfrm>
            <a:off x="2785872" y="3528457"/>
            <a:ext cx="3310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Food distribution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BD55A5-855B-5928-1DED-34CC7AD92C20}"/>
              </a:ext>
            </a:extLst>
          </p:cNvPr>
          <p:cNvSpPr txBox="1"/>
          <p:nvPr/>
        </p:nvSpPr>
        <p:spPr>
          <a:xfrm>
            <a:off x="6251448" y="3356143"/>
            <a:ext cx="3154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Surplus Hub Café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11F42F-0E12-C7A8-5CB0-2B35D24A6CB6}"/>
              </a:ext>
            </a:extLst>
          </p:cNvPr>
          <p:cNvSpPr txBox="1"/>
          <p:nvPr/>
        </p:nvSpPr>
        <p:spPr>
          <a:xfrm>
            <a:off x="5591833" y="4664793"/>
            <a:ext cx="504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Community Cooking Classes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045293-8A15-2869-A9F0-A5C7FA7B722F}"/>
              </a:ext>
            </a:extLst>
          </p:cNvPr>
          <p:cNvSpPr txBox="1"/>
          <p:nvPr/>
        </p:nvSpPr>
        <p:spPr>
          <a:xfrm>
            <a:off x="2749146" y="5644825"/>
            <a:ext cx="6393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Kingston Kitchens and Supermarkets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0DE08-868F-F35E-E5E9-A619AB8BB186}"/>
              </a:ext>
            </a:extLst>
          </p:cNvPr>
          <p:cNvSpPr txBox="1"/>
          <p:nvPr/>
        </p:nvSpPr>
        <p:spPr>
          <a:xfrm>
            <a:off x="1911588" y="4559518"/>
            <a:ext cx="3677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Surplus Hub Events</a:t>
            </a:r>
          </a:p>
        </p:txBody>
      </p:sp>
    </p:spTree>
    <p:extLst>
      <p:ext uri="{BB962C8B-B14F-4D97-AF65-F5344CB8AC3E}">
        <p14:creationId xmlns:p14="http://schemas.microsoft.com/office/powerpoint/2010/main" val="2229983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93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Kingston VCSE Good Food Group Meeting, 29 Nov 2023 </vt:lpstr>
      <vt:lpstr>Agenda for today </vt:lpstr>
      <vt:lpstr>Some fantastic  news!</vt:lpstr>
      <vt:lpstr>Kingston Surplus Hub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Kingston VCSE Good</dc:title>
  <dc:creator>Sanja Djeric Kane</dc:creator>
  <cp:lastModifiedBy>Camilla Wheal</cp:lastModifiedBy>
  <cp:revision>2</cp:revision>
  <dcterms:created xsi:type="dcterms:W3CDTF">2023-11-28T14:15:57Z</dcterms:created>
  <dcterms:modified xsi:type="dcterms:W3CDTF">2023-12-13T09:31:03Z</dcterms:modified>
</cp:coreProperties>
</file>