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9"/>
  </p:notesMasterIdLst>
  <p:sldIdLst>
    <p:sldId id="256" r:id="rId5"/>
    <p:sldId id="257" r:id="rId6"/>
    <p:sldId id="258" r:id="rId7"/>
    <p:sldId id="259"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8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81" d="100"/>
          <a:sy n="81" d="100"/>
        </p:scale>
        <p:origin x="754"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DED77AB-075B-4842-8752-3C4A7F8556AC}" type="datetimeFigureOut">
              <a:rPr lang="en-GB" smtClean="0"/>
              <a:t>13/12/2023</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C3AC4D7-6691-4E27-801F-24AF838426A4}" type="slidenum">
              <a:rPr lang="en-GB" smtClean="0"/>
              <a:t>‹#›</a:t>
            </a:fld>
            <a:endParaRPr lang="en-GB"/>
          </a:p>
        </p:txBody>
      </p:sp>
    </p:spTree>
    <p:extLst>
      <p:ext uri="{BB962C8B-B14F-4D97-AF65-F5344CB8AC3E}">
        <p14:creationId xmlns:p14="http://schemas.microsoft.com/office/powerpoint/2010/main" val="32169134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FC3AC4D7-6691-4E27-801F-24AF838426A4}" type="slidenum">
              <a:rPr lang="en-GB" smtClean="0"/>
              <a:t>2</a:t>
            </a:fld>
            <a:endParaRPr lang="en-GB"/>
          </a:p>
        </p:txBody>
      </p:sp>
    </p:spTree>
    <p:extLst>
      <p:ext uri="{BB962C8B-B14F-4D97-AF65-F5344CB8AC3E}">
        <p14:creationId xmlns:p14="http://schemas.microsoft.com/office/powerpoint/2010/main" val="11884937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8AA4B7-6C7C-CCED-9765-19A796EA0E7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DCAA2962-CA17-1B8E-F02F-D131EBDDF5F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E1B84F6D-02AC-9504-A115-CEE2197EB086}"/>
              </a:ext>
            </a:extLst>
          </p:cNvPr>
          <p:cNvSpPr>
            <a:spLocks noGrp="1"/>
          </p:cNvSpPr>
          <p:nvPr>
            <p:ph type="dt" sz="half" idx="10"/>
          </p:nvPr>
        </p:nvSpPr>
        <p:spPr/>
        <p:txBody>
          <a:bodyPr/>
          <a:lstStyle/>
          <a:p>
            <a:fld id="{62AB57C2-0450-412C-9BBD-D5CC2B9489E8}" type="datetimeFigureOut">
              <a:rPr lang="en-GB" smtClean="0"/>
              <a:t>13/12/2023</a:t>
            </a:fld>
            <a:endParaRPr lang="en-GB"/>
          </a:p>
        </p:txBody>
      </p:sp>
      <p:sp>
        <p:nvSpPr>
          <p:cNvPr id="5" name="Footer Placeholder 4">
            <a:extLst>
              <a:ext uri="{FF2B5EF4-FFF2-40B4-BE49-F238E27FC236}">
                <a16:creationId xmlns:a16="http://schemas.microsoft.com/office/drawing/2014/main" id="{043C65F7-C4B6-4B2B-F81B-1C00D7194D5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79E9373-2B65-6C4C-1E2C-135B7D940ED7}"/>
              </a:ext>
            </a:extLst>
          </p:cNvPr>
          <p:cNvSpPr>
            <a:spLocks noGrp="1"/>
          </p:cNvSpPr>
          <p:nvPr>
            <p:ph type="sldNum" sz="quarter" idx="12"/>
          </p:nvPr>
        </p:nvSpPr>
        <p:spPr/>
        <p:txBody>
          <a:bodyPr/>
          <a:lstStyle/>
          <a:p>
            <a:fld id="{55C7ABED-900A-4C64-9F2E-FDFA08328DB0}" type="slidenum">
              <a:rPr lang="en-GB" smtClean="0"/>
              <a:t>‹#›</a:t>
            </a:fld>
            <a:endParaRPr lang="en-GB"/>
          </a:p>
        </p:txBody>
      </p:sp>
    </p:spTree>
    <p:extLst>
      <p:ext uri="{BB962C8B-B14F-4D97-AF65-F5344CB8AC3E}">
        <p14:creationId xmlns:p14="http://schemas.microsoft.com/office/powerpoint/2010/main" val="41234712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02991E-B2ED-3961-2F1B-3F88FF442059}"/>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6691CEE4-D50B-1A58-5EF8-B486193CC14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DEE7C03-2E41-1F19-00AA-76E3A99F781B}"/>
              </a:ext>
            </a:extLst>
          </p:cNvPr>
          <p:cNvSpPr>
            <a:spLocks noGrp="1"/>
          </p:cNvSpPr>
          <p:nvPr>
            <p:ph type="dt" sz="half" idx="10"/>
          </p:nvPr>
        </p:nvSpPr>
        <p:spPr/>
        <p:txBody>
          <a:bodyPr/>
          <a:lstStyle/>
          <a:p>
            <a:fld id="{62AB57C2-0450-412C-9BBD-D5CC2B9489E8}" type="datetimeFigureOut">
              <a:rPr lang="en-GB" smtClean="0"/>
              <a:t>13/12/2023</a:t>
            </a:fld>
            <a:endParaRPr lang="en-GB"/>
          </a:p>
        </p:txBody>
      </p:sp>
      <p:sp>
        <p:nvSpPr>
          <p:cNvPr id="5" name="Footer Placeholder 4">
            <a:extLst>
              <a:ext uri="{FF2B5EF4-FFF2-40B4-BE49-F238E27FC236}">
                <a16:creationId xmlns:a16="http://schemas.microsoft.com/office/drawing/2014/main" id="{78322F54-7D22-D727-5CB6-80970C6E97D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A48908B-D289-7394-FDC3-3F30F1775585}"/>
              </a:ext>
            </a:extLst>
          </p:cNvPr>
          <p:cNvSpPr>
            <a:spLocks noGrp="1"/>
          </p:cNvSpPr>
          <p:nvPr>
            <p:ph type="sldNum" sz="quarter" idx="12"/>
          </p:nvPr>
        </p:nvSpPr>
        <p:spPr/>
        <p:txBody>
          <a:bodyPr/>
          <a:lstStyle/>
          <a:p>
            <a:fld id="{55C7ABED-900A-4C64-9F2E-FDFA08328DB0}" type="slidenum">
              <a:rPr lang="en-GB" smtClean="0"/>
              <a:t>‹#›</a:t>
            </a:fld>
            <a:endParaRPr lang="en-GB"/>
          </a:p>
        </p:txBody>
      </p:sp>
    </p:spTree>
    <p:extLst>
      <p:ext uri="{BB962C8B-B14F-4D97-AF65-F5344CB8AC3E}">
        <p14:creationId xmlns:p14="http://schemas.microsoft.com/office/powerpoint/2010/main" val="16815767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28C3593-DF2A-752A-436E-2EC3739545C7}"/>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E7C4AB04-6498-E7B3-4023-3E9342DBD38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9DAEBCD-BCBD-C9F0-B3DC-5A537D646BFF}"/>
              </a:ext>
            </a:extLst>
          </p:cNvPr>
          <p:cNvSpPr>
            <a:spLocks noGrp="1"/>
          </p:cNvSpPr>
          <p:nvPr>
            <p:ph type="dt" sz="half" idx="10"/>
          </p:nvPr>
        </p:nvSpPr>
        <p:spPr/>
        <p:txBody>
          <a:bodyPr/>
          <a:lstStyle/>
          <a:p>
            <a:fld id="{62AB57C2-0450-412C-9BBD-D5CC2B9489E8}" type="datetimeFigureOut">
              <a:rPr lang="en-GB" smtClean="0"/>
              <a:t>13/12/2023</a:t>
            </a:fld>
            <a:endParaRPr lang="en-GB"/>
          </a:p>
        </p:txBody>
      </p:sp>
      <p:sp>
        <p:nvSpPr>
          <p:cNvPr id="5" name="Footer Placeholder 4">
            <a:extLst>
              <a:ext uri="{FF2B5EF4-FFF2-40B4-BE49-F238E27FC236}">
                <a16:creationId xmlns:a16="http://schemas.microsoft.com/office/drawing/2014/main" id="{7BE1CC14-3E8F-07F0-64A5-D7D837AEAEE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C2D8799-B33C-8828-CC13-BAC1C4A32C5D}"/>
              </a:ext>
            </a:extLst>
          </p:cNvPr>
          <p:cNvSpPr>
            <a:spLocks noGrp="1"/>
          </p:cNvSpPr>
          <p:nvPr>
            <p:ph type="sldNum" sz="quarter" idx="12"/>
          </p:nvPr>
        </p:nvSpPr>
        <p:spPr/>
        <p:txBody>
          <a:bodyPr/>
          <a:lstStyle/>
          <a:p>
            <a:fld id="{55C7ABED-900A-4C64-9F2E-FDFA08328DB0}" type="slidenum">
              <a:rPr lang="en-GB" smtClean="0"/>
              <a:t>‹#›</a:t>
            </a:fld>
            <a:endParaRPr lang="en-GB"/>
          </a:p>
        </p:txBody>
      </p:sp>
    </p:spTree>
    <p:extLst>
      <p:ext uri="{BB962C8B-B14F-4D97-AF65-F5344CB8AC3E}">
        <p14:creationId xmlns:p14="http://schemas.microsoft.com/office/powerpoint/2010/main" val="18211010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A165D3-2676-D5A1-5F7D-A0462B8FE2D6}"/>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E0801872-BC9D-9613-AC41-8865981B317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46176CD-EF43-9E94-76A5-55076D3BB359}"/>
              </a:ext>
            </a:extLst>
          </p:cNvPr>
          <p:cNvSpPr>
            <a:spLocks noGrp="1"/>
          </p:cNvSpPr>
          <p:nvPr>
            <p:ph type="dt" sz="half" idx="10"/>
          </p:nvPr>
        </p:nvSpPr>
        <p:spPr/>
        <p:txBody>
          <a:bodyPr/>
          <a:lstStyle/>
          <a:p>
            <a:fld id="{62AB57C2-0450-412C-9BBD-D5CC2B9489E8}" type="datetimeFigureOut">
              <a:rPr lang="en-GB" smtClean="0"/>
              <a:t>13/12/2023</a:t>
            </a:fld>
            <a:endParaRPr lang="en-GB"/>
          </a:p>
        </p:txBody>
      </p:sp>
      <p:sp>
        <p:nvSpPr>
          <p:cNvPr id="5" name="Footer Placeholder 4">
            <a:extLst>
              <a:ext uri="{FF2B5EF4-FFF2-40B4-BE49-F238E27FC236}">
                <a16:creationId xmlns:a16="http://schemas.microsoft.com/office/drawing/2014/main" id="{99CDBC6B-9916-2DF6-85BC-220FFE4DC49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0D86550-263D-0A97-467A-0DE6F0E10611}"/>
              </a:ext>
            </a:extLst>
          </p:cNvPr>
          <p:cNvSpPr>
            <a:spLocks noGrp="1"/>
          </p:cNvSpPr>
          <p:nvPr>
            <p:ph type="sldNum" sz="quarter" idx="12"/>
          </p:nvPr>
        </p:nvSpPr>
        <p:spPr/>
        <p:txBody>
          <a:bodyPr/>
          <a:lstStyle/>
          <a:p>
            <a:fld id="{55C7ABED-900A-4C64-9F2E-FDFA08328DB0}" type="slidenum">
              <a:rPr lang="en-GB" smtClean="0"/>
              <a:t>‹#›</a:t>
            </a:fld>
            <a:endParaRPr lang="en-GB"/>
          </a:p>
        </p:txBody>
      </p:sp>
    </p:spTree>
    <p:extLst>
      <p:ext uri="{BB962C8B-B14F-4D97-AF65-F5344CB8AC3E}">
        <p14:creationId xmlns:p14="http://schemas.microsoft.com/office/powerpoint/2010/main" val="28996621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A0EAE9-BBA8-753E-E1F4-370D4186292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DDB916D9-4B0D-AFF8-7DD8-92FB60CDA9D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DCB77D1-8138-2078-8927-41F6F34ECC7F}"/>
              </a:ext>
            </a:extLst>
          </p:cNvPr>
          <p:cNvSpPr>
            <a:spLocks noGrp="1"/>
          </p:cNvSpPr>
          <p:nvPr>
            <p:ph type="dt" sz="half" idx="10"/>
          </p:nvPr>
        </p:nvSpPr>
        <p:spPr/>
        <p:txBody>
          <a:bodyPr/>
          <a:lstStyle/>
          <a:p>
            <a:fld id="{62AB57C2-0450-412C-9BBD-D5CC2B9489E8}" type="datetimeFigureOut">
              <a:rPr lang="en-GB" smtClean="0"/>
              <a:t>13/12/2023</a:t>
            </a:fld>
            <a:endParaRPr lang="en-GB"/>
          </a:p>
        </p:txBody>
      </p:sp>
      <p:sp>
        <p:nvSpPr>
          <p:cNvPr id="5" name="Footer Placeholder 4">
            <a:extLst>
              <a:ext uri="{FF2B5EF4-FFF2-40B4-BE49-F238E27FC236}">
                <a16:creationId xmlns:a16="http://schemas.microsoft.com/office/drawing/2014/main" id="{AF9DA448-430F-A1F6-A040-7C9FD7A45E9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AFDB5C8-D330-898B-AEC0-9988B8077F1F}"/>
              </a:ext>
            </a:extLst>
          </p:cNvPr>
          <p:cNvSpPr>
            <a:spLocks noGrp="1"/>
          </p:cNvSpPr>
          <p:nvPr>
            <p:ph type="sldNum" sz="quarter" idx="12"/>
          </p:nvPr>
        </p:nvSpPr>
        <p:spPr/>
        <p:txBody>
          <a:bodyPr/>
          <a:lstStyle/>
          <a:p>
            <a:fld id="{55C7ABED-900A-4C64-9F2E-FDFA08328DB0}" type="slidenum">
              <a:rPr lang="en-GB" smtClean="0"/>
              <a:t>‹#›</a:t>
            </a:fld>
            <a:endParaRPr lang="en-GB"/>
          </a:p>
        </p:txBody>
      </p:sp>
    </p:spTree>
    <p:extLst>
      <p:ext uri="{BB962C8B-B14F-4D97-AF65-F5344CB8AC3E}">
        <p14:creationId xmlns:p14="http://schemas.microsoft.com/office/powerpoint/2010/main" val="14740802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721F13-3443-02C0-4BFF-3F16C136C474}"/>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BFBD18BB-23C1-BBF2-8635-22C1DB0D79E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F890ABAD-7F41-D628-EC51-8E609047EF0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35589EDD-4782-D928-D9B1-DD855FB3DB5B}"/>
              </a:ext>
            </a:extLst>
          </p:cNvPr>
          <p:cNvSpPr>
            <a:spLocks noGrp="1"/>
          </p:cNvSpPr>
          <p:nvPr>
            <p:ph type="dt" sz="half" idx="10"/>
          </p:nvPr>
        </p:nvSpPr>
        <p:spPr/>
        <p:txBody>
          <a:bodyPr/>
          <a:lstStyle/>
          <a:p>
            <a:fld id="{62AB57C2-0450-412C-9BBD-D5CC2B9489E8}" type="datetimeFigureOut">
              <a:rPr lang="en-GB" smtClean="0"/>
              <a:t>13/12/2023</a:t>
            </a:fld>
            <a:endParaRPr lang="en-GB"/>
          </a:p>
        </p:txBody>
      </p:sp>
      <p:sp>
        <p:nvSpPr>
          <p:cNvPr id="6" name="Footer Placeholder 5">
            <a:extLst>
              <a:ext uri="{FF2B5EF4-FFF2-40B4-BE49-F238E27FC236}">
                <a16:creationId xmlns:a16="http://schemas.microsoft.com/office/drawing/2014/main" id="{47362A43-ECD5-4032-2A04-E4849AB8C8C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814F316-2035-4171-A770-C257D43F1BAC}"/>
              </a:ext>
            </a:extLst>
          </p:cNvPr>
          <p:cNvSpPr>
            <a:spLocks noGrp="1"/>
          </p:cNvSpPr>
          <p:nvPr>
            <p:ph type="sldNum" sz="quarter" idx="12"/>
          </p:nvPr>
        </p:nvSpPr>
        <p:spPr/>
        <p:txBody>
          <a:bodyPr/>
          <a:lstStyle/>
          <a:p>
            <a:fld id="{55C7ABED-900A-4C64-9F2E-FDFA08328DB0}" type="slidenum">
              <a:rPr lang="en-GB" smtClean="0"/>
              <a:t>‹#›</a:t>
            </a:fld>
            <a:endParaRPr lang="en-GB"/>
          </a:p>
        </p:txBody>
      </p:sp>
    </p:spTree>
    <p:extLst>
      <p:ext uri="{BB962C8B-B14F-4D97-AF65-F5344CB8AC3E}">
        <p14:creationId xmlns:p14="http://schemas.microsoft.com/office/powerpoint/2010/main" val="22049177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E0E81E-3968-AE20-460E-35DDD5BF94FF}"/>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482D20CA-2982-A251-2C33-FA19C56B4E9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A34EFE2-89D7-AAF5-E1BE-3F32C1C99AA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6199BD9B-F400-E34B-9517-2D6848E31A2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19469E4-DE23-4763-E112-182055C4AD3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1235D6A7-7470-EA1B-D75F-57D561579AD9}"/>
              </a:ext>
            </a:extLst>
          </p:cNvPr>
          <p:cNvSpPr>
            <a:spLocks noGrp="1"/>
          </p:cNvSpPr>
          <p:nvPr>
            <p:ph type="dt" sz="half" idx="10"/>
          </p:nvPr>
        </p:nvSpPr>
        <p:spPr/>
        <p:txBody>
          <a:bodyPr/>
          <a:lstStyle/>
          <a:p>
            <a:fld id="{62AB57C2-0450-412C-9BBD-D5CC2B9489E8}" type="datetimeFigureOut">
              <a:rPr lang="en-GB" smtClean="0"/>
              <a:t>13/12/2023</a:t>
            </a:fld>
            <a:endParaRPr lang="en-GB"/>
          </a:p>
        </p:txBody>
      </p:sp>
      <p:sp>
        <p:nvSpPr>
          <p:cNvPr id="8" name="Footer Placeholder 7">
            <a:extLst>
              <a:ext uri="{FF2B5EF4-FFF2-40B4-BE49-F238E27FC236}">
                <a16:creationId xmlns:a16="http://schemas.microsoft.com/office/drawing/2014/main" id="{E5EE4EDF-7DAB-5388-A79E-A109BD6D244B}"/>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EBB7E4A5-B480-F265-8B09-96898D018111}"/>
              </a:ext>
            </a:extLst>
          </p:cNvPr>
          <p:cNvSpPr>
            <a:spLocks noGrp="1"/>
          </p:cNvSpPr>
          <p:nvPr>
            <p:ph type="sldNum" sz="quarter" idx="12"/>
          </p:nvPr>
        </p:nvSpPr>
        <p:spPr/>
        <p:txBody>
          <a:bodyPr/>
          <a:lstStyle/>
          <a:p>
            <a:fld id="{55C7ABED-900A-4C64-9F2E-FDFA08328DB0}" type="slidenum">
              <a:rPr lang="en-GB" smtClean="0"/>
              <a:t>‹#›</a:t>
            </a:fld>
            <a:endParaRPr lang="en-GB"/>
          </a:p>
        </p:txBody>
      </p:sp>
    </p:spTree>
    <p:extLst>
      <p:ext uri="{BB962C8B-B14F-4D97-AF65-F5344CB8AC3E}">
        <p14:creationId xmlns:p14="http://schemas.microsoft.com/office/powerpoint/2010/main" val="1131479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2D0144-43D4-B207-D13B-FB219AB6396F}"/>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10872BBE-8757-3898-6C4B-06A152D7888C}"/>
              </a:ext>
            </a:extLst>
          </p:cNvPr>
          <p:cNvSpPr>
            <a:spLocks noGrp="1"/>
          </p:cNvSpPr>
          <p:nvPr>
            <p:ph type="dt" sz="half" idx="10"/>
          </p:nvPr>
        </p:nvSpPr>
        <p:spPr/>
        <p:txBody>
          <a:bodyPr/>
          <a:lstStyle/>
          <a:p>
            <a:fld id="{62AB57C2-0450-412C-9BBD-D5CC2B9489E8}" type="datetimeFigureOut">
              <a:rPr lang="en-GB" smtClean="0"/>
              <a:t>13/12/2023</a:t>
            </a:fld>
            <a:endParaRPr lang="en-GB"/>
          </a:p>
        </p:txBody>
      </p:sp>
      <p:sp>
        <p:nvSpPr>
          <p:cNvPr id="4" name="Footer Placeholder 3">
            <a:extLst>
              <a:ext uri="{FF2B5EF4-FFF2-40B4-BE49-F238E27FC236}">
                <a16:creationId xmlns:a16="http://schemas.microsoft.com/office/drawing/2014/main" id="{F0729057-325E-E941-A9BD-DF2386339EE7}"/>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DE119AF9-B991-0CD0-AEF0-D40DBE6FF018}"/>
              </a:ext>
            </a:extLst>
          </p:cNvPr>
          <p:cNvSpPr>
            <a:spLocks noGrp="1"/>
          </p:cNvSpPr>
          <p:nvPr>
            <p:ph type="sldNum" sz="quarter" idx="12"/>
          </p:nvPr>
        </p:nvSpPr>
        <p:spPr/>
        <p:txBody>
          <a:bodyPr/>
          <a:lstStyle/>
          <a:p>
            <a:fld id="{55C7ABED-900A-4C64-9F2E-FDFA08328DB0}" type="slidenum">
              <a:rPr lang="en-GB" smtClean="0"/>
              <a:t>‹#›</a:t>
            </a:fld>
            <a:endParaRPr lang="en-GB"/>
          </a:p>
        </p:txBody>
      </p:sp>
    </p:spTree>
    <p:extLst>
      <p:ext uri="{BB962C8B-B14F-4D97-AF65-F5344CB8AC3E}">
        <p14:creationId xmlns:p14="http://schemas.microsoft.com/office/powerpoint/2010/main" val="28750875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EC04154-02B0-144F-3384-41F4A274AD0B}"/>
              </a:ext>
            </a:extLst>
          </p:cNvPr>
          <p:cNvSpPr>
            <a:spLocks noGrp="1"/>
          </p:cNvSpPr>
          <p:nvPr>
            <p:ph type="dt" sz="half" idx="10"/>
          </p:nvPr>
        </p:nvSpPr>
        <p:spPr/>
        <p:txBody>
          <a:bodyPr/>
          <a:lstStyle/>
          <a:p>
            <a:fld id="{62AB57C2-0450-412C-9BBD-D5CC2B9489E8}" type="datetimeFigureOut">
              <a:rPr lang="en-GB" smtClean="0"/>
              <a:t>13/12/2023</a:t>
            </a:fld>
            <a:endParaRPr lang="en-GB"/>
          </a:p>
        </p:txBody>
      </p:sp>
      <p:sp>
        <p:nvSpPr>
          <p:cNvPr id="3" name="Footer Placeholder 2">
            <a:extLst>
              <a:ext uri="{FF2B5EF4-FFF2-40B4-BE49-F238E27FC236}">
                <a16:creationId xmlns:a16="http://schemas.microsoft.com/office/drawing/2014/main" id="{9E63208D-E1FF-5DE4-86CB-F097257C7555}"/>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613C184E-77D2-9E51-87EE-A73F41932E67}"/>
              </a:ext>
            </a:extLst>
          </p:cNvPr>
          <p:cNvSpPr>
            <a:spLocks noGrp="1"/>
          </p:cNvSpPr>
          <p:nvPr>
            <p:ph type="sldNum" sz="quarter" idx="12"/>
          </p:nvPr>
        </p:nvSpPr>
        <p:spPr/>
        <p:txBody>
          <a:bodyPr/>
          <a:lstStyle/>
          <a:p>
            <a:fld id="{55C7ABED-900A-4C64-9F2E-FDFA08328DB0}" type="slidenum">
              <a:rPr lang="en-GB" smtClean="0"/>
              <a:t>‹#›</a:t>
            </a:fld>
            <a:endParaRPr lang="en-GB"/>
          </a:p>
        </p:txBody>
      </p:sp>
    </p:spTree>
    <p:extLst>
      <p:ext uri="{BB962C8B-B14F-4D97-AF65-F5344CB8AC3E}">
        <p14:creationId xmlns:p14="http://schemas.microsoft.com/office/powerpoint/2010/main" val="41740664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43338E-5CA3-3728-E896-23721CEB19F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4BD97655-975F-39B4-9A82-4A7158C55C0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4C27FAB5-1A62-49A8-97B8-047F99C419A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95886DF-ECB0-FA8E-969F-A28DF7B3F717}"/>
              </a:ext>
            </a:extLst>
          </p:cNvPr>
          <p:cNvSpPr>
            <a:spLocks noGrp="1"/>
          </p:cNvSpPr>
          <p:nvPr>
            <p:ph type="dt" sz="half" idx="10"/>
          </p:nvPr>
        </p:nvSpPr>
        <p:spPr/>
        <p:txBody>
          <a:bodyPr/>
          <a:lstStyle/>
          <a:p>
            <a:fld id="{62AB57C2-0450-412C-9BBD-D5CC2B9489E8}" type="datetimeFigureOut">
              <a:rPr lang="en-GB" smtClean="0"/>
              <a:t>13/12/2023</a:t>
            </a:fld>
            <a:endParaRPr lang="en-GB"/>
          </a:p>
        </p:txBody>
      </p:sp>
      <p:sp>
        <p:nvSpPr>
          <p:cNvPr id="6" name="Footer Placeholder 5">
            <a:extLst>
              <a:ext uri="{FF2B5EF4-FFF2-40B4-BE49-F238E27FC236}">
                <a16:creationId xmlns:a16="http://schemas.microsoft.com/office/drawing/2014/main" id="{F3DDA815-58E2-6705-0C19-E13EC2E2BE5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174D18B-E6D9-3611-6DE7-14DA392473BE}"/>
              </a:ext>
            </a:extLst>
          </p:cNvPr>
          <p:cNvSpPr>
            <a:spLocks noGrp="1"/>
          </p:cNvSpPr>
          <p:nvPr>
            <p:ph type="sldNum" sz="quarter" idx="12"/>
          </p:nvPr>
        </p:nvSpPr>
        <p:spPr/>
        <p:txBody>
          <a:bodyPr/>
          <a:lstStyle/>
          <a:p>
            <a:fld id="{55C7ABED-900A-4C64-9F2E-FDFA08328DB0}" type="slidenum">
              <a:rPr lang="en-GB" smtClean="0"/>
              <a:t>‹#›</a:t>
            </a:fld>
            <a:endParaRPr lang="en-GB"/>
          </a:p>
        </p:txBody>
      </p:sp>
    </p:spTree>
    <p:extLst>
      <p:ext uri="{BB962C8B-B14F-4D97-AF65-F5344CB8AC3E}">
        <p14:creationId xmlns:p14="http://schemas.microsoft.com/office/powerpoint/2010/main" val="25203109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B3EED6-F0EF-1705-59C8-59FA3156400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54B67D18-C56F-9EF5-6E95-3A08F2FE32B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E8C81B7B-25B3-AD93-B815-F5A04A47921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A33A819-4863-33CB-EB9F-00BE964B7107}"/>
              </a:ext>
            </a:extLst>
          </p:cNvPr>
          <p:cNvSpPr>
            <a:spLocks noGrp="1"/>
          </p:cNvSpPr>
          <p:nvPr>
            <p:ph type="dt" sz="half" idx="10"/>
          </p:nvPr>
        </p:nvSpPr>
        <p:spPr/>
        <p:txBody>
          <a:bodyPr/>
          <a:lstStyle/>
          <a:p>
            <a:fld id="{62AB57C2-0450-412C-9BBD-D5CC2B9489E8}" type="datetimeFigureOut">
              <a:rPr lang="en-GB" smtClean="0"/>
              <a:t>13/12/2023</a:t>
            </a:fld>
            <a:endParaRPr lang="en-GB"/>
          </a:p>
        </p:txBody>
      </p:sp>
      <p:sp>
        <p:nvSpPr>
          <p:cNvPr id="6" name="Footer Placeholder 5">
            <a:extLst>
              <a:ext uri="{FF2B5EF4-FFF2-40B4-BE49-F238E27FC236}">
                <a16:creationId xmlns:a16="http://schemas.microsoft.com/office/drawing/2014/main" id="{760A2123-62B3-FD27-D66A-9CE420A0FE5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2E4D9C1-CC1F-477D-A896-B46CEE61C654}"/>
              </a:ext>
            </a:extLst>
          </p:cNvPr>
          <p:cNvSpPr>
            <a:spLocks noGrp="1"/>
          </p:cNvSpPr>
          <p:nvPr>
            <p:ph type="sldNum" sz="quarter" idx="12"/>
          </p:nvPr>
        </p:nvSpPr>
        <p:spPr/>
        <p:txBody>
          <a:bodyPr/>
          <a:lstStyle/>
          <a:p>
            <a:fld id="{55C7ABED-900A-4C64-9F2E-FDFA08328DB0}" type="slidenum">
              <a:rPr lang="en-GB" smtClean="0"/>
              <a:t>‹#›</a:t>
            </a:fld>
            <a:endParaRPr lang="en-GB"/>
          </a:p>
        </p:txBody>
      </p:sp>
    </p:spTree>
    <p:extLst>
      <p:ext uri="{BB962C8B-B14F-4D97-AF65-F5344CB8AC3E}">
        <p14:creationId xmlns:p14="http://schemas.microsoft.com/office/powerpoint/2010/main" val="12068526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82C53A4-ED6D-D8FC-DB9A-D9AB37792C5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C80A4A99-449A-0DA5-C65E-3DE4AB053AA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24B4E59-1992-4B1E-6BB0-024C015A5DE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2AB57C2-0450-412C-9BBD-D5CC2B9489E8}" type="datetimeFigureOut">
              <a:rPr lang="en-GB" smtClean="0"/>
              <a:t>13/12/2023</a:t>
            </a:fld>
            <a:endParaRPr lang="en-GB"/>
          </a:p>
        </p:txBody>
      </p:sp>
      <p:sp>
        <p:nvSpPr>
          <p:cNvPr id="5" name="Footer Placeholder 4">
            <a:extLst>
              <a:ext uri="{FF2B5EF4-FFF2-40B4-BE49-F238E27FC236}">
                <a16:creationId xmlns:a16="http://schemas.microsoft.com/office/drawing/2014/main" id="{563AD426-C18F-FFC5-1506-76B57CD145B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FB3F8275-B90D-4668-BFFB-C4AEBBA4874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C7ABED-900A-4C64-9F2E-FDFA08328DB0}" type="slidenum">
              <a:rPr lang="en-GB" smtClean="0"/>
              <a:t>‹#›</a:t>
            </a:fld>
            <a:endParaRPr lang="en-GB"/>
          </a:p>
        </p:txBody>
      </p:sp>
    </p:spTree>
    <p:extLst>
      <p:ext uri="{BB962C8B-B14F-4D97-AF65-F5344CB8AC3E}">
        <p14:creationId xmlns:p14="http://schemas.microsoft.com/office/powerpoint/2010/main" val="41946916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2C4CF3-C0C7-F6C7-114E-5B86392188F7}"/>
              </a:ext>
            </a:extLst>
          </p:cNvPr>
          <p:cNvSpPr>
            <a:spLocks noGrp="1"/>
          </p:cNvSpPr>
          <p:nvPr>
            <p:ph type="ctrTitle"/>
          </p:nvPr>
        </p:nvSpPr>
        <p:spPr>
          <a:xfrm>
            <a:off x="5575442" y="1949522"/>
            <a:ext cx="6616558" cy="2387600"/>
          </a:xfrm>
        </p:spPr>
        <p:txBody>
          <a:bodyPr>
            <a:normAutofit/>
          </a:bodyPr>
          <a:lstStyle/>
          <a:p>
            <a:r>
              <a:rPr lang="en-GB" b="1" i="1" dirty="0">
                <a:solidFill>
                  <a:srgbClr val="008080"/>
                </a:solidFill>
                <a:latin typeface="Arial" panose="020B0604020202020204" pitchFamily="34" charset="0"/>
                <a:cs typeface="Arial" panose="020B0604020202020204" pitchFamily="34" charset="0"/>
              </a:rPr>
              <a:t>Growing</a:t>
            </a:r>
            <a:br>
              <a:rPr lang="en-GB" b="1" i="1" dirty="0">
                <a:solidFill>
                  <a:srgbClr val="008080"/>
                </a:solidFill>
                <a:latin typeface="Arial" panose="020B0604020202020204" pitchFamily="34" charset="0"/>
                <a:cs typeface="Arial" panose="020B0604020202020204" pitchFamily="34" charset="0"/>
              </a:rPr>
            </a:br>
            <a:br>
              <a:rPr lang="en-GB" b="1" i="1" dirty="0">
                <a:solidFill>
                  <a:srgbClr val="008080"/>
                </a:solidFill>
                <a:latin typeface="Arial" panose="020B0604020202020204" pitchFamily="34" charset="0"/>
                <a:cs typeface="Arial" panose="020B0604020202020204" pitchFamily="34" charset="0"/>
              </a:rPr>
            </a:br>
            <a:r>
              <a:rPr lang="en-GB" sz="2400" dirty="0">
                <a:latin typeface="Arial" panose="020B0604020202020204" pitchFamily="34" charset="0"/>
                <a:cs typeface="Arial" panose="020B0604020202020204" pitchFamily="34" charset="0"/>
              </a:rPr>
              <a:t>hilda.mulrooney@kingston.ac.uk</a:t>
            </a:r>
          </a:p>
        </p:txBody>
      </p:sp>
      <p:pic>
        <p:nvPicPr>
          <p:cNvPr id="5" name="Picture 4">
            <a:extLst>
              <a:ext uri="{FF2B5EF4-FFF2-40B4-BE49-F238E27FC236}">
                <a16:creationId xmlns:a16="http://schemas.microsoft.com/office/drawing/2014/main" id="{D838B3EA-746F-51CC-48C5-13B7AF42EB43}"/>
              </a:ext>
            </a:extLst>
          </p:cNvPr>
          <p:cNvPicPr>
            <a:picLocks noChangeAspect="1"/>
          </p:cNvPicPr>
          <p:nvPr/>
        </p:nvPicPr>
        <p:blipFill>
          <a:blip r:embed="rId2"/>
          <a:stretch>
            <a:fillRect/>
          </a:stretch>
        </p:blipFill>
        <p:spPr>
          <a:xfrm>
            <a:off x="210690" y="25241"/>
            <a:ext cx="5962427" cy="6832759"/>
          </a:xfrm>
          <a:prstGeom prst="rect">
            <a:avLst/>
          </a:prstGeom>
        </p:spPr>
      </p:pic>
    </p:spTree>
    <p:extLst>
      <p:ext uri="{BB962C8B-B14F-4D97-AF65-F5344CB8AC3E}">
        <p14:creationId xmlns:p14="http://schemas.microsoft.com/office/powerpoint/2010/main" val="25248098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BC65328-C421-EFE3-10DF-9620565B5AE1}"/>
              </a:ext>
            </a:extLst>
          </p:cNvPr>
          <p:cNvSpPr txBox="1"/>
          <p:nvPr/>
        </p:nvSpPr>
        <p:spPr>
          <a:xfrm>
            <a:off x="219182" y="117693"/>
            <a:ext cx="11753635" cy="6740307"/>
          </a:xfrm>
          <a:prstGeom prst="rect">
            <a:avLst/>
          </a:prstGeom>
          <a:noFill/>
        </p:spPr>
        <p:txBody>
          <a:bodyPr wrap="square" rtlCol="0">
            <a:spAutoFit/>
          </a:bodyPr>
          <a:lstStyle/>
          <a:p>
            <a:pPr marL="342900" indent="-342900">
              <a:buFont typeface="Arial" panose="020B0604020202020204" pitchFamily="34" charset="0"/>
              <a:buChar char="•"/>
            </a:pPr>
            <a:r>
              <a:rPr lang="en-GB" sz="2400" dirty="0">
                <a:latin typeface="Arial" panose="020B0604020202020204" pitchFamily="34" charset="0"/>
                <a:cs typeface="Arial" panose="020B0604020202020204" pitchFamily="34" charset="0"/>
              </a:rPr>
              <a:t>Au Law farm:	workshops (2)</a:t>
            </a:r>
          </a:p>
          <a:p>
            <a:r>
              <a:rPr lang="en-GB" sz="2400" dirty="0">
                <a:latin typeface="Arial" panose="020B0604020202020204" pitchFamily="34" charset="0"/>
                <a:cs typeface="Arial" panose="020B0604020202020204" pitchFamily="34" charset="0"/>
              </a:rPr>
              <a:t>			internships</a:t>
            </a:r>
          </a:p>
          <a:p>
            <a:r>
              <a:rPr lang="en-GB" sz="2400" dirty="0">
                <a:latin typeface="Arial" panose="020B0604020202020204" pitchFamily="34" charset="0"/>
                <a:cs typeface="Arial" panose="020B0604020202020204" pitchFamily="34" charset="0"/>
              </a:rPr>
              <a:t>			online mentoring</a:t>
            </a:r>
          </a:p>
          <a:p>
            <a:pPr marL="342900" indent="-342900">
              <a:buFont typeface="Arial" panose="020B0604020202020204" pitchFamily="34" charset="0"/>
              <a:buChar char="•"/>
            </a:pPr>
            <a:endParaRPr lang="en-GB" sz="24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endParaRPr lang="en-GB" sz="24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GB" sz="2400" dirty="0">
                <a:latin typeface="Arial" panose="020B0604020202020204" pitchFamily="34" charset="0"/>
                <a:cs typeface="Arial" panose="020B0604020202020204" pitchFamily="34" charset="0"/>
              </a:rPr>
              <a:t>The Stud: under discussion</a:t>
            </a:r>
          </a:p>
          <a:p>
            <a:pPr marL="342900" indent="-342900">
              <a:buFont typeface="Arial" panose="020B0604020202020204" pitchFamily="34" charset="0"/>
              <a:buChar char="•"/>
            </a:pPr>
            <a:endParaRPr lang="en-GB" sz="24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GB" sz="2400" dirty="0">
                <a:latin typeface="Arial" panose="020B0604020202020204" pitchFamily="34" charset="0"/>
                <a:cs typeface="Arial" panose="020B0604020202020204" pitchFamily="34" charset="0"/>
              </a:rPr>
              <a:t>Kingston U: final year undergraduate research project (health, wellbeing &amp; sense of community as well as barriers &amp; facilitators)</a:t>
            </a:r>
          </a:p>
          <a:p>
            <a:pPr marL="342900" indent="-342900">
              <a:buFont typeface="Arial" panose="020B0604020202020204" pitchFamily="34" charset="0"/>
              <a:buChar char="•"/>
            </a:pPr>
            <a:endParaRPr lang="en-GB" sz="24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GB" sz="2400" dirty="0" err="1">
                <a:latin typeface="Arial" panose="020B0604020202020204" pitchFamily="34" charset="0"/>
                <a:cs typeface="Arial" panose="020B0604020202020204" pitchFamily="34" charset="0"/>
              </a:rPr>
              <a:t>Milaap</a:t>
            </a:r>
            <a:r>
              <a:rPr lang="en-GB" sz="2400" dirty="0">
                <a:latin typeface="Arial" panose="020B0604020202020204" pitchFamily="34" charset="0"/>
                <a:cs typeface="Arial" panose="020B0604020202020204" pitchFamily="34" charset="0"/>
              </a:rPr>
              <a:t> &amp; King’s Oak: contacted</a:t>
            </a:r>
          </a:p>
          <a:p>
            <a:pPr marL="342900" indent="-342900">
              <a:buFont typeface="Arial" panose="020B0604020202020204" pitchFamily="34" charset="0"/>
              <a:buChar char="•"/>
            </a:pPr>
            <a:endParaRPr lang="en-GB" sz="24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GB" sz="2400" dirty="0">
                <a:latin typeface="Arial" panose="020B0604020202020204" pitchFamily="34" charset="0"/>
                <a:cs typeface="Arial" panose="020B0604020202020204" pitchFamily="34" charset="0"/>
              </a:rPr>
              <a:t>Roehampton U: possibility</a:t>
            </a:r>
          </a:p>
          <a:p>
            <a:pPr marL="342900" indent="-342900">
              <a:buFont typeface="Arial" panose="020B0604020202020204" pitchFamily="34" charset="0"/>
              <a:buChar char="•"/>
            </a:pPr>
            <a:endParaRPr lang="en-GB" sz="24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GB" sz="2400" dirty="0">
                <a:latin typeface="Arial" panose="020B0604020202020204" pitchFamily="34" charset="0"/>
                <a:cs typeface="Arial" panose="020B0604020202020204" pitchFamily="34" charset="0"/>
              </a:rPr>
              <a:t>King Athelstan &amp; </a:t>
            </a:r>
            <a:r>
              <a:rPr lang="en-GB" sz="2400" dirty="0" err="1">
                <a:latin typeface="Arial" panose="020B0604020202020204" pitchFamily="34" charset="0"/>
                <a:cs typeface="Arial" panose="020B0604020202020204" pitchFamily="34" charset="0"/>
              </a:rPr>
              <a:t>Hogsmill</a:t>
            </a:r>
            <a:r>
              <a:rPr lang="en-GB" sz="2400" dirty="0">
                <a:latin typeface="Arial" panose="020B0604020202020204" pitchFamily="34" charset="0"/>
                <a:cs typeface="Arial" panose="020B0604020202020204" pitchFamily="34" charset="0"/>
              </a:rPr>
              <a:t> Community Garden: to contact </a:t>
            </a:r>
            <a:r>
              <a:rPr lang="en-GB" sz="2400" dirty="0" err="1">
                <a:latin typeface="Arial" panose="020B0604020202020204" pitchFamily="34" charset="0"/>
                <a:cs typeface="Arial" panose="020B0604020202020204" pitchFamily="34" charset="0"/>
              </a:rPr>
              <a:t>Hogsmill</a:t>
            </a:r>
            <a:r>
              <a:rPr lang="en-GB" sz="2400" dirty="0">
                <a:latin typeface="Arial" panose="020B0604020202020204" pitchFamily="34" charset="0"/>
                <a:cs typeface="Arial" panose="020B0604020202020204" pitchFamily="34" charset="0"/>
              </a:rPr>
              <a:t>; King Athelstan contacted</a:t>
            </a:r>
          </a:p>
          <a:p>
            <a:pPr marL="342900" indent="-342900">
              <a:buFont typeface="Arial" panose="020B0604020202020204" pitchFamily="34" charset="0"/>
              <a:buChar char="•"/>
            </a:pPr>
            <a:endParaRPr lang="en-GB" sz="24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GB" sz="2400" dirty="0">
                <a:latin typeface="Arial" panose="020B0604020202020204" pitchFamily="34" charset="0"/>
                <a:cs typeface="Arial" panose="020B0604020202020204" pitchFamily="34" charset="0"/>
              </a:rPr>
              <a:t>St Joseph’s &amp; Kingston Grammar: Kingston Grammar to be contacted</a:t>
            </a:r>
          </a:p>
        </p:txBody>
      </p:sp>
    </p:spTree>
    <p:extLst>
      <p:ext uri="{BB962C8B-B14F-4D97-AF65-F5344CB8AC3E}">
        <p14:creationId xmlns:p14="http://schemas.microsoft.com/office/powerpoint/2010/main" val="15891023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24FA5BD5-541D-24A6-5021-82AB5AAF4F81}"/>
              </a:ext>
            </a:extLst>
          </p:cNvPr>
          <p:cNvGrpSpPr/>
          <p:nvPr/>
        </p:nvGrpSpPr>
        <p:grpSpPr>
          <a:xfrm>
            <a:off x="303397" y="663613"/>
            <a:ext cx="11420820" cy="3481346"/>
            <a:chOff x="385590" y="273195"/>
            <a:chExt cx="11420820" cy="3481346"/>
          </a:xfrm>
        </p:grpSpPr>
        <p:pic>
          <p:nvPicPr>
            <p:cNvPr id="3" name="Picture 2" descr="A picture containing person, indoor, fruit&#10;&#10;Description automatically generated">
              <a:extLst>
                <a:ext uri="{FF2B5EF4-FFF2-40B4-BE49-F238E27FC236}">
                  <a16:creationId xmlns:a16="http://schemas.microsoft.com/office/drawing/2014/main" id="{B3EAE4A9-5864-6741-C14F-711B23740FED}"/>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85590" y="273195"/>
              <a:ext cx="4489626" cy="3481346"/>
            </a:xfrm>
            <a:prstGeom prst="rect">
              <a:avLst/>
            </a:prstGeom>
            <a:noFill/>
            <a:ln>
              <a:noFill/>
            </a:ln>
          </p:spPr>
        </p:pic>
        <p:sp>
          <p:nvSpPr>
            <p:cNvPr id="4" name="TextBox 3">
              <a:extLst>
                <a:ext uri="{FF2B5EF4-FFF2-40B4-BE49-F238E27FC236}">
                  <a16:creationId xmlns:a16="http://schemas.microsoft.com/office/drawing/2014/main" id="{9C8CC172-BF94-5F9B-F137-CF4080B694FF}"/>
                </a:ext>
              </a:extLst>
            </p:cNvPr>
            <p:cNvSpPr txBox="1"/>
            <p:nvPr/>
          </p:nvSpPr>
          <p:spPr>
            <a:xfrm>
              <a:off x="5453350" y="273195"/>
              <a:ext cx="6353060" cy="3416320"/>
            </a:xfrm>
            <a:prstGeom prst="rect">
              <a:avLst/>
            </a:prstGeom>
            <a:noFill/>
          </p:spPr>
          <p:txBody>
            <a:bodyPr wrap="square" rtlCol="0">
              <a:spAutoFit/>
            </a:bodyPr>
            <a:lstStyle/>
            <a:p>
              <a:pPr algn="just"/>
              <a:r>
                <a:rPr lang="en-GB" sz="2400" i="1" dirty="0">
                  <a:effectLst/>
                  <a:latin typeface="Arial" panose="020B0604020202020204" pitchFamily="34" charset="0"/>
                  <a:ea typeface="Times New Roman" panose="02020603050405020304" pitchFamily="18" charset="0"/>
                  <a:cs typeface="Arial" panose="020B0604020202020204" pitchFamily="34" charset="0"/>
                </a:rPr>
                <a:t>‘This is my grandmother with some squashes that we grew. This summer I spent a lot of time doing agricultural/farm work with her on the family 'Dacha' in Ukraine. It is hard work as we plant a lot on the acre of soil, and it has taught me the value and beauty of growing and collecting the food on your table. The labour makes you appreciate the luxury of everyday life in the city’.</a:t>
              </a:r>
              <a:endParaRPr lang="en-GB" sz="2400" dirty="0">
                <a:effectLst/>
                <a:latin typeface="Arial" panose="020B0604020202020204" pitchFamily="34" charset="0"/>
                <a:ea typeface="Times New Roman" panose="02020603050405020304" pitchFamily="18" charset="0"/>
                <a:cs typeface="Arial" panose="020B0604020202020204" pitchFamily="34" charset="0"/>
              </a:endParaRPr>
            </a:p>
          </p:txBody>
        </p:sp>
      </p:grpSp>
      <p:sp>
        <p:nvSpPr>
          <p:cNvPr id="7" name="TextBox 6">
            <a:extLst>
              <a:ext uri="{FF2B5EF4-FFF2-40B4-BE49-F238E27FC236}">
                <a16:creationId xmlns:a16="http://schemas.microsoft.com/office/drawing/2014/main" id="{E607A646-111A-8161-A5A1-11954DEBA0DC}"/>
              </a:ext>
            </a:extLst>
          </p:cNvPr>
          <p:cNvSpPr txBox="1"/>
          <p:nvPr/>
        </p:nvSpPr>
        <p:spPr>
          <a:xfrm>
            <a:off x="6737278" y="5464356"/>
            <a:ext cx="6097712" cy="461665"/>
          </a:xfrm>
          <a:prstGeom prst="rect">
            <a:avLst/>
          </a:prstGeom>
          <a:noFill/>
        </p:spPr>
        <p:txBody>
          <a:bodyPr wrap="square">
            <a:spAutoFit/>
          </a:bodyPr>
          <a:lstStyle/>
          <a:p>
            <a:r>
              <a:rPr lang="en-GB" sz="2400" i="1" dirty="0">
                <a:latin typeface="Arial" panose="020B0604020202020204" pitchFamily="34" charset="0"/>
                <a:cs typeface="Arial" panose="020B0604020202020204" pitchFamily="34" charset="0"/>
              </a:rPr>
              <a:t>(Wojadzis &amp; Mulrooney, 2023)</a:t>
            </a:r>
          </a:p>
        </p:txBody>
      </p:sp>
    </p:spTree>
    <p:extLst>
      <p:ext uri="{BB962C8B-B14F-4D97-AF65-F5344CB8AC3E}">
        <p14:creationId xmlns:p14="http://schemas.microsoft.com/office/powerpoint/2010/main" val="8542017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659BD8AF-1CB3-C7AC-8DB7-C32436DD68FA}"/>
              </a:ext>
            </a:extLst>
          </p:cNvPr>
          <p:cNvSpPr txBox="1"/>
          <p:nvPr/>
        </p:nvSpPr>
        <p:spPr>
          <a:xfrm>
            <a:off x="1181528" y="945222"/>
            <a:ext cx="9832369" cy="5386090"/>
          </a:xfrm>
          <a:prstGeom prst="rect">
            <a:avLst/>
          </a:prstGeom>
          <a:noFill/>
        </p:spPr>
        <p:txBody>
          <a:bodyPr wrap="square" rtlCol="0">
            <a:spAutoFit/>
          </a:bodyPr>
          <a:lstStyle/>
          <a:p>
            <a:pPr algn="ctr"/>
            <a:r>
              <a:rPr lang="en-GB" sz="2800" b="1" i="1" dirty="0">
                <a:solidFill>
                  <a:srgbClr val="008080"/>
                </a:solidFill>
                <a:latin typeface="Arial" panose="020B0604020202020204" pitchFamily="34" charset="0"/>
                <a:cs typeface="Arial" panose="020B0604020202020204" pitchFamily="34" charset="0"/>
              </a:rPr>
              <a:t>Quick brainstorm!</a:t>
            </a:r>
          </a:p>
          <a:p>
            <a:pPr algn="ctr"/>
            <a:endParaRPr lang="en-GB" sz="2800" dirty="0">
              <a:latin typeface="Arial" panose="020B0604020202020204" pitchFamily="34" charset="0"/>
              <a:cs typeface="Arial" panose="020B0604020202020204" pitchFamily="34" charset="0"/>
            </a:endParaRPr>
          </a:p>
          <a:p>
            <a:pPr algn="ctr"/>
            <a:endParaRPr lang="en-GB" sz="2800" dirty="0">
              <a:latin typeface="Arial" panose="020B0604020202020204" pitchFamily="34" charset="0"/>
              <a:cs typeface="Arial" panose="020B0604020202020204" pitchFamily="34" charset="0"/>
            </a:endParaRPr>
          </a:p>
          <a:p>
            <a:pPr algn="ctr"/>
            <a:r>
              <a:rPr lang="en-GB" sz="2800" dirty="0">
                <a:latin typeface="Arial" panose="020B0604020202020204" pitchFamily="34" charset="0"/>
                <a:cs typeface="Arial" panose="020B0604020202020204" pitchFamily="34" charset="0"/>
              </a:rPr>
              <a:t>What do you think are the benefits of growing projects?</a:t>
            </a:r>
          </a:p>
          <a:p>
            <a:pPr algn="ctr"/>
            <a:endParaRPr lang="en-GB" sz="2800" dirty="0">
              <a:latin typeface="Arial" panose="020B0604020202020204" pitchFamily="34" charset="0"/>
              <a:cs typeface="Arial" panose="020B0604020202020204" pitchFamily="34" charset="0"/>
            </a:endParaRPr>
          </a:p>
          <a:p>
            <a:pPr algn="ctr"/>
            <a:endParaRPr lang="en-GB" sz="2800" dirty="0">
              <a:latin typeface="Arial" panose="020B0604020202020204" pitchFamily="34" charset="0"/>
              <a:cs typeface="Arial" panose="020B0604020202020204" pitchFamily="34" charset="0"/>
            </a:endParaRPr>
          </a:p>
          <a:p>
            <a:pPr algn="ctr"/>
            <a:r>
              <a:rPr lang="en-GB" sz="2800" dirty="0">
                <a:latin typeface="Arial" panose="020B0604020202020204" pitchFamily="34" charset="0"/>
                <a:cs typeface="Arial" panose="020B0604020202020204" pitchFamily="34" charset="0"/>
              </a:rPr>
              <a:t>What are the barriers to being involved in growing projects?</a:t>
            </a:r>
          </a:p>
          <a:p>
            <a:pPr algn="ctr"/>
            <a:endParaRPr lang="en-GB" sz="2800" dirty="0">
              <a:latin typeface="Arial" panose="020B0604020202020204" pitchFamily="34" charset="0"/>
              <a:cs typeface="Arial" panose="020B0604020202020204" pitchFamily="34" charset="0"/>
            </a:endParaRPr>
          </a:p>
          <a:p>
            <a:pPr algn="ctr"/>
            <a:endParaRPr lang="en-GB" sz="2800" dirty="0">
              <a:latin typeface="Arial" panose="020B0604020202020204" pitchFamily="34" charset="0"/>
              <a:cs typeface="Arial" panose="020B0604020202020204" pitchFamily="34" charset="0"/>
            </a:endParaRPr>
          </a:p>
          <a:p>
            <a:pPr algn="ctr"/>
            <a:endParaRPr lang="en-GB" sz="2800" dirty="0">
              <a:latin typeface="Arial" panose="020B0604020202020204" pitchFamily="34" charset="0"/>
              <a:cs typeface="Arial" panose="020B0604020202020204" pitchFamily="34" charset="0"/>
            </a:endParaRPr>
          </a:p>
          <a:p>
            <a:pPr algn="ctr"/>
            <a:endParaRPr lang="en-GB" sz="2800" dirty="0">
              <a:latin typeface="Arial" panose="020B0604020202020204" pitchFamily="34" charset="0"/>
              <a:cs typeface="Arial" panose="020B0604020202020204" pitchFamily="34" charset="0"/>
            </a:endParaRPr>
          </a:p>
          <a:p>
            <a:endParaRPr lang="en-GB" dirty="0"/>
          </a:p>
          <a:p>
            <a:endParaRPr lang="en-GB" dirty="0"/>
          </a:p>
        </p:txBody>
      </p:sp>
    </p:spTree>
    <p:extLst>
      <p:ext uri="{BB962C8B-B14F-4D97-AF65-F5344CB8AC3E}">
        <p14:creationId xmlns:p14="http://schemas.microsoft.com/office/powerpoint/2010/main" val="3523250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33e64dad-92f2-4c3d-b8e6-7f8c8a2530d4"/>
    <lcf76f155ced4ddcb4097134ff3c332f xmlns="4520aca0-c040-4e7c-8925-f9894a8c167f">
      <Terms xmlns="http://schemas.microsoft.com/office/infopath/2007/PartnerControls"/>
    </lcf76f155ced4ddcb4097134ff3c332f>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406B36C1F9F0ED4380110010BD68DD27" ma:contentTypeVersion="15" ma:contentTypeDescription="Create a new document." ma:contentTypeScope="" ma:versionID="5d2367a2c085ea42695d61c8794a99cf">
  <xsd:schema xmlns:xsd="http://www.w3.org/2001/XMLSchema" xmlns:xs="http://www.w3.org/2001/XMLSchema" xmlns:p="http://schemas.microsoft.com/office/2006/metadata/properties" xmlns:ns2="4520aca0-c040-4e7c-8925-f9894a8c167f" xmlns:ns3="33e64dad-92f2-4c3d-b8e6-7f8c8a2530d4" targetNamespace="http://schemas.microsoft.com/office/2006/metadata/properties" ma:root="true" ma:fieldsID="7eb9fa53fe265847323fc44aa9cb6771" ns2:_="" ns3:_="">
    <xsd:import namespace="4520aca0-c040-4e7c-8925-f9894a8c167f"/>
    <xsd:import namespace="33e64dad-92f2-4c3d-b8e6-7f8c8a2530d4"/>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ObjectDetectorVersions" minOccurs="0"/>
                <xsd:element ref="ns2:lcf76f155ced4ddcb4097134ff3c332f" minOccurs="0"/>
                <xsd:element ref="ns3:TaxCatchAll" minOccurs="0"/>
                <xsd:element ref="ns2:MediaServiceGenerationTime" minOccurs="0"/>
                <xsd:element ref="ns2:MediaServiceEventHashCode" minOccurs="0"/>
                <xsd:element ref="ns2:MediaServiceOCR" minOccurs="0"/>
                <xsd:element ref="ns3:SharedWithUsers" minOccurs="0"/>
                <xsd:element ref="ns3:SharedWithDetails" minOccurs="0"/>
                <xsd:element ref="ns2:MediaServiceDateTaken"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520aca0-c040-4e7c-8925-f9894a8c167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element name="lcf76f155ced4ddcb4097134ff3c332f" ma:index="14" nillable="true" ma:taxonomy="true" ma:internalName="lcf76f155ced4ddcb4097134ff3c332f" ma:taxonomyFieldName="MediaServiceImageTags" ma:displayName="Image Tags" ma:readOnly="false" ma:fieldId="{5cf76f15-5ced-4ddc-b409-7134ff3c332f}" ma:taxonomyMulti="true" ma:sspId="b6c5f2c2-09aa-4925-8f3e-4531c5e88ac3" ma:termSetId="09814cd3-568e-fe90-9814-8d621ff8fb84" ma:anchorId="fba54fb3-c3e1-fe81-a776-ca4b69148c4d" ma:open="true" ma:isKeyword="false">
      <xsd:complexType>
        <xsd:sequence>
          <xsd:element ref="pc:Terms" minOccurs="0" maxOccurs="1"/>
        </xsd:sequence>
      </xsd:complex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DateTaken" ma:index="21" nillable="true" ma:displayName="MediaServiceDateTaken" ma:hidden="true" ma:indexed="true" ma:internalName="MediaServiceDateTaken" ma:readOnly="true">
      <xsd:simpleType>
        <xsd:restriction base="dms:Text"/>
      </xsd:simpleType>
    </xsd:element>
    <xsd:element name="MediaServiceLocation" ma:index="22"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33e64dad-92f2-4c3d-b8e6-7f8c8a2530d4" elementFormDefault="qualified">
    <xsd:import namespace="http://schemas.microsoft.com/office/2006/documentManagement/types"/>
    <xsd:import namespace="http://schemas.microsoft.com/office/infopath/2007/PartnerControls"/>
    <xsd:element name="TaxCatchAll" ma:index="15" nillable="true" ma:displayName="Taxonomy Catch All Column" ma:hidden="true" ma:list="{edeec0f8-0379-4878-bc47-59d5cde54f89}" ma:internalName="TaxCatchAll" ma:showField="CatchAllData" ma:web="33e64dad-92f2-4c3d-b8e6-7f8c8a2530d4">
      <xsd:complexType>
        <xsd:complexContent>
          <xsd:extension base="dms:MultiChoiceLookup">
            <xsd:sequence>
              <xsd:element name="Value" type="dms:Lookup" maxOccurs="unbounded" minOccurs="0" nillable="true"/>
            </xsd:sequence>
          </xsd:extension>
        </xsd:complexContent>
      </xsd:complexType>
    </xsd:element>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201314A-E553-4905-B822-0319D1D3F2B8}">
  <ds:schemaRefs>
    <ds:schemaRef ds:uri="http://schemas.microsoft.com/sharepoint/v3/contenttype/forms"/>
  </ds:schemaRefs>
</ds:datastoreItem>
</file>

<file path=customXml/itemProps2.xml><?xml version="1.0" encoding="utf-8"?>
<ds:datastoreItem xmlns:ds="http://schemas.openxmlformats.org/officeDocument/2006/customXml" ds:itemID="{388D7717-099E-438A-BDDD-4422552047B9}">
  <ds:schemaRefs>
    <ds:schemaRef ds:uri="http://schemas.microsoft.com/office/2006/metadata/properties"/>
    <ds:schemaRef ds:uri="4520aca0-c040-4e7c-8925-f9894a8c167f"/>
    <ds:schemaRef ds:uri="http://purl.org/dc/elements/1.1/"/>
    <ds:schemaRef ds:uri="http://purl.org/dc/dcmitype/"/>
    <ds:schemaRef ds:uri="http://schemas.openxmlformats.org/package/2006/metadata/core-properties"/>
    <ds:schemaRef ds:uri="33e64dad-92f2-4c3d-b8e6-7f8c8a2530d4"/>
    <ds:schemaRef ds:uri="http://schemas.microsoft.com/office/2006/documentManagement/types"/>
    <ds:schemaRef ds:uri="http://schemas.microsoft.com/office/infopath/2007/PartnerControls"/>
    <ds:schemaRef ds:uri="http://www.w3.org/XML/1998/namespace"/>
    <ds:schemaRef ds:uri="http://purl.org/dc/terms/"/>
  </ds:schemaRefs>
</ds:datastoreItem>
</file>

<file path=customXml/itemProps3.xml><?xml version="1.0" encoding="utf-8"?>
<ds:datastoreItem xmlns:ds="http://schemas.openxmlformats.org/officeDocument/2006/customXml" ds:itemID="{038CCDD6-C2B8-47B2-BBED-CBE0A213AC5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520aca0-c040-4e7c-8925-f9894a8c167f"/>
    <ds:schemaRef ds:uri="33e64dad-92f2-4c3d-b8e6-7f8c8a2530d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27</TotalTime>
  <Words>209</Words>
  <Application>Microsoft Office PowerPoint</Application>
  <PresentationFormat>Widescreen</PresentationFormat>
  <Paragraphs>31</Paragraphs>
  <Slides>4</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Calibri Light</vt:lpstr>
      <vt:lpstr>Office Theme</vt:lpstr>
      <vt:lpstr>Growing  hilda.mulrooney@kingston.ac.uk</vt:lpstr>
      <vt:lpstr>PowerPoint Presentation</vt:lpstr>
      <vt:lpstr>PowerPoint Presentation</vt:lpstr>
      <vt:lpstr>PowerPoint Presentation</vt:lpstr>
    </vt:vector>
  </TitlesOfParts>
  <Company>Kingston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Growing</dc:title>
  <dc:creator>Mulrooney, Hilda M</dc:creator>
  <cp:lastModifiedBy>Camilla Wheal</cp:lastModifiedBy>
  <cp:revision>6</cp:revision>
  <dcterms:created xsi:type="dcterms:W3CDTF">2023-11-28T18:17:43Z</dcterms:created>
  <dcterms:modified xsi:type="dcterms:W3CDTF">2023-12-13T10:00:13Z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0x010100406B36C1F9F0ED4380110010BD68DD27</vt:lpwstr>
  </property>
</Properties>
</file>