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D77AB-075B-4842-8752-3C4A7F8556AC}" type="datetimeFigureOut">
              <a:rPr lang="en-GB" smtClean="0"/>
              <a:t>13/12/2023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3AC4D7-6691-4E27-801F-24AF838426A4}" type="slidenum">
              <a:rPr lang="en-GB" smtClean="0"/>
              <a:t>‹#›</a:t>
            </a:fld>
            <a:endParaRPr lang="en-GB"/>
          </a:p>
        </p:txBody>
      </p:sp>
    </p:spTree>
    <p:extLst>
      <p:ext uri="{BB962C8B-B14F-4D97-AF65-F5344CB8AC3E}">
        <p14:creationId xmlns:p14="http://schemas.microsoft.com/office/powerpoint/2010/main" val="3216913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C3AC4D7-6691-4E27-801F-24AF838426A4}" type="slidenum">
              <a:rPr lang="en-GB" smtClean="0"/>
              <a:t>2</a:t>
            </a:fld>
            <a:endParaRPr lang="en-GB"/>
          </a:p>
        </p:txBody>
      </p:sp>
    </p:spTree>
    <p:extLst>
      <p:ext uri="{BB962C8B-B14F-4D97-AF65-F5344CB8AC3E}">
        <p14:creationId xmlns:p14="http://schemas.microsoft.com/office/powerpoint/2010/main" val="1188493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AA4B7-6C7C-CCED-9765-19A796EA0E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CAA2962-CA17-1B8E-F02F-D131EBDDF5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1B84F6D-02AC-9504-A115-CEE2197EB086}"/>
              </a:ext>
            </a:extLst>
          </p:cNvPr>
          <p:cNvSpPr>
            <a:spLocks noGrp="1"/>
          </p:cNvSpPr>
          <p:nvPr>
            <p:ph type="dt" sz="half" idx="10"/>
          </p:nvPr>
        </p:nvSpPr>
        <p:spPr/>
        <p:txBody>
          <a:bodyPr/>
          <a:lstStyle/>
          <a:p>
            <a:fld id="{62AB57C2-0450-412C-9BBD-D5CC2B9489E8}" type="datetimeFigureOut">
              <a:rPr lang="en-GB" smtClean="0"/>
              <a:t>13/12/2023</a:t>
            </a:fld>
            <a:endParaRPr lang="en-GB"/>
          </a:p>
        </p:txBody>
      </p:sp>
      <p:sp>
        <p:nvSpPr>
          <p:cNvPr id="5" name="Footer Placeholder 4">
            <a:extLst>
              <a:ext uri="{FF2B5EF4-FFF2-40B4-BE49-F238E27FC236}">
                <a16:creationId xmlns:a16="http://schemas.microsoft.com/office/drawing/2014/main" id="{043C65F7-C4B6-4B2B-F81B-1C00D7194D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9E9373-2B65-6C4C-1E2C-135B7D940ED7}"/>
              </a:ext>
            </a:extLst>
          </p:cNvPr>
          <p:cNvSpPr>
            <a:spLocks noGrp="1"/>
          </p:cNvSpPr>
          <p:nvPr>
            <p:ph type="sldNum" sz="quarter" idx="12"/>
          </p:nvPr>
        </p:nvSpPr>
        <p:spPr/>
        <p:txBody>
          <a:bodyPr/>
          <a:lstStyle/>
          <a:p>
            <a:fld id="{55C7ABED-900A-4C64-9F2E-FDFA08328DB0}" type="slidenum">
              <a:rPr lang="en-GB" smtClean="0"/>
              <a:t>‹#›</a:t>
            </a:fld>
            <a:endParaRPr lang="en-GB"/>
          </a:p>
        </p:txBody>
      </p:sp>
    </p:spTree>
    <p:extLst>
      <p:ext uri="{BB962C8B-B14F-4D97-AF65-F5344CB8AC3E}">
        <p14:creationId xmlns:p14="http://schemas.microsoft.com/office/powerpoint/2010/main" val="412347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2991E-B2ED-3961-2F1B-3F88FF44205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691CEE4-D50B-1A58-5EF8-B486193CC1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EE7C03-2E41-1F19-00AA-76E3A99F781B}"/>
              </a:ext>
            </a:extLst>
          </p:cNvPr>
          <p:cNvSpPr>
            <a:spLocks noGrp="1"/>
          </p:cNvSpPr>
          <p:nvPr>
            <p:ph type="dt" sz="half" idx="10"/>
          </p:nvPr>
        </p:nvSpPr>
        <p:spPr/>
        <p:txBody>
          <a:bodyPr/>
          <a:lstStyle/>
          <a:p>
            <a:fld id="{62AB57C2-0450-412C-9BBD-D5CC2B9489E8}" type="datetimeFigureOut">
              <a:rPr lang="en-GB" smtClean="0"/>
              <a:t>13/12/2023</a:t>
            </a:fld>
            <a:endParaRPr lang="en-GB"/>
          </a:p>
        </p:txBody>
      </p:sp>
      <p:sp>
        <p:nvSpPr>
          <p:cNvPr id="5" name="Footer Placeholder 4">
            <a:extLst>
              <a:ext uri="{FF2B5EF4-FFF2-40B4-BE49-F238E27FC236}">
                <a16:creationId xmlns:a16="http://schemas.microsoft.com/office/drawing/2014/main" id="{78322F54-7D22-D727-5CB6-80970C6E97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48908B-D289-7394-FDC3-3F30F1775585}"/>
              </a:ext>
            </a:extLst>
          </p:cNvPr>
          <p:cNvSpPr>
            <a:spLocks noGrp="1"/>
          </p:cNvSpPr>
          <p:nvPr>
            <p:ph type="sldNum" sz="quarter" idx="12"/>
          </p:nvPr>
        </p:nvSpPr>
        <p:spPr/>
        <p:txBody>
          <a:bodyPr/>
          <a:lstStyle/>
          <a:p>
            <a:fld id="{55C7ABED-900A-4C64-9F2E-FDFA08328DB0}" type="slidenum">
              <a:rPr lang="en-GB" smtClean="0"/>
              <a:t>‹#›</a:t>
            </a:fld>
            <a:endParaRPr lang="en-GB"/>
          </a:p>
        </p:txBody>
      </p:sp>
    </p:spTree>
    <p:extLst>
      <p:ext uri="{BB962C8B-B14F-4D97-AF65-F5344CB8AC3E}">
        <p14:creationId xmlns:p14="http://schemas.microsoft.com/office/powerpoint/2010/main" val="1681576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8C3593-DF2A-752A-436E-2EC3739545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C4AB04-6498-E7B3-4023-3E9342DBD3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DAEBCD-BCBD-C9F0-B3DC-5A537D646BFF}"/>
              </a:ext>
            </a:extLst>
          </p:cNvPr>
          <p:cNvSpPr>
            <a:spLocks noGrp="1"/>
          </p:cNvSpPr>
          <p:nvPr>
            <p:ph type="dt" sz="half" idx="10"/>
          </p:nvPr>
        </p:nvSpPr>
        <p:spPr/>
        <p:txBody>
          <a:bodyPr/>
          <a:lstStyle/>
          <a:p>
            <a:fld id="{62AB57C2-0450-412C-9BBD-D5CC2B9489E8}" type="datetimeFigureOut">
              <a:rPr lang="en-GB" smtClean="0"/>
              <a:t>13/12/2023</a:t>
            </a:fld>
            <a:endParaRPr lang="en-GB"/>
          </a:p>
        </p:txBody>
      </p:sp>
      <p:sp>
        <p:nvSpPr>
          <p:cNvPr id="5" name="Footer Placeholder 4">
            <a:extLst>
              <a:ext uri="{FF2B5EF4-FFF2-40B4-BE49-F238E27FC236}">
                <a16:creationId xmlns:a16="http://schemas.microsoft.com/office/drawing/2014/main" id="{7BE1CC14-3E8F-07F0-64A5-D7D837AEAE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2D8799-B33C-8828-CC13-BAC1C4A32C5D}"/>
              </a:ext>
            </a:extLst>
          </p:cNvPr>
          <p:cNvSpPr>
            <a:spLocks noGrp="1"/>
          </p:cNvSpPr>
          <p:nvPr>
            <p:ph type="sldNum" sz="quarter" idx="12"/>
          </p:nvPr>
        </p:nvSpPr>
        <p:spPr/>
        <p:txBody>
          <a:bodyPr/>
          <a:lstStyle/>
          <a:p>
            <a:fld id="{55C7ABED-900A-4C64-9F2E-FDFA08328DB0}" type="slidenum">
              <a:rPr lang="en-GB" smtClean="0"/>
              <a:t>‹#›</a:t>
            </a:fld>
            <a:endParaRPr lang="en-GB"/>
          </a:p>
        </p:txBody>
      </p:sp>
    </p:spTree>
    <p:extLst>
      <p:ext uri="{BB962C8B-B14F-4D97-AF65-F5344CB8AC3E}">
        <p14:creationId xmlns:p14="http://schemas.microsoft.com/office/powerpoint/2010/main" val="1821101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165D3-2676-D5A1-5F7D-A0462B8FE2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801872-BC9D-9613-AC41-8865981B31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6176CD-EF43-9E94-76A5-55076D3BB359}"/>
              </a:ext>
            </a:extLst>
          </p:cNvPr>
          <p:cNvSpPr>
            <a:spLocks noGrp="1"/>
          </p:cNvSpPr>
          <p:nvPr>
            <p:ph type="dt" sz="half" idx="10"/>
          </p:nvPr>
        </p:nvSpPr>
        <p:spPr/>
        <p:txBody>
          <a:bodyPr/>
          <a:lstStyle/>
          <a:p>
            <a:fld id="{62AB57C2-0450-412C-9BBD-D5CC2B9489E8}" type="datetimeFigureOut">
              <a:rPr lang="en-GB" smtClean="0"/>
              <a:t>13/12/2023</a:t>
            </a:fld>
            <a:endParaRPr lang="en-GB"/>
          </a:p>
        </p:txBody>
      </p:sp>
      <p:sp>
        <p:nvSpPr>
          <p:cNvPr id="5" name="Footer Placeholder 4">
            <a:extLst>
              <a:ext uri="{FF2B5EF4-FFF2-40B4-BE49-F238E27FC236}">
                <a16:creationId xmlns:a16="http://schemas.microsoft.com/office/drawing/2014/main" id="{99CDBC6B-9916-2DF6-85BC-220FFE4DC4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D86550-263D-0A97-467A-0DE6F0E10611}"/>
              </a:ext>
            </a:extLst>
          </p:cNvPr>
          <p:cNvSpPr>
            <a:spLocks noGrp="1"/>
          </p:cNvSpPr>
          <p:nvPr>
            <p:ph type="sldNum" sz="quarter" idx="12"/>
          </p:nvPr>
        </p:nvSpPr>
        <p:spPr/>
        <p:txBody>
          <a:bodyPr/>
          <a:lstStyle/>
          <a:p>
            <a:fld id="{55C7ABED-900A-4C64-9F2E-FDFA08328DB0}" type="slidenum">
              <a:rPr lang="en-GB" smtClean="0"/>
              <a:t>‹#›</a:t>
            </a:fld>
            <a:endParaRPr lang="en-GB"/>
          </a:p>
        </p:txBody>
      </p:sp>
    </p:spTree>
    <p:extLst>
      <p:ext uri="{BB962C8B-B14F-4D97-AF65-F5344CB8AC3E}">
        <p14:creationId xmlns:p14="http://schemas.microsoft.com/office/powerpoint/2010/main" val="2899662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EAE9-BBA8-753E-E1F4-370D418629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DB916D9-4B0D-AFF8-7DD8-92FB60CDA9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CB77D1-8138-2078-8927-41F6F34ECC7F}"/>
              </a:ext>
            </a:extLst>
          </p:cNvPr>
          <p:cNvSpPr>
            <a:spLocks noGrp="1"/>
          </p:cNvSpPr>
          <p:nvPr>
            <p:ph type="dt" sz="half" idx="10"/>
          </p:nvPr>
        </p:nvSpPr>
        <p:spPr/>
        <p:txBody>
          <a:bodyPr/>
          <a:lstStyle/>
          <a:p>
            <a:fld id="{62AB57C2-0450-412C-9BBD-D5CC2B9489E8}" type="datetimeFigureOut">
              <a:rPr lang="en-GB" smtClean="0"/>
              <a:t>13/12/2023</a:t>
            </a:fld>
            <a:endParaRPr lang="en-GB"/>
          </a:p>
        </p:txBody>
      </p:sp>
      <p:sp>
        <p:nvSpPr>
          <p:cNvPr id="5" name="Footer Placeholder 4">
            <a:extLst>
              <a:ext uri="{FF2B5EF4-FFF2-40B4-BE49-F238E27FC236}">
                <a16:creationId xmlns:a16="http://schemas.microsoft.com/office/drawing/2014/main" id="{AF9DA448-430F-A1F6-A040-7C9FD7A45E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FDB5C8-D330-898B-AEC0-9988B8077F1F}"/>
              </a:ext>
            </a:extLst>
          </p:cNvPr>
          <p:cNvSpPr>
            <a:spLocks noGrp="1"/>
          </p:cNvSpPr>
          <p:nvPr>
            <p:ph type="sldNum" sz="quarter" idx="12"/>
          </p:nvPr>
        </p:nvSpPr>
        <p:spPr/>
        <p:txBody>
          <a:bodyPr/>
          <a:lstStyle/>
          <a:p>
            <a:fld id="{55C7ABED-900A-4C64-9F2E-FDFA08328DB0}" type="slidenum">
              <a:rPr lang="en-GB" smtClean="0"/>
              <a:t>‹#›</a:t>
            </a:fld>
            <a:endParaRPr lang="en-GB"/>
          </a:p>
        </p:txBody>
      </p:sp>
    </p:spTree>
    <p:extLst>
      <p:ext uri="{BB962C8B-B14F-4D97-AF65-F5344CB8AC3E}">
        <p14:creationId xmlns:p14="http://schemas.microsoft.com/office/powerpoint/2010/main" val="1474080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21F13-3443-02C0-4BFF-3F16C136C47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BD18BB-23C1-BBF2-8635-22C1DB0D79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890ABAD-7F41-D628-EC51-8E609047EF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589EDD-4782-D928-D9B1-DD855FB3DB5B}"/>
              </a:ext>
            </a:extLst>
          </p:cNvPr>
          <p:cNvSpPr>
            <a:spLocks noGrp="1"/>
          </p:cNvSpPr>
          <p:nvPr>
            <p:ph type="dt" sz="half" idx="10"/>
          </p:nvPr>
        </p:nvSpPr>
        <p:spPr/>
        <p:txBody>
          <a:bodyPr/>
          <a:lstStyle/>
          <a:p>
            <a:fld id="{62AB57C2-0450-412C-9BBD-D5CC2B9489E8}" type="datetimeFigureOut">
              <a:rPr lang="en-GB" smtClean="0"/>
              <a:t>13/12/2023</a:t>
            </a:fld>
            <a:endParaRPr lang="en-GB"/>
          </a:p>
        </p:txBody>
      </p:sp>
      <p:sp>
        <p:nvSpPr>
          <p:cNvPr id="6" name="Footer Placeholder 5">
            <a:extLst>
              <a:ext uri="{FF2B5EF4-FFF2-40B4-BE49-F238E27FC236}">
                <a16:creationId xmlns:a16="http://schemas.microsoft.com/office/drawing/2014/main" id="{47362A43-ECD5-4032-2A04-E4849AB8C8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14F316-2035-4171-A770-C257D43F1BAC}"/>
              </a:ext>
            </a:extLst>
          </p:cNvPr>
          <p:cNvSpPr>
            <a:spLocks noGrp="1"/>
          </p:cNvSpPr>
          <p:nvPr>
            <p:ph type="sldNum" sz="quarter" idx="12"/>
          </p:nvPr>
        </p:nvSpPr>
        <p:spPr/>
        <p:txBody>
          <a:bodyPr/>
          <a:lstStyle/>
          <a:p>
            <a:fld id="{55C7ABED-900A-4C64-9F2E-FDFA08328DB0}" type="slidenum">
              <a:rPr lang="en-GB" smtClean="0"/>
              <a:t>‹#›</a:t>
            </a:fld>
            <a:endParaRPr lang="en-GB"/>
          </a:p>
        </p:txBody>
      </p:sp>
    </p:spTree>
    <p:extLst>
      <p:ext uri="{BB962C8B-B14F-4D97-AF65-F5344CB8AC3E}">
        <p14:creationId xmlns:p14="http://schemas.microsoft.com/office/powerpoint/2010/main" val="2204917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E81E-3968-AE20-460E-35DDD5BF94F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2D20CA-2982-A251-2C33-FA19C56B4E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34EFE2-89D7-AAF5-E1BE-3F32C1C99A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99BD9B-F400-E34B-9517-2D6848E31A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9469E4-DE23-4763-E112-182055C4AD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235D6A7-7470-EA1B-D75F-57D561579AD9}"/>
              </a:ext>
            </a:extLst>
          </p:cNvPr>
          <p:cNvSpPr>
            <a:spLocks noGrp="1"/>
          </p:cNvSpPr>
          <p:nvPr>
            <p:ph type="dt" sz="half" idx="10"/>
          </p:nvPr>
        </p:nvSpPr>
        <p:spPr/>
        <p:txBody>
          <a:bodyPr/>
          <a:lstStyle/>
          <a:p>
            <a:fld id="{62AB57C2-0450-412C-9BBD-D5CC2B9489E8}" type="datetimeFigureOut">
              <a:rPr lang="en-GB" smtClean="0"/>
              <a:t>13/12/2023</a:t>
            </a:fld>
            <a:endParaRPr lang="en-GB"/>
          </a:p>
        </p:txBody>
      </p:sp>
      <p:sp>
        <p:nvSpPr>
          <p:cNvPr id="8" name="Footer Placeholder 7">
            <a:extLst>
              <a:ext uri="{FF2B5EF4-FFF2-40B4-BE49-F238E27FC236}">
                <a16:creationId xmlns:a16="http://schemas.microsoft.com/office/drawing/2014/main" id="{E5EE4EDF-7DAB-5388-A79E-A109BD6D244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BB7E4A5-B480-F265-8B09-96898D018111}"/>
              </a:ext>
            </a:extLst>
          </p:cNvPr>
          <p:cNvSpPr>
            <a:spLocks noGrp="1"/>
          </p:cNvSpPr>
          <p:nvPr>
            <p:ph type="sldNum" sz="quarter" idx="12"/>
          </p:nvPr>
        </p:nvSpPr>
        <p:spPr/>
        <p:txBody>
          <a:bodyPr/>
          <a:lstStyle/>
          <a:p>
            <a:fld id="{55C7ABED-900A-4C64-9F2E-FDFA08328DB0}" type="slidenum">
              <a:rPr lang="en-GB" smtClean="0"/>
              <a:t>‹#›</a:t>
            </a:fld>
            <a:endParaRPr lang="en-GB"/>
          </a:p>
        </p:txBody>
      </p:sp>
    </p:spTree>
    <p:extLst>
      <p:ext uri="{BB962C8B-B14F-4D97-AF65-F5344CB8AC3E}">
        <p14:creationId xmlns:p14="http://schemas.microsoft.com/office/powerpoint/2010/main" val="113147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D0144-43D4-B207-D13B-FB219AB6396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0872BBE-8757-3898-6C4B-06A152D7888C}"/>
              </a:ext>
            </a:extLst>
          </p:cNvPr>
          <p:cNvSpPr>
            <a:spLocks noGrp="1"/>
          </p:cNvSpPr>
          <p:nvPr>
            <p:ph type="dt" sz="half" idx="10"/>
          </p:nvPr>
        </p:nvSpPr>
        <p:spPr/>
        <p:txBody>
          <a:bodyPr/>
          <a:lstStyle/>
          <a:p>
            <a:fld id="{62AB57C2-0450-412C-9BBD-D5CC2B9489E8}" type="datetimeFigureOut">
              <a:rPr lang="en-GB" smtClean="0"/>
              <a:t>13/12/2023</a:t>
            </a:fld>
            <a:endParaRPr lang="en-GB"/>
          </a:p>
        </p:txBody>
      </p:sp>
      <p:sp>
        <p:nvSpPr>
          <p:cNvPr id="4" name="Footer Placeholder 3">
            <a:extLst>
              <a:ext uri="{FF2B5EF4-FFF2-40B4-BE49-F238E27FC236}">
                <a16:creationId xmlns:a16="http://schemas.microsoft.com/office/drawing/2014/main" id="{F0729057-325E-E941-A9BD-DF2386339EE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E119AF9-B991-0CD0-AEF0-D40DBE6FF018}"/>
              </a:ext>
            </a:extLst>
          </p:cNvPr>
          <p:cNvSpPr>
            <a:spLocks noGrp="1"/>
          </p:cNvSpPr>
          <p:nvPr>
            <p:ph type="sldNum" sz="quarter" idx="12"/>
          </p:nvPr>
        </p:nvSpPr>
        <p:spPr/>
        <p:txBody>
          <a:bodyPr/>
          <a:lstStyle/>
          <a:p>
            <a:fld id="{55C7ABED-900A-4C64-9F2E-FDFA08328DB0}" type="slidenum">
              <a:rPr lang="en-GB" smtClean="0"/>
              <a:t>‹#›</a:t>
            </a:fld>
            <a:endParaRPr lang="en-GB"/>
          </a:p>
        </p:txBody>
      </p:sp>
    </p:spTree>
    <p:extLst>
      <p:ext uri="{BB962C8B-B14F-4D97-AF65-F5344CB8AC3E}">
        <p14:creationId xmlns:p14="http://schemas.microsoft.com/office/powerpoint/2010/main" val="2875087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C04154-02B0-144F-3384-41F4A274AD0B}"/>
              </a:ext>
            </a:extLst>
          </p:cNvPr>
          <p:cNvSpPr>
            <a:spLocks noGrp="1"/>
          </p:cNvSpPr>
          <p:nvPr>
            <p:ph type="dt" sz="half" idx="10"/>
          </p:nvPr>
        </p:nvSpPr>
        <p:spPr/>
        <p:txBody>
          <a:bodyPr/>
          <a:lstStyle/>
          <a:p>
            <a:fld id="{62AB57C2-0450-412C-9BBD-D5CC2B9489E8}" type="datetimeFigureOut">
              <a:rPr lang="en-GB" smtClean="0"/>
              <a:t>13/12/2023</a:t>
            </a:fld>
            <a:endParaRPr lang="en-GB"/>
          </a:p>
        </p:txBody>
      </p:sp>
      <p:sp>
        <p:nvSpPr>
          <p:cNvPr id="3" name="Footer Placeholder 2">
            <a:extLst>
              <a:ext uri="{FF2B5EF4-FFF2-40B4-BE49-F238E27FC236}">
                <a16:creationId xmlns:a16="http://schemas.microsoft.com/office/drawing/2014/main" id="{9E63208D-E1FF-5DE4-86CB-F097257C755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13C184E-77D2-9E51-87EE-A73F41932E67}"/>
              </a:ext>
            </a:extLst>
          </p:cNvPr>
          <p:cNvSpPr>
            <a:spLocks noGrp="1"/>
          </p:cNvSpPr>
          <p:nvPr>
            <p:ph type="sldNum" sz="quarter" idx="12"/>
          </p:nvPr>
        </p:nvSpPr>
        <p:spPr/>
        <p:txBody>
          <a:bodyPr/>
          <a:lstStyle/>
          <a:p>
            <a:fld id="{55C7ABED-900A-4C64-9F2E-FDFA08328DB0}" type="slidenum">
              <a:rPr lang="en-GB" smtClean="0"/>
              <a:t>‹#›</a:t>
            </a:fld>
            <a:endParaRPr lang="en-GB"/>
          </a:p>
        </p:txBody>
      </p:sp>
    </p:spTree>
    <p:extLst>
      <p:ext uri="{BB962C8B-B14F-4D97-AF65-F5344CB8AC3E}">
        <p14:creationId xmlns:p14="http://schemas.microsoft.com/office/powerpoint/2010/main" val="4174066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3338E-5CA3-3728-E896-23721CEB19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BD97655-975F-39B4-9A82-4A7158C55C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C27FAB5-1A62-49A8-97B8-047F99C419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5886DF-ECB0-FA8E-969F-A28DF7B3F717}"/>
              </a:ext>
            </a:extLst>
          </p:cNvPr>
          <p:cNvSpPr>
            <a:spLocks noGrp="1"/>
          </p:cNvSpPr>
          <p:nvPr>
            <p:ph type="dt" sz="half" idx="10"/>
          </p:nvPr>
        </p:nvSpPr>
        <p:spPr/>
        <p:txBody>
          <a:bodyPr/>
          <a:lstStyle/>
          <a:p>
            <a:fld id="{62AB57C2-0450-412C-9BBD-D5CC2B9489E8}" type="datetimeFigureOut">
              <a:rPr lang="en-GB" smtClean="0"/>
              <a:t>13/12/2023</a:t>
            </a:fld>
            <a:endParaRPr lang="en-GB"/>
          </a:p>
        </p:txBody>
      </p:sp>
      <p:sp>
        <p:nvSpPr>
          <p:cNvPr id="6" name="Footer Placeholder 5">
            <a:extLst>
              <a:ext uri="{FF2B5EF4-FFF2-40B4-BE49-F238E27FC236}">
                <a16:creationId xmlns:a16="http://schemas.microsoft.com/office/drawing/2014/main" id="{F3DDA815-58E2-6705-0C19-E13EC2E2BE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74D18B-E6D9-3611-6DE7-14DA392473BE}"/>
              </a:ext>
            </a:extLst>
          </p:cNvPr>
          <p:cNvSpPr>
            <a:spLocks noGrp="1"/>
          </p:cNvSpPr>
          <p:nvPr>
            <p:ph type="sldNum" sz="quarter" idx="12"/>
          </p:nvPr>
        </p:nvSpPr>
        <p:spPr/>
        <p:txBody>
          <a:bodyPr/>
          <a:lstStyle/>
          <a:p>
            <a:fld id="{55C7ABED-900A-4C64-9F2E-FDFA08328DB0}" type="slidenum">
              <a:rPr lang="en-GB" smtClean="0"/>
              <a:t>‹#›</a:t>
            </a:fld>
            <a:endParaRPr lang="en-GB"/>
          </a:p>
        </p:txBody>
      </p:sp>
    </p:spTree>
    <p:extLst>
      <p:ext uri="{BB962C8B-B14F-4D97-AF65-F5344CB8AC3E}">
        <p14:creationId xmlns:p14="http://schemas.microsoft.com/office/powerpoint/2010/main" val="2520310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3EED6-F0EF-1705-59C8-59FA315640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4B67D18-C56F-9EF5-6E95-3A08F2FE32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8C81B7B-25B3-AD93-B815-F5A04A4792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33A819-4863-33CB-EB9F-00BE964B7107}"/>
              </a:ext>
            </a:extLst>
          </p:cNvPr>
          <p:cNvSpPr>
            <a:spLocks noGrp="1"/>
          </p:cNvSpPr>
          <p:nvPr>
            <p:ph type="dt" sz="half" idx="10"/>
          </p:nvPr>
        </p:nvSpPr>
        <p:spPr/>
        <p:txBody>
          <a:bodyPr/>
          <a:lstStyle/>
          <a:p>
            <a:fld id="{62AB57C2-0450-412C-9BBD-D5CC2B9489E8}" type="datetimeFigureOut">
              <a:rPr lang="en-GB" smtClean="0"/>
              <a:t>13/12/2023</a:t>
            </a:fld>
            <a:endParaRPr lang="en-GB"/>
          </a:p>
        </p:txBody>
      </p:sp>
      <p:sp>
        <p:nvSpPr>
          <p:cNvPr id="6" name="Footer Placeholder 5">
            <a:extLst>
              <a:ext uri="{FF2B5EF4-FFF2-40B4-BE49-F238E27FC236}">
                <a16:creationId xmlns:a16="http://schemas.microsoft.com/office/drawing/2014/main" id="{760A2123-62B3-FD27-D66A-9CE420A0FE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E4D9C1-CC1F-477D-A896-B46CEE61C654}"/>
              </a:ext>
            </a:extLst>
          </p:cNvPr>
          <p:cNvSpPr>
            <a:spLocks noGrp="1"/>
          </p:cNvSpPr>
          <p:nvPr>
            <p:ph type="sldNum" sz="quarter" idx="12"/>
          </p:nvPr>
        </p:nvSpPr>
        <p:spPr/>
        <p:txBody>
          <a:bodyPr/>
          <a:lstStyle/>
          <a:p>
            <a:fld id="{55C7ABED-900A-4C64-9F2E-FDFA08328DB0}" type="slidenum">
              <a:rPr lang="en-GB" smtClean="0"/>
              <a:t>‹#›</a:t>
            </a:fld>
            <a:endParaRPr lang="en-GB"/>
          </a:p>
        </p:txBody>
      </p:sp>
    </p:spTree>
    <p:extLst>
      <p:ext uri="{BB962C8B-B14F-4D97-AF65-F5344CB8AC3E}">
        <p14:creationId xmlns:p14="http://schemas.microsoft.com/office/powerpoint/2010/main" val="1206852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2C53A4-ED6D-D8FC-DB9A-D9AB37792C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0A4A99-449A-0DA5-C65E-3DE4AB053A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4B4E59-1992-4B1E-6BB0-024C015A5D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AB57C2-0450-412C-9BBD-D5CC2B9489E8}" type="datetimeFigureOut">
              <a:rPr lang="en-GB" smtClean="0"/>
              <a:t>13/12/2023</a:t>
            </a:fld>
            <a:endParaRPr lang="en-GB"/>
          </a:p>
        </p:txBody>
      </p:sp>
      <p:sp>
        <p:nvSpPr>
          <p:cNvPr id="5" name="Footer Placeholder 4">
            <a:extLst>
              <a:ext uri="{FF2B5EF4-FFF2-40B4-BE49-F238E27FC236}">
                <a16:creationId xmlns:a16="http://schemas.microsoft.com/office/drawing/2014/main" id="{563AD426-C18F-FFC5-1506-76B57CD145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B3F8275-B90D-4668-BFFB-C4AEBBA487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7ABED-900A-4C64-9F2E-FDFA08328DB0}" type="slidenum">
              <a:rPr lang="en-GB" smtClean="0"/>
              <a:t>‹#›</a:t>
            </a:fld>
            <a:endParaRPr lang="en-GB"/>
          </a:p>
        </p:txBody>
      </p:sp>
    </p:spTree>
    <p:extLst>
      <p:ext uri="{BB962C8B-B14F-4D97-AF65-F5344CB8AC3E}">
        <p14:creationId xmlns:p14="http://schemas.microsoft.com/office/powerpoint/2010/main" val="4194691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C4CF3-C0C7-F6C7-114E-5B86392188F7}"/>
              </a:ext>
            </a:extLst>
          </p:cNvPr>
          <p:cNvSpPr>
            <a:spLocks noGrp="1"/>
          </p:cNvSpPr>
          <p:nvPr>
            <p:ph type="ctrTitle"/>
          </p:nvPr>
        </p:nvSpPr>
        <p:spPr>
          <a:xfrm>
            <a:off x="5575442" y="1949522"/>
            <a:ext cx="6616558" cy="2387600"/>
          </a:xfrm>
        </p:spPr>
        <p:txBody>
          <a:bodyPr>
            <a:normAutofit/>
          </a:bodyPr>
          <a:lstStyle/>
          <a:p>
            <a:r>
              <a:rPr lang="en-GB" b="1" i="1" dirty="0">
                <a:solidFill>
                  <a:srgbClr val="008080"/>
                </a:solidFill>
                <a:latin typeface="Arial" panose="020B0604020202020204" pitchFamily="34" charset="0"/>
                <a:cs typeface="Arial" panose="020B0604020202020204" pitchFamily="34" charset="0"/>
              </a:rPr>
              <a:t>Growing</a:t>
            </a:r>
            <a:br>
              <a:rPr lang="en-GB" b="1" i="1" dirty="0">
                <a:solidFill>
                  <a:srgbClr val="008080"/>
                </a:solidFill>
                <a:latin typeface="Arial" panose="020B0604020202020204" pitchFamily="34" charset="0"/>
                <a:cs typeface="Arial" panose="020B0604020202020204" pitchFamily="34" charset="0"/>
              </a:rPr>
            </a:br>
            <a:br>
              <a:rPr lang="en-GB" b="1" i="1" dirty="0">
                <a:solidFill>
                  <a:srgbClr val="008080"/>
                </a:solidFill>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hilda.mulrooney@kingston.ac.uk</a:t>
            </a:r>
          </a:p>
        </p:txBody>
      </p:sp>
      <p:pic>
        <p:nvPicPr>
          <p:cNvPr id="5" name="Picture 4">
            <a:extLst>
              <a:ext uri="{FF2B5EF4-FFF2-40B4-BE49-F238E27FC236}">
                <a16:creationId xmlns:a16="http://schemas.microsoft.com/office/drawing/2014/main" id="{D838B3EA-746F-51CC-48C5-13B7AF42EB43}"/>
              </a:ext>
            </a:extLst>
          </p:cNvPr>
          <p:cNvPicPr>
            <a:picLocks noChangeAspect="1"/>
          </p:cNvPicPr>
          <p:nvPr/>
        </p:nvPicPr>
        <p:blipFill>
          <a:blip r:embed="rId2"/>
          <a:stretch>
            <a:fillRect/>
          </a:stretch>
        </p:blipFill>
        <p:spPr>
          <a:xfrm>
            <a:off x="210690" y="25241"/>
            <a:ext cx="5962427" cy="6832759"/>
          </a:xfrm>
          <a:prstGeom prst="rect">
            <a:avLst/>
          </a:prstGeom>
        </p:spPr>
      </p:pic>
    </p:spTree>
    <p:extLst>
      <p:ext uri="{BB962C8B-B14F-4D97-AF65-F5344CB8AC3E}">
        <p14:creationId xmlns:p14="http://schemas.microsoft.com/office/powerpoint/2010/main" val="2524809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C65328-C421-EFE3-10DF-9620565B5AE1}"/>
              </a:ext>
            </a:extLst>
          </p:cNvPr>
          <p:cNvSpPr txBox="1"/>
          <p:nvPr/>
        </p:nvSpPr>
        <p:spPr>
          <a:xfrm>
            <a:off x="219182" y="117693"/>
            <a:ext cx="11753635" cy="6740307"/>
          </a:xfrm>
          <a:prstGeom prst="rect">
            <a:avLst/>
          </a:prstGeom>
          <a:noFill/>
        </p:spPr>
        <p:txBody>
          <a:bodyPr wrap="square" rtlCol="0">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Au Law farm:	workshops (2)</a:t>
            </a:r>
          </a:p>
          <a:p>
            <a:r>
              <a:rPr lang="en-GB" sz="2400" dirty="0">
                <a:latin typeface="Arial" panose="020B0604020202020204" pitchFamily="34" charset="0"/>
                <a:cs typeface="Arial" panose="020B0604020202020204" pitchFamily="34" charset="0"/>
              </a:rPr>
              <a:t>			internships</a:t>
            </a:r>
          </a:p>
          <a:p>
            <a:r>
              <a:rPr lang="en-GB" sz="2400" dirty="0">
                <a:latin typeface="Arial" panose="020B0604020202020204" pitchFamily="34" charset="0"/>
                <a:cs typeface="Arial" panose="020B0604020202020204" pitchFamily="34" charset="0"/>
              </a:rPr>
              <a:t>			online mentoring</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Stud: under discussion</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Kingston U: final year undergraduate research project (health, wellbeing &amp; sense of community as well as barriers &amp; facilitators)</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err="1">
                <a:latin typeface="Arial" panose="020B0604020202020204" pitchFamily="34" charset="0"/>
                <a:cs typeface="Arial" panose="020B0604020202020204" pitchFamily="34" charset="0"/>
              </a:rPr>
              <a:t>Milaap</a:t>
            </a:r>
            <a:r>
              <a:rPr lang="en-GB" sz="2400" dirty="0">
                <a:latin typeface="Arial" panose="020B0604020202020204" pitchFamily="34" charset="0"/>
                <a:cs typeface="Arial" panose="020B0604020202020204" pitchFamily="34" charset="0"/>
              </a:rPr>
              <a:t> &amp; King’s Oak: contacted</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Roehampton U: possibility</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King Athelstan &amp; </a:t>
            </a:r>
            <a:r>
              <a:rPr lang="en-GB" sz="2400" dirty="0" err="1">
                <a:latin typeface="Arial" panose="020B0604020202020204" pitchFamily="34" charset="0"/>
                <a:cs typeface="Arial" panose="020B0604020202020204" pitchFamily="34" charset="0"/>
              </a:rPr>
              <a:t>Hogsmill</a:t>
            </a:r>
            <a:r>
              <a:rPr lang="en-GB" sz="2400" dirty="0">
                <a:latin typeface="Arial" panose="020B0604020202020204" pitchFamily="34" charset="0"/>
                <a:cs typeface="Arial" panose="020B0604020202020204" pitchFamily="34" charset="0"/>
              </a:rPr>
              <a:t> Community Garden: to contact </a:t>
            </a:r>
            <a:r>
              <a:rPr lang="en-GB" sz="2400" dirty="0" err="1">
                <a:latin typeface="Arial" panose="020B0604020202020204" pitchFamily="34" charset="0"/>
                <a:cs typeface="Arial" panose="020B0604020202020204" pitchFamily="34" charset="0"/>
              </a:rPr>
              <a:t>Hogsmill</a:t>
            </a:r>
            <a:r>
              <a:rPr lang="en-GB" sz="2400" dirty="0">
                <a:latin typeface="Arial" panose="020B0604020202020204" pitchFamily="34" charset="0"/>
                <a:cs typeface="Arial" panose="020B0604020202020204" pitchFamily="34" charset="0"/>
              </a:rPr>
              <a:t>; King Athelstan contacted</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St Joseph’s &amp; Kingston Grammar: Kingston Grammar to be contacted</a:t>
            </a:r>
          </a:p>
        </p:txBody>
      </p:sp>
    </p:spTree>
    <p:extLst>
      <p:ext uri="{BB962C8B-B14F-4D97-AF65-F5344CB8AC3E}">
        <p14:creationId xmlns:p14="http://schemas.microsoft.com/office/powerpoint/2010/main" val="1589102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4FA5BD5-541D-24A6-5021-82AB5AAF4F81}"/>
              </a:ext>
            </a:extLst>
          </p:cNvPr>
          <p:cNvGrpSpPr/>
          <p:nvPr/>
        </p:nvGrpSpPr>
        <p:grpSpPr>
          <a:xfrm>
            <a:off x="303397" y="663613"/>
            <a:ext cx="11420820" cy="3481346"/>
            <a:chOff x="385590" y="273195"/>
            <a:chExt cx="11420820" cy="3481346"/>
          </a:xfrm>
        </p:grpSpPr>
        <p:pic>
          <p:nvPicPr>
            <p:cNvPr id="3" name="Picture 2" descr="A picture containing person, indoor, fruit&#10;&#10;Description automatically generated">
              <a:extLst>
                <a:ext uri="{FF2B5EF4-FFF2-40B4-BE49-F238E27FC236}">
                  <a16:creationId xmlns:a16="http://schemas.microsoft.com/office/drawing/2014/main" id="{B3EAE4A9-5864-6741-C14F-711B23740FE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590" y="273195"/>
              <a:ext cx="4489626" cy="3481346"/>
            </a:xfrm>
            <a:prstGeom prst="rect">
              <a:avLst/>
            </a:prstGeom>
            <a:noFill/>
            <a:ln>
              <a:noFill/>
            </a:ln>
          </p:spPr>
        </p:pic>
        <p:sp>
          <p:nvSpPr>
            <p:cNvPr id="4" name="TextBox 3">
              <a:extLst>
                <a:ext uri="{FF2B5EF4-FFF2-40B4-BE49-F238E27FC236}">
                  <a16:creationId xmlns:a16="http://schemas.microsoft.com/office/drawing/2014/main" id="{9C8CC172-BF94-5F9B-F137-CF4080B694FF}"/>
                </a:ext>
              </a:extLst>
            </p:cNvPr>
            <p:cNvSpPr txBox="1"/>
            <p:nvPr/>
          </p:nvSpPr>
          <p:spPr>
            <a:xfrm>
              <a:off x="5453350" y="273195"/>
              <a:ext cx="6353060" cy="3416320"/>
            </a:xfrm>
            <a:prstGeom prst="rect">
              <a:avLst/>
            </a:prstGeom>
            <a:noFill/>
          </p:spPr>
          <p:txBody>
            <a:bodyPr wrap="square" rtlCol="0">
              <a:spAutoFit/>
            </a:bodyPr>
            <a:lstStyle/>
            <a:p>
              <a:pPr algn="just"/>
              <a:r>
                <a:rPr lang="en-GB" sz="2400" i="1" dirty="0">
                  <a:effectLst/>
                  <a:latin typeface="Arial" panose="020B0604020202020204" pitchFamily="34" charset="0"/>
                  <a:ea typeface="Times New Roman" panose="02020603050405020304" pitchFamily="18" charset="0"/>
                  <a:cs typeface="Arial" panose="020B0604020202020204" pitchFamily="34" charset="0"/>
                </a:rPr>
                <a:t>‘This is my grandmother with some squashes that we grew. This summer I spent a lot of time doing agricultural/farm work with her on the family 'Dacha' in Ukraine. It is hard work as we plant a lot on the acre of soil, and it has taught me the value and beauty of growing and collecting the food on your table. The labour makes you appreciate the luxury of everyday life in the city’.</a:t>
              </a:r>
              <a:endParaRPr lang="en-GB" sz="24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7" name="TextBox 6">
            <a:extLst>
              <a:ext uri="{FF2B5EF4-FFF2-40B4-BE49-F238E27FC236}">
                <a16:creationId xmlns:a16="http://schemas.microsoft.com/office/drawing/2014/main" id="{E607A646-111A-8161-A5A1-11954DEBA0DC}"/>
              </a:ext>
            </a:extLst>
          </p:cNvPr>
          <p:cNvSpPr txBox="1"/>
          <p:nvPr/>
        </p:nvSpPr>
        <p:spPr>
          <a:xfrm>
            <a:off x="6737278" y="5464356"/>
            <a:ext cx="6097712" cy="461665"/>
          </a:xfrm>
          <a:prstGeom prst="rect">
            <a:avLst/>
          </a:prstGeom>
          <a:noFill/>
        </p:spPr>
        <p:txBody>
          <a:bodyPr wrap="square">
            <a:spAutoFit/>
          </a:bodyPr>
          <a:lstStyle/>
          <a:p>
            <a:r>
              <a:rPr lang="en-GB" sz="2400" i="1" dirty="0">
                <a:latin typeface="Arial" panose="020B0604020202020204" pitchFamily="34" charset="0"/>
                <a:cs typeface="Arial" panose="020B0604020202020204" pitchFamily="34" charset="0"/>
              </a:rPr>
              <a:t>(Wojadzis &amp; Mulrooney, 2023)</a:t>
            </a:r>
          </a:p>
        </p:txBody>
      </p:sp>
    </p:spTree>
    <p:extLst>
      <p:ext uri="{BB962C8B-B14F-4D97-AF65-F5344CB8AC3E}">
        <p14:creationId xmlns:p14="http://schemas.microsoft.com/office/powerpoint/2010/main" val="85420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9BD8AF-1CB3-C7AC-8DB7-C32436DD68FA}"/>
              </a:ext>
            </a:extLst>
          </p:cNvPr>
          <p:cNvSpPr txBox="1"/>
          <p:nvPr/>
        </p:nvSpPr>
        <p:spPr>
          <a:xfrm>
            <a:off x="1181528" y="945222"/>
            <a:ext cx="9832369" cy="5386090"/>
          </a:xfrm>
          <a:prstGeom prst="rect">
            <a:avLst/>
          </a:prstGeom>
          <a:noFill/>
        </p:spPr>
        <p:txBody>
          <a:bodyPr wrap="square" rtlCol="0">
            <a:spAutoFit/>
          </a:bodyPr>
          <a:lstStyle/>
          <a:p>
            <a:pPr algn="ctr"/>
            <a:r>
              <a:rPr lang="en-GB" sz="2800" b="1" i="1" dirty="0">
                <a:solidFill>
                  <a:srgbClr val="008080"/>
                </a:solidFill>
                <a:latin typeface="Arial" panose="020B0604020202020204" pitchFamily="34" charset="0"/>
                <a:cs typeface="Arial" panose="020B0604020202020204" pitchFamily="34" charset="0"/>
              </a:rPr>
              <a:t>Quick brainstorm!</a:t>
            </a:r>
          </a:p>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a:p>
            <a:pPr algn="ctr"/>
            <a:r>
              <a:rPr lang="en-GB" sz="2800" dirty="0">
                <a:latin typeface="Arial" panose="020B0604020202020204" pitchFamily="34" charset="0"/>
                <a:cs typeface="Arial" panose="020B0604020202020204" pitchFamily="34" charset="0"/>
              </a:rPr>
              <a:t>What do you think are the benefits of growing projects?</a:t>
            </a:r>
          </a:p>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a:p>
            <a:pPr algn="ctr"/>
            <a:r>
              <a:rPr lang="en-GB" sz="2800" dirty="0">
                <a:latin typeface="Arial" panose="020B0604020202020204" pitchFamily="34" charset="0"/>
                <a:cs typeface="Arial" panose="020B0604020202020204" pitchFamily="34" charset="0"/>
              </a:rPr>
              <a:t>What are the barriers to being involved in growing projects?</a:t>
            </a:r>
          </a:p>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a:p>
            <a:endParaRPr lang="en-GB" dirty="0"/>
          </a:p>
          <a:p>
            <a:endParaRPr lang="en-GB" dirty="0"/>
          </a:p>
        </p:txBody>
      </p:sp>
    </p:spTree>
    <p:extLst>
      <p:ext uri="{BB962C8B-B14F-4D97-AF65-F5344CB8AC3E}">
        <p14:creationId xmlns:p14="http://schemas.microsoft.com/office/powerpoint/2010/main" val="35232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3e64dad-92f2-4c3d-b8e6-7f8c8a2530d4"/>
    <lcf76f155ced4ddcb4097134ff3c332f xmlns="4520aca0-c040-4e7c-8925-f9894a8c167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06B36C1F9F0ED4380110010BD68DD27" ma:contentTypeVersion="15" ma:contentTypeDescription="Create a new document." ma:contentTypeScope="" ma:versionID="5d2367a2c085ea42695d61c8794a99cf">
  <xsd:schema xmlns:xsd="http://www.w3.org/2001/XMLSchema" xmlns:xs="http://www.w3.org/2001/XMLSchema" xmlns:p="http://schemas.microsoft.com/office/2006/metadata/properties" xmlns:ns2="4520aca0-c040-4e7c-8925-f9894a8c167f" xmlns:ns3="33e64dad-92f2-4c3d-b8e6-7f8c8a2530d4" targetNamespace="http://schemas.microsoft.com/office/2006/metadata/properties" ma:root="true" ma:fieldsID="7eb9fa53fe265847323fc44aa9cb6771" ns2:_="" ns3:_="">
    <xsd:import namespace="4520aca0-c040-4e7c-8925-f9894a8c167f"/>
    <xsd:import namespace="33e64dad-92f2-4c3d-b8e6-7f8c8a2530d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20aca0-c040-4e7c-8925-f9894a8c16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b6c5f2c2-09aa-4925-8f3e-4531c5e88ac3"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e64dad-92f2-4c3d-b8e6-7f8c8a2530d4"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edeec0f8-0379-4878-bc47-59d5cde54f89}" ma:internalName="TaxCatchAll" ma:showField="CatchAllData" ma:web="33e64dad-92f2-4c3d-b8e6-7f8c8a2530d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01314A-E553-4905-B822-0319D1D3F2B8}">
  <ds:schemaRefs>
    <ds:schemaRef ds:uri="http://schemas.microsoft.com/sharepoint/v3/contenttype/forms"/>
  </ds:schemaRefs>
</ds:datastoreItem>
</file>

<file path=customXml/itemProps2.xml><?xml version="1.0" encoding="utf-8"?>
<ds:datastoreItem xmlns:ds="http://schemas.openxmlformats.org/officeDocument/2006/customXml" ds:itemID="{388D7717-099E-438A-BDDD-4422552047B9}">
  <ds:schemaRefs>
    <ds:schemaRef ds:uri="http://schemas.microsoft.com/office/2006/metadata/properties"/>
    <ds:schemaRef ds:uri="4520aca0-c040-4e7c-8925-f9894a8c167f"/>
    <ds:schemaRef ds:uri="http://purl.org/dc/elements/1.1/"/>
    <ds:schemaRef ds:uri="http://purl.org/dc/dcmitype/"/>
    <ds:schemaRef ds:uri="http://schemas.openxmlformats.org/package/2006/metadata/core-properties"/>
    <ds:schemaRef ds:uri="33e64dad-92f2-4c3d-b8e6-7f8c8a2530d4"/>
    <ds:schemaRef ds:uri="http://schemas.microsoft.com/office/2006/documentManagement/types"/>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038CCDD6-C2B8-47B2-BBED-CBE0A213AC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20aca0-c040-4e7c-8925-f9894a8c167f"/>
    <ds:schemaRef ds:uri="33e64dad-92f2-4c3d-b8e6-7f8c8a2530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TotalTime>
  <Words>209</Words>
  <Application>Microsoft Office PowerPoint</Application>
  <PresentationFormat>Widescreen</PresentationFormat>
  <Paragraphs>31</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Growing  hilda.mulrooney@kingston.ac.uk</vt:lpstr>
      <vt:lpstr>PowerPoint Presentation</vt:lpstr>
      <vt:lpstr>PowerPoint Presentation</vt:lpstr>
      <vt:lpstr>PowerPoint Presentation</vt:lpstr>
    </vt:vector>
  </TitlesOfParts>
  <Company>Kingston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dc:title>
  <dc:creator>Mulrooney, Hilda M</dc:creator>
  <cp:lastModifiedBy>Camilla Wheal</cp:lastModifiedBy>
  <cp:revision>6</cp:revision>
  <dcterms:created xsi:type="dcterms:W3CDTF">2023-11-28T18:17:43Z</dcterms:created>
  <dcterms:modified xsi:type="dcterms:W3CDTF">2023-12-13T10:00:13Z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0x010100406B36C1F9F0ED4380110010BD68DD27</vt:lpwstr>
  </property>
</Properties>
</file>