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4698" autoAdjust="0"/>
  </p:normalViewPr>
  <p:slideViewPr>
    <p:cSldViewPr snapToGrid="0">
      <p:cViewPr varScale="1">
        <p:scale>
          <a:sx n="73" d="100"/>
          <a:sy n="73" d="100"/>
        </p:scale>
        <p:origin x="2251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af0ebc1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af0ebc1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af0ebc1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af0ebc1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af0ebc10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af0ebc10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d524d6f6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d524d6f6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af0ebc1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af0ebc10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c7d2ad54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c7d2ad54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e0bf17fb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e0bf17fb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fddd99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fddd99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nnectedkingston.uk/services/Kingston-Green-Business-Community" TargetMode="External"/><Relationship Id="rId5" Type="http://schemas.openxmlformats.org/officeDocument/2006/relationships/hyperlink" Target="https://www.kingston.gov.uk/climate-change/climate-change-information-businesses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ton.gov.uk/neighbourhood-community-safety/community-grants-programme/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ubbub.org.uk/the-nature-hubs-fund?&amp;utm_source=business%20newsletter&amp;utm_medium=email&amp;utm_campaign=business_bulletin&amp;utm_content=urban_green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choolandfamilyworks.co.uk/our-services/stop-food-waste-food-projec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Council on Food Waste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Ioanna Rossi &amp; Leonard D’Crus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86150" y="349667"/>
            <a:ext cx="5265300" cy="6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 i="0" u="none" strike="noStrike" cap="none">
                <a:solidFill>
                  <a:srgbClr val="000000"/>
                </a:solidFill>
              </a:rPr>
              <a:t>Ioanna Rossi - Green Econom</a:t>
            </a:r>
            <a:r>
              <a:rPr lang="en-GB" sz="2100"/>
              <a:t>y </a:t>
            </a:r>
            <a:r>
              <a:rPr lang="en-GB" sz="2100" i="0" u="none" strike="noStrike" cap="none">
                <a:solidFill>
                  <a:srgbClr val="000000"/>
                </a:solidFill>
              </a:rPr>
              <a:t>Lead - Royal Borough of Kingston upon Thames Council</a:t>
            </a:r>
            <a:endParaRPr sz="2100" i="0" u="none" strike="noStrike" cap="none">
              <a:solidFill>
                <a:srgbClr val="000000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300" i="1" u="none" strike="noStrike" cap="none">
                <a:solidFill>
                  <a:srgbClr val="000000"/>
                </a:solidFill>
              </a:rPr>
              <a:t>ioanna.rossi@kingston.gov.uk</a:t>
            </a:r>
            <a:endParaRPr sz="2100" i="1" u="none" strike="noStrike" cap="none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100" i="0" u="none" strike="noStrike" cap="none">
              <a:solidFill>
                <a:srgbClr val="000000"/>
              </a:solidFill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 i="0" u="none" strike="noStrike" cap="none">
                <a:solidFill>
                  <a:srgbClr val="000000"/>
                </a:solidFill>
              </a:rPr>
              <a:t>Leonard D’Crus - Waste Reduction Officer - Royal Borough of Kingston upon Thames Council</a:t>
            </a:r>
            <a:endParaRPr sz="21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100" i="0" u="none" strike="noStrike" cap="none">
                <a:solidFill>
                  <a:srgbClr val="000000"/>
                </a:solidFill>
              </a:rPr>
              <a:t>	</a:t>
            </a:r>
            <a:r>
              <a:rPr lang="en-GB" sz="1300" i="1" u="none" strike="noStrike" cap="none">
                <a:solidFill>
                  <a:srgbClr val="000000"/>
                </a:solidFill>
              </a:rPr>
              <a:t>leonard.d’crus@kingston.gov.uk</a:t>
            </a:r>
            <a:endParaRPr sz="1300" i="1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6525" y="2282075"/>
            <a:ext cx="1457850" cy="14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358" y="725350"/>
            <a:ext cx="1410180" cy="149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Green Economy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648600" y="1034449"/>
            <a:ext cx="1763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Objective 1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Reducing negative impact on the environment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5" y="1017727"/>
            <a:ext cx="1523950" cy="95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26" y="1970250"/>
            <a:ext cx="1523951" cy="87085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628950" y="1927250"/>
            <a:ext cx="180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Objective 2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Eco-innovate and securing business growth opportunities</a:t>
            </a:r>
            <a:r>
              <a:rPr lang="en-GB" sz="13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648600" y="2924175"/>
            <a:ext cx="1887900" cy="5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highlight>
                  <a:srgbClr val="FFFFFF"/>
                </a:highlight>
              </a:rPr>
              <a:t>Objective 3 </a:t>
            </a:r>
            <a:endParaRPr sz="13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</a:rPr>
              <a:t>Green Skills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140000" y="956225"/>
            <a:ext cx="5004000" cy="2898900"/>
          </a:xfrm>
          <a:prstGeom prst="rect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Kingston Green Business Community - The Aim</a:t>
            </a:r>
            <a:endParaRPr sz="13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</a:rPr>
              <a:t>Working with partners to provide a forum for businesses and organisations committed to reducing their environmental impact, promoting sustainability,  eco-innovating and thriving.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</a:rPr>
              <a:t>Wide representation - </a:t>
            </a:r>
            <a:r>
              <a:rPr lang="en-GB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 80 members </a:t>
            </a:r>
            <a:r>
              <a:rPr lang="en-GB" sz="1100">
                <a:solidFill>
                  <a:schemeClr val="dk1"/>
                </a:solidFill>
              </a:rPr>
              <a:t>so far</a:t>
            </a:r>
            <a:endParaRPr sz="110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highlight>
                  <a:schemeClr val="lt1"/>
                </a:highlight>
              </a:rPr>
              <a:t>Join </a:t>
            </a:r>
            <a:r>
              <a:rPr lang="en-GB" sz="1100" u="sng">
                <a:solidFill>
                  <a:srgbClr val="0563C1"/>
                </a:solidFill>
                <a:highlight>
                  <a:schemeClr val="lt1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7">
            <a:alphaModFix/>
          </a:blip>
          <a:srcRect t="15622" b="42527"/>
          <a:stretch/>
        </p:blipFill>
        <p:spPr>
          <a:xfrm>
            <a:off x="0" y="2924175"/>
            <a:ext cx="1563399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2850" y="2810525"/>
            <a:ext cx="13716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Waste Reduction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Reducing household general waste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4 key areas: Food, Plastics, Textiles &amp; Electricals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Enabling reuse, repair, refill, sharing culture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Buying less and wasting less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Increasing recycling (particularly for flats)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3 Key Waste Reduction projects for 23/24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Eco Refill project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Real Nappies for London x Kingston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Eat Like a Londoner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100" y="103325"/>
            <a:ext cx="2332450" cy="16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375" y="1518225"/>
            <a:ext cx="2266602" cy="169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0375" y="2860756"/>
            <a:ext cx="2332452" cy="174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97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Business Food Waste (1)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954425"/>
            <a:ext cx="8520600" cy="28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The Challenge: </a:t>
            </a:r>
            <a:endParaRPr sz="1300" b="1">
              <a:solidFill>
                <a:srgbClr val="70A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 sector businesses do not segregate food waste and dispose it off as general waste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The solution:</a:t>
            </a:r>
            <a:endParaRPr sz="1300" b="1">
              <a:solidFill>
                <a:srgbClr val="70A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3 months pilot a pilot project to a) demonstrate how businesses could cut their operation costs and greenhouse gas emissions related to food waste; b) change behaviour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£4000 from South London IoT programme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Who was involved:</a:t>
            </a:r>
            <a:endParaRPr sz="1300" b="1">
              <a:solidFill>
                <a:srgbClr val="70A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RBK, JNDC product design company, Limetrack/Smart Bins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visited once or more over 35 businesses based in Brighton, Victoria and Mapple Roads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t="19349" b="23096"/>
          <a:stretch/>
        </p:blipFill>
        <p:spPr>
          <a:xfrm>
            <a:off x="7177950" y="2070550"/>
            <a:ext cx="1411875" cy="175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86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Business Food Waste (2)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859175"/>
            <a:ext cx="8520600" cy="30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rPr>
              <a:t>Results: </a:t>
            </a:r>
            <a:endParaRPr sz="1300" b="1">
              <a:solidFill>
                <a:srgbClr val="70A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70AD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businesses, including 1 school and 1 nursery participated in the pilot lasted over 3 months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1.4 tonnes of food waste have been collected &amp; turned into renewable energy and fertiliser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 tonnes of CO2e saved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the 14 businesses that had signed up, 4 failed to separate any food waste; reasons given: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their list to do, but too busy to start/train their staff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neighbours complaining about additional external bin storage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Claimed no, or insignificant amounts of, food waste actually generated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wheelie bin for general waste (contamination)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t="35962" b="39982"/>
          <a:stretch/>
        </p:blipFill>
        <p:spPr>
          <a:xfrm>
            <a:off x="6087475" y="2270600"/>
            <a:ext cx="3056525" cy="15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Household Food Waste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0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Eat Like a Londoner - food waste reduction &amp; planet friendly diets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Veolia - food waste recycling campaign - 19% increase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 b="1" u="sng"/>
              <a:t>Challenges</a:t>
            </a:r>
            <a:endParaRPr sz="1500" b="1" u="sng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Recycling still low - particularly amongst flat residents</a:t>
            </a:r>
            <a:endParaRPr sz="15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100"/>
              <a:t>WCA (2022) results show 26.5% general waste is food </a:t>
            </a:r>
            <a:endParaRPr sz="11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People still wasting good food</a:t>
            </a:r>
            <a:endParaRPr sz="15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100"/>
              <a:t>WCA (2022) results show 20% general waste bin is avoidable food waste &amp; 45.5% food waste recycling bin is avoidable</a:t>
            </a:r>
            <a:endParaRPr sz="13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150" y="2569904"/>
            <a:ext cx="2550876" cy="238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8025" y="117500"/>
            <a:ext cx="2550876" cy="2389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Funding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Voluntary Community and Social Enterprise Funding open until 12th January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-GB" sz="1600"/>
              <a:t>£5k &amp; £10k Green Grants to fund 3 year projects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https://www.kingston.gov.uk/neighbourhood-community-safety/community-grants-programme/7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Hubbub - £6k Urban Nature Hubs can go towards community growing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-GB" sz="1600" u="sng">
                <a:solidFill>
                  <a:schemeClr val="hlink"/>
                </a:solidFill>
                <a:hlinkClick r:id="rId4"/>
              </a:rPr>
              <a:t>https://hubbub.org.uk/the-nature-hubs-fund?&amp;utm_source=business%20newsletter&amp;utm_medium=email&amp;utm_campaign=business_bulletin&amp;utm_content=urban_greening</a:t>
            </a:r>
            <a:endParaRPr sz="16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Suggested discussion points:</a:t>
            </a:r>
            <a:endParaRPr sz="1200" b="1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we can engage and motivate residents and businesses beyond giving information?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can we create less food waste and divert surplus food more quickly to people and organisations who need it before it becomes waste?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can we make it </a:t>
            </a:r>
            <a:r>
              <a:rPr lang="en-GB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easy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for residents and businesses to engage?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School refill stalls re cleaning products - could this be extended to food? Like School and Family Works eg  </a:t>
            </a:r>
            <a:r>
              <a:rPr lang="en-GB" sz="12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https://theschoolandfamilyworks.co.uk/our-services/stop-food-waste-food-project/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support can be offered to community groups, wishing to dispose of food once it is no longer possible to re-use it in any way and also with the costs of recycling?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5" ma:contentTypeDescription="Create a new document." ma:contentTypeScope="" ma:versionID="5d2367a2c085ea42695d61c8794a99cf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7eb9fa53fe265847323fc44aa9cb6771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F1D65-4A09-4ED7-A6D4-EC59682BD15D}">
  <ds:schemaRefs>
    <ds:schemaRef ds:uri="http://purl.org/dc/dcmitype/"/>
    <ds:schemaRef ds:uri="4520aca0-c040-4e7c-8925-f9894a8c167f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33e64dad-92f2-4c3d-b8e6-7f8c8a2530d4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E0222D-EBEB-4DD8-ACB3-122EF0C81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D4ED7D-F091-4079-B049-A58D4A01FA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On-screen Show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Kingston Council on Food Waste</vt:lpstr>
      <vt:lpstr>PowerPoint Presentation</vt:lpstr>
      <vt:lpstr>Kingston Green Economy</vt:lpstr>
      <vt:lpstr>Waste Reduction</vt:lpstr>
      <vt:lpstr>Kingston Business Food Waste (1)</vt:lpstr>
      <vt:lpstr>Kingston Business Food Waste (2)</vt:lpstr>
      <vt:lpstr>Household Food Waste</vt:lpstr>
      <vt:lpstr>Funding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Kingston Council on Food Waste</dc:title>
  <dc:creator>Camilla Wheal</dc:creator>
  <cp:lastModifiedBy>Camilla Wheal</cp:lastModifiedBy>
  <cp:revision>2</cp:revision>
  <dcterms:modified xsi:type="dcterms:W3CDTF">2023-12-13T10:02:34Z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  <property fmtid="{D5CDD505-2E9C-101B-9397-08002B2CF9AE}" pid="3" name="MediaServiceImageTags">
    <vt:lpwstr/>
  </property>
</Properties>
</file>