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759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1AD7C-8A7A-4E67-89F0-3E20C96774FA}" v="25" dt="2024-04-22T13:46:02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91C21-3812-42D5-B0A5-8995E80D946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6AA3F91-3738-459B-9353-B074FEE522DF}">
      <dgm:prSet custT="1"/>
      <dgm:spPr/>
      <dgm:t>
        <a:bodyPr/>
        <a:lstStyle/>
        <a:p>
          <a:pPr>
            <a:defRPr cap="all"/>
          </a:pPr>
          <a:r>
            <a:rPr lang="en-GB" sz="1800" b="1"/>
            <a:t>Level 2 Certificate in Information Advice and Guidance ( 24</a:t>
          </a:r>
          <a:r>
            <a:rPr lang="en-GB" sz="1800" b="1" baseline="30000"/>
            <a:t>th</a:t>
          </a:r>
          <a:r>
            <a:rPr lang="en-GB" sz="1800" b="1"/>
            <a:t> April)</a:t>
          </a:r>
          <a:br>
            <a:rPr lang="en-GB" sz="1800" b="1"/>
          </a:br>
          <a:endParaRPr lang="en-US" sz="1800" b="1"/>
        </a:p>
      </dgm:t>
    </dgm:pt>
    <dgm:pt modelId="{B1999FF2-DF02-4A49-97C0-A3A08F00D29A}" type="parTrans" cxnId="{BAF7DDAE-5954-488A-B558-236A8B0C1B89}">
      <dgm:prSet/>
      <dgm:spPr/>
      <dgm:t>
        <a:bodyPr/>
        <a:lstStyle/>
        <a:p>
          <a:endParaRPr lang="en-US"/>
        </a:p>
      </dgm:t>
    </dgm:pt>
    <dgm:pt modelId="{1C2D2624-4904-4D1A-8FEA-2717A641D3B5}" type="sibTrans" cxnId="{BAF7DDAE-5954-488A-B558-236A8B0C1B89}">
      <dgm:prSet/>
      <dgm:spPr/>
      <dgm:t>
        <a:bodyPr/>
        <a:lstStyle/>
        <a:p>
          <a:endParaRPr lang="en-US"/>
        </a:p>
      </dgm:t>
    </dgm:pt>
    <dgm:pt modelId="{62D0A54D-5F35-46A1-8D3D-8F653FAA5D39}">
      <dgm:prSet custT="1"/>
      <dgm:spPr/>
      <dgm:t>
        <a:bodyPr/>
        <a:lstStyle/>
        <a:p>
          <a:pPr>
            <a:defRPr cap="all"/>
          </a:pPr>
          <a:r>
            <a:rPr lang="en-GB" sz="1800" b="1"/>
            <a:t>Structure and governance models (Mon 24th June, 2pm-3pm, online)</a:t>
          </a:r>
          <a:br>
            <a:rPr lang="en-GB" sz="1800" b="1"/>
          </a:br>
          <a:endParaRPr lang="en-US" sz="1800" b="1"/>
        </a:p>
      </dgm:t>
    </dgm:pt>
    <dgm:pt modelId="{4BFC6261-F66E-4B21-A501-3FC832AC14E9}" type="parTrans" cxnId="{5971A65E-C84C-42DA-B30A-BB0E98723ECF}">
      <dgm:prSet/>
      <dgm:spPr/>
      <dgm:t>
        <a:bodyPr/>
        <a:lstStyle/>
        <a:p>
          <a:endParaRPr lang="en-US"/>
        </a:p>
      </dgm:t>
    </dgm:pt>
    <dgm:pt modelId="{1E0A3305-247F-40CD-A327-2F55E314D1B3}" type="sibTrans" cxnId="{5971A65E-C84C-42DA-B30A-BB0E98723ECF}">
      <dgm:prSet/>
      <dgm:spPr/>
      <dgm:t>
        <a:bodyPr/>
        <a:lstStyle/>
        <a:p>
          <a:endParaRPr lang="en-US"/>
        </a:p>
      </dgm:t>
    </dgm:pt>
    <dgm:pt modelId="{4CF6E183-2276-4E64-BC0B-22BB189CE892}">
      <dgm:prSet custT="1"/>
      <dgm:spPr/>
      <dgm:t>
        <a:bodyPr/>
        <a:lstStyle/>
        <a:p>
          <a:pPr>
            <a:defRPr cap="all"/>
          </a:pPr>
          <a:r>
            <a:rPr lang="en-GB" sz="1800" b="1"/>
            <a:t>Food safety and quality (TBC)</a:t>
          </a:r>
          <a:endParaRPr lang="en-US" sz="1800" b="1"/>
        </a:p>
      </dgm:t>
    </dgm:pt>
    <dgm:pt modelId="{DE76FB4D-F899-4BD4-AEEB-1B0760EB8727}" type="parTrans" cxnId="{D8841B46-458F-49C8-8CF5-93B293159B6F}">
      <dgm:prSet/>
      <dgm:spPr/>
      <dgm:t>
        <a:bodyPr/>
        <a:lstStyle/>
        <a:p>
          <a:endParaRPr lang="en-US"/>
        </a:p>
      </dgm:t>
    </dgm:pt>
    <dgm:pt modelId="{88D7477F-E592-4239-AF98-F9BE613E689A}" type="sibTrans" cxnId="{D8841B46-458F-49C8-8CF5-93B293159B6F}">
      <dgm:prSet/>
      <dgm:spPr/>
      <dgm:t>
        <a:bodyPr/>
        <a:lstStyle/>
        <a:p>
          <a:endParaRPr lang="en-US"/>
        </a:p>
      </dgm:t>
    </dgm:pt>
    <dgm:pt modelId="{C7D93535-524E-463D-B1D9-E78425A9F0D9}" type="pres">
      <dgm:prSet presAssocID="{16291C21-3812-42D5-B0A5-8995E80D9466}" presName="root" presStyleCnt="0">
        <dgm:presLayoutVars>
          <dgm:dir/>
          <dgm:resizeHandles val="exact"/>
        </dgm:presLayoutVars>
      </dgm:prSet>
      <dgm:spPr/>
    </dgm:pt>
    <dgm:pt modelId="{49513189-BFE7-4A6B-A24B-89D56621B047}" type="pres">
      <dgm:prSet presAssocID="{66AA3F91-3738-459B-9353-B074FEE522DF}" presName="compNode" presStyleCnt="0"/>
      <dgm:spPr/>
    </dgm:pt>
    <dgm:pt modelId="{BE173B85-0926-4BBB-BCF3-5871BDFD1320}" type="pres">
      <dgm:prSet presAssocID="{66AA3F91-3738-459B-9353-B074FEE522DF}" presName="iconBgRect" presStyleLbl="bgShp" presStyleIdx="0" presStyleCnt="3"/>
      <dgm:spPr/>
    </dgm:pt>
    <dgm:pt modelId="{EA5751A4-761C-4D63-B4D5-B056D6465DF0}" type="pres">
      <dgm:prSet presAssocID="{66AA3F91-3738-459B-9353-B074FEE522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CD01F050-249F-49A5-AD17-DE6BCBCA94C5}" type="pres">
      <dgm:prSet presAssocID="{66AA3F91-3738-459B-9353-B074FEE522DF}" presName="spaceRect" presStyleCnt="0"/>
      <dgm:spPr/>
    </dgm:pt>
    <dgm:pt modelId="{A42BF9AF-18F9-40B4-97B2-5EA8B2169279}" type="pres">
      <dgm:prSet presAssocID="{66AA3F91-3738-459B-9353-B074FEE522DF}" presName="textRect" presStyleLbl="revTx" presStyleIdx="0" presStyleCnt="3">
        <dgm:presLayoutVars>
          <dgm:chMax val="1"/>
          <dgm:chPref val="1"/>
        </dgm:presLayoutVars>
      </dgm:prSet>
      <dgm:spPr/>
    </dgm:pt>
    <dgm:pt modelId="{DDAD40EC-6886-47B3-B2C7-4088E100F6D5}" type="pres">
      <dgm:prSet presAssocID="{1C2D2624-4904-4D1A-8FEA-2717A641D3B5}" presName="sibTrans" presStyleCnt="0"/>
      <dgm:spPr/>
    </dgm:pt>
    <dgm:pt modelId="{8A89930A-D97F-4B77-A8A8-6B3532DD90E6}" type="pres">
      <dgm:prSet presAssocID="{62D0A54D-5F35-46A1-8D3D-8F653FAA5D39}" presName="compNode" presStyleCnt="0"/>
      <dgm:spPr/>
    </dgm:pt>
    <dgm:pt modelId="{2EBA5AC3-784B-4B75-889E-30A81515FE9E}" type="pres">
      <dgm:prSet presAssocID="{62D0A54D-5F35-46A1-8D3D-8F653FAA5D39}" presName="iconBgRect" presStyleLbl="bgShp" presStyleIdx="1" presStyleCnt="3"/>
      <dgm:spPr/>
    </dgm:pt>
    <dgm:pt modelId="{EE3E8887-8CB1-4F8E-AC31-167F31E6E75E}" type="pres">
      <dgm:prSet presAssocID="{62D0A54D-5F35-46A1-8D3D-8F653FAA5D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C0EAE90-F188-4DB7-9752-37864781A393}" type="pres">
      <dgm:prSet presAssocID="{62D0A54D-5F35-46A1-8D3D-8F653FAA5D39}" presName="spaceRect" presStyleCnt="0"/>
      <dgm:spPr/>
    </dgm:pt>
    <dgm:pt modelId="{36AF3650-B614-48CD-892D-1B0E13B19D05}" type="pres">
      <dgm:prSet presAssocID="{62D0A54D-5F35-46A1-8D3D-8F653FAA5D39}" presName="textRect" presStyleLbl="revTx" presStyleIdx="1" presStyleCnt="3">
        <dgm:presLayoutVars>
          <dgm:chMax val="1"/>
          <dgm:chPref val="1"/>
        </dgm:presLayoutVars>
      </dgm:prSet>
      <dgm:spPr/>
    </dgm:pt>
    <dgm:pt modelId="{23C52676-2173-409E-AFF6-4C9C3B814EA8}" type="pres">
      <dgm:prSet presAssocID="{1E0A3305-247F-40CD-A327-2F55E314D1B3}" presName="sibTrans" presStyleCnt="0"/>
      <dgm:spPr/>
    </dgm:pt>
    <dgm:pt modelId="{69CB0198-9955-4B5F-BA3A-791B7D4CB4E8}" type="pres">
      <dgm:prSet presAssocID="{4CF6E183-2276-4E64-BC0B-22BB189CE892}" presName="compNode" presStyleCnt="0"/>
      <dgm:spPr/>
    </dgm:pt>
    <dgm:pt modelId="{409A3BF4-332E-4968-95F6-BE1C66CAAFC2}" type="pres">
      <dgm:prSet presAssocID="{4CF6E183-2276-4E64-BC0B-22BB189CE892}" presName="iconBgRect" presStyleLbl="bgShp" presStyleIdx="2" presStyleCnt="3"/>
      <dgm:spPr/>
    </dgm:pt>
    <dgm:pt modelId="{2C7A7F83-B4AA-4455-B190-B96A22D788BD}" type="pres">
      <dgm:prSet presAssocID="{4CF6E183-2276-4E64-BC0B-22BB189CE8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B68965E-BCC5-45A2-9A2E-0DCCD26FECB0}" type="pres">
      <dgm:prSet presAssocID="{4CF6E183-2276-4E64-BC0B-22BB189CE892}" presName="spaceRect" presStyleCnt="0"/>
      <dgm:spPr/>
    </dgm:pt>
    <dgm:pt modelId="{CDD48791-025A-4C91-8219-ADD6319CF422}" type="pres">
      <dgm:prSet presAssocID="{4CF6E183-2276-4E64-BC0B-22BB189CE8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971A65E-C84C-42DA-B30A-BB0E98723ECF}" srcId="{16291C21-3812-42D5-B0A5-8995E80D9466}" destId="{62D0A54D-5F35-46A1-8D3D-8F653FAA5D39}" srcOrd="1" destOrd="0" parTransId="{4BFC6261-F66E-4B21-A501-3FC832AC14E9}" sibTransId="{1E0A3305-247F-40CD-A327-2F55E314D1B3}"/>
    <dgm:cxn modelId="{D8841B46-458F-49C8-8CF5-93B293159B6F}" srcId="{16291C21-3812-42D5-B0A5-8995E80D9466}" destId="{4CF6E183-2276-4E64-BC0B-22BB189CE892}" srcOrd="2" destOrd="0" parTransId="{DE76FB4D-F899-4BD4-AEEB-1B0760EB8727}" sibTransId="{88D7477F-E592-4239-AF98-F9BE613E689A}"/>
    <dgm:cxn modelId="{B54D258B-4229-4530-BDFF-AD10B81B85C7}" type="presOf" srcId="{16291C21-3812-42D5-B0A5-8995E80D9466}" destId="{C7D93535-524E-463D-B1D9-E78425A9F0D9}" srcOrd="0" destOrd="0" presId="urn:microsoft.com/office/officeart/2018/5/layout/IconCircleLabelList"/>
    <dgm:cxn modelId="{BAF7DDAE-5954-488A-B558-236A8B0C1B89}" srcId="{16291C21-3812-42D5-B0A5-8995E80D9466}" destId="{66AA3F91-3738-459B-9353-B074FEE522DF}" srcOrd="0" destOrd="0" parTransId="{B1999FF2-DF02-4A49-97C0-A3A08F00D29A}" sibTransId="{1C2D2624-4904-4D1A-8FEA-2717A641D3B5}"/>
    <dgm:cxn modelId="{CAAF49D0-A209-4964-9131-668182C6F7E9}" type="presOf" srcId="{66AA3F91-3738-459B-9353-B074FEE522DF}" destId="{A42BF9AF-18F9-40B4-97B2-5EA8B2169279}" srcOrd="0" destOrd="0" presId="urn:microsoft.com/office/officeart/2018/5/layout/IconCircleLabelList"/>
    <dgm:cxn modelId="{973377DE-E141-4546-B065-84DBD2628630}" type="presOf" srcId="{62D0A54D-5F35-46A1-8D3D-8F653FAA5D39}" destId="{36AF3650-B614-48CD-892D-1B0E13B19D05}" srcOrd="0" destOrd="0" presId="urn:microsoft.com/office/officeart/2018/5/layout/IconCircleLabelList"/>
    <dgm:cxn modelId="{111488EF-3E52-4331-BB06-87B12DD44F0D}" type="presOf" srcId="{4CF6E183-2276-4E64-BC0B-22BB189CE892}" destId="{CDD48791-025A-4C91-8219-ADD6319CF422}" srcOrd="0" destOrd="0" presId="urn:microsoft.com/office/officeart/2018/5/layout/IconCircleLabelList"/>
    <dgm:cxn modelId="{5E59DC47-FF49-4F3F-A5A6-2D5D89F18F66}" type="presParOf" srcId="{C7D93535-524E-463D-B1D9-E78425A9F0D9}" destId="{49513189-BFE7-4A6B-A24B-89D56621B047}" srcOrd="0" destOrd="0" presId="urn:microsoft.com/office/officeart/2018/5/layout/IconCircleLabelList"/>
    <dgm:cxn modelId="{4EE11FDF-57C8-467D-B6DE-C1F69AE2A282}" type="presParOf" srcId="{49513189-BFE7-4A6B-A24B-89D56621B047}" destId="{BE173B85-0926-4BBB-BCF3-5871BDFD1320}" srcOrd="0" destOrd="0" presId="urn:microsoft.com/office/officeart/2018/5/layout/IconCircleLabelList"/>
    <dgm:cxn modelId="{69640DCA-F11B-41C7-BD9A-BDF3DB019C6A}" type="presParOf" srcId="{49513189-BFE7-4A6B-A24B-89D56621B047}" destId="{EA5751A4-761C-4D63-B4D5-B056D6465DF0}" srcOrd="1" destOrd="0" presId="urn:microsoft.com/office/officeart/2018/5/layout/IconCircleLabelList"/>
    <dgm:cxn modelId="{A5DBD248-DE1A-462E-921A-95D6FCDCFE09}" type="presParOf" srcId="{49513189-BFE7-4A6B-A24B-89D56621B047}" destId="{CD01F050-249F-49A5-AD17-DE6BCBCA94C5}" srcOrd="2" destOrd="0" presId="urn:microsoft.com/office/officeart/2018/5/layout/IconCircleLabelList"/>
    <dgm:cxn modelId="{BA341E59-4B0F-4BB3-B3F1-EC2CC086ACE9}" type="presParOf" srcId="{49513189-BFE7-4A6B-A24B-89D56621B047}" destId="{A42BF9AF-18F9-40B4-97B2-5EA8B2169279}" srcOrd="3" destOrd="0" presId="urn:microsoft.com/office/officeart/2018/5/layout/IconCircleLabelList"/>
    <dgm:cxn modelId="{521533D2-4890-4F2E-AC1D-77EB2C1D649E}" type="presParOf" srcId="{C7D93535-524E-463D-B1D9-E78425A9F0D9}" destId="{DDAD40EC-6886-47B3-B2C7-4088E100F6D5}" srcOrd="1" destOrd="0" presId="urn:microsoft.com/office/officeart/2018/5/layout/IconCircleLabelList"/>
    <dgm:cxn modelId="{78482003-BCE2-4D9D-AD0E-3A2E98BA40C7}" type="presParOf" srcId="{C7D93535-524E-463D-B1D9-E78425A9F0D9}" destId="{8A89930A-D97F-4B77-A8A8-6B3532DD90E6}" srcOrd="2" destOrd="0" presId="urn:microsoft.com/office/officeart/2018/5/layout/IconCircleLabelList"/>
    <dgm:cxn modelId="{F3373E4F-8C98-4BB5-B286-777A91F8FD12}" type="presParOf" srcId="{8A89930A-D97F-4B77-A8A8-6B3532DD90E6}" destId="{2EBA5AC3-784B-4B75-889E-30A81515FE9E}" srcOrd="0" destOrd="0" presId="urn:microsoft.com/office/officeart/2018/5/layout/IconCircleLabelList"/>
    <dgm:cxn modelId="{3FBF09A6-6A04-4AB2-B78C-5648ADDC5B58}" type="presParOf" srcId="{8A89930A-D97F-4B77-A8A8-6B3532DD90E6}" destId="{EE3E8887-8CB1-4F8E-AC31-167F31E6E75E}" srcOrd="1" destOrd="0" presId="urn:microsoft.com/office/officeart/2018/5/layout/IconCircleLabelList"/>
    <dgm:cxn modelId="{1AF6CE60-0629-42B1-8DC2-15EF2C9F2F9A}" type="presParOf" srcId="{8A89930A-D97F-4B77-A8A8-6B3532DD90E6}" destId="{4C0EAE90-F188-4DB7-9752-37864781A393}" srcOrd="2" destOrd="0" presId="urn:microsoft.com/office/officeart/2018/5/layout/IconCircleLabelList"/>
    <dgm:cxn modelId="{D6426859-355B-4409-919E-79BC74A1B5E5}" type="presParOf" srcId="{8A89930A-D97F-4B77-A8A8-6B3532DD90E6}" destId="{36AF3650-B614-48CD-892D-1B0E13B19D05}" srcOrd="3" destOrd="0" presId="urn:microsoft.com/office/officeart/2018/5/layout/IconCircleLabelList"/>
    <dgm:cxn modelId="{15A2CE50-CB14-4AA9-8C11-518B646AA594}" type="presParOf" srcId="{C7D93535-524E-463D-B1D9-E78425A9F0D9}" destId="{23C52676-2173-409E-AFF6-4C9C3B814EA8}" srcOrd="3" destOrd="0" presId="urn:microsoft.com/office/officeart/2018/5/layout/IconCircleLabelList"/>
    <dgm:cxn modelId="{63E12142-714D-4DC6-BAB5-A1DA85E37BD0}" type="presParOf" srcId="{C7D93535-524E-463D-B1D9-E78425A9F0D9}" destId="{69CB0198-9955-4B5F-BA3A-791B7D4CB4E8}" srcOrd="4" destOrd="0" presId="urn:microsoft.com/office/officeart/2018/5/layout/IconCircleLabelList"/>
    <dgm:cxn modelId="{946C38D7-0529-43E6-9B7D-D7BD83E2E285}" type="presParOf" srcId="{69CB0198-9955-4B5F-BA3A-791B7D4CB4E8}" destId="{409A3BF4-332E-4968-95F6-BE1C66CAAFC2}" srcOrd="0" destOrd="0" presId="urn:microsoft.com/office/officeart/2018/5/layout/IconCircleLabelList"/>
    <dgm:cxn modelId="{3B942AB6-B684-4B38-BCBE-700754098254}" type="presParOf" srcId="{69CB0198-9955-4B5F-BA3A-791B7D4CB4E8}" destId="{2C7A7F83-B4AA-4455-B190-B96A22D788BD}" srcOrd="1" destOrd="0" presId="urn:microsoft.com/office/officeart/2018/5/layout/IconCircleLabelList"/>
    <dgm:cxn modelId="{0DC44046-6043-4AA3-B357-3FEF875B6229}" type="presParOf" srcId="{69CB0198-9955-4B5F-BA3A-791B7D4CB4E8}" destId="{1B68965E-BCC5-45A2-9A2E-0DCCD26FECB0}" srcOrd="2" destOrd="0" presId="urn:microsoft.com/office/officeart/2018/5/layout/IconCircleLabelList"/>
    <dgm:cxn modelId="{8284F329-14AB-41AC-BD2E-63928D88F2C2}" type="presParOf" srcId="{69CB0198-9955-4B5F-BA3A-791B7D4CB4E8}" destId="{CDD48791-025A-4C91-8219-ADD6319CF42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55781-2F33-4414-9193-9B566003065D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97A71B-641A-466D-8417-88F7D0955230}">
      <dgm:prSet/>
      <dgm:spPr/>
      <dgm:t>
        <a:bodyPr/>
        <a:lstStyle/>
        <a:p>
          <a:pPr>
            <a:defRPr b="1"/>
          </a:pPr>
          <a:r>
            <a:rPr lang="en-US"/>
            <a:t>7 May</a:t>
          </a:r>
        </a:p>
      </dgm:t>
    </dgm:pt>
    <dgm:pt modelId="{A62F6A75-372C-4BC9-A309-CA0FDEE1AAFE}" type="parTrans" cxnId="{F61A98BE-99A4-4D8D-B766-3044DF32A442}">
      <dgm:prSet/>
      <dgm:spPr/>
      <dgm:t>
        <a:bodyPr/>
        <a:lstStyle/>
        <a:p>
          <a:endParaRPr lang="en-US"/>
        </a:p>
      </dgm:t>
    </dgm:pt>
    <dgm:pt modelId="{ED680DD6-6A5E-4F4C-B309-EE927535FC84}" type="sibTrans" cxnId="{F61A98BE-99A4-4D8D-B766-3044DF32A442}">
      <dgm:prSet/>
      <dgm:spPr/>
      <dgm:t>
        <a:bodyPr/>
        <a:lstStyle/>
        <a:p>
          <a:endParaRPr lang="en-US"/>
        </a:p>
      </dgm:t>
    </dgm:pt>
    <dgm:pt modelId="{E4F587C8-079A-4E73-B3F4-5B987BF34AF0}">
      <dgm:prSet custT="1"/>
      <dgm:spPr/>
      <dgm:t>
        <a:bodyPr/>
        <a:lstStyle/>
        <a:p>
          <a:r>
            <a:rPr lang="en-US" sz="1800" err="1"/>
            <a:t>Warburtons</a:t>
          </a:r>
          <a:r>
            <a:rPr lang="en-US" sz="1800"/>
            <a:t> Families Matter Community Grants </a:t>
          </a:r>
          <a:r>
            <a:rPr lang="en-US" sz="1800" err="1"/>
            <a:t>Programme</a:t>
          </a:r>
          <a:r>
            <a:rPr lang="en-US" sz="1800"/>
            <a:t> - £400 (Deadline 7th May)</a:t>
          </a:r>
        </a:p>
      </dgm:t>
    </dgm:pt>
    <dgm:pt modelId="{A4677CC4-95E2-4C6C-924C-389877A18B28}" type="parTrans" cxnId="{F731A6BF-6532-4011-9F13-CDDF5338AEEE}">
      <dgm:prSet/>
      <dgm:spPr/>
      <dgm:t>
        <a:bodyPr/>
        <a:lstStyle/>
        <a:p>
          <a:endParaRPr lang="en-US"/>
        </a:p>
      </dgm:t>
    </dgm:pt>
    <dgm:pt modelId="{87C930C5-C073-47EB-B65D-0C23F58680B9}" type="sibTrans" cxnId="{F731A6BF-6532-4011-9F13-CDDF5338AEEE}">
      <dgm:prSet/>
      <dgm:spPr/>
      <dgm:t>
        <a:bodyPr/>
        <a:lstStyle/>
        <a:p>
          <a:endParaRPr lang="en-US"/>
        </a:p>
      </dgm:t>
    </dgm:pt>
    <dgm:pt modelId="{30C72422-7BBB-4D48-944C-52E26FD4CB5E}">
      <dgm:prSet/>
      <dgm:spPr/>
      <dgm:t>
        <a:bodyPr/>
        <a:lstStyle/>
        <a:p>
          <a:pPr>
            <a:defRPr b="1"/>
          </a:pPr>
          <a:r>
            <a:rPr lang="en-US"/>
            <a:t>24 May</a:t>
          </a:r>
        </a:p>
      </dgm:t>
    </dgm:pt>
    <dgm:pt modelId="{0426AA24-E5E3-42FF-A2AB-476FED749D10}" type="parTrans" cxnId="{680F4626-9F14-45F9-9262-CEBE7EE20991}">
      <dgm:prSet/>
      <dgm:spPr/>
      <dgm:t>
        <a:bodyPr/>
        <a:lstStyle/>
        <a:p>
          <a:endParaRPr lang="en-US"/>
        </a:p>
      </dgm:t>
    </dgm:pt>
    <dgm:pt modelId="{175592A6-023F-43AA-B13F-E3973DDC0087}" type="sibTrans" cxnId="{680F4626-9F14-45F9-9262-CEBE7EE20991}">
      <dgm:prSet/>
      <dgm:spPr/>
      <dgm:t>
        <a:bodyPr/>
        <a:lstStyle/>
        <a:p>
          <a:endParaRPr lang="en-US"/>
        </a:p>
      </dgm:t>
    </dgm:pt>
    <dgm:pt modelId="{176C660B-AA78-4EB1-91D5-4283DB206FE7}">
      <dgm:prSet custT="1"/>
      <dgm:spPr/>
      <dgm:t>
        <a:bodyPr/>
        <a:lstStyle/>
        <a:p>
          <a:r>
            <a:rPr lang="en-US" sz="1800"/>
            <a:t>Asda Cost of Living Grant - Up to £2,000 (Deadline 24th May)</a:t>
          </a:r>
        </a:p>
      </dgm:t>
    </dgm:pt>
    <dgm:pt modelId="{4919E47A-AB84-412F-B9E0-37FAE5A4DC8E}" type="parTrans" cxnId="{5F749FFB-E1AA-45A3-BBC4-C23941227447}">
      <dgm:prSet/>
      <dgm:spPr/>
      <dgm:t>
        <a:bodyPr/>
        <a:lstStyle/>
        <a:p>
          <a:endParaRPr lang="en-US"/>
        </a:p>
      </dgm:t>
    </dgm:pt>
    <dgm:pt modelId="{06BAAEEA-F4D6-4263-BD98-057FF87A1F4F}" type="sibTrans" cxnId="{5F749FFB-E1AA-45A3-BBC4-C23941227447}">
      <dgm:prSet/>
      <dgm:spPr/>
      <dgm:t>
        <a:bodyPr/>
        <a:lstStyle/>
        <a:p>
          <a:endParaRPr lang="en-US"/>
        </a:p>
      </dgm:t>
    </dgm:pt>
    <dgm:pt modelId="{CCAEE3E1-F2ED-479A-A17B-87D38F7E3763}">
      <dgm:prSet/>
      <dgm:spPr/>
      <dgm:t>
        <a:bodyPr/>
        <a:lstStyle/>
        <a:p>
          <a:pPr>
            <a:defRPr b="1"/>
          </a:pPr>
          <a:r>
            <a:rPr lang="en-US"/>
            <a:t>1 July</a:t>
          </a:r>
        </a:p>
      </dgm:t>
    </dgm:pt>
    <dgm:pt modelId="{995D2E34-F4AF-40C7-8A7F-6330E5905E75}" type="parTrans" cxnId="{C9762E49-E8D2-4A3A-962B-55393F582E17}">
      <dgm:prSet/>
      <dgm:spPr/>
      <dgm:t>
        <a:bodyPr/>
        <a:lstStyle/>
        <a:p>
          <a:endParaRPr lang="en-US"/>
        </a:p>
      </dgm:t>
    </dgm:pt>
    <dgm:pt modelId="{CB0812B2-2B7B-49FF-8AAC-445FEAE50EB5}" type="sibTrans" cxnId="{C9762E49-E8D2-4A3A-962B-55393F582E17}">
      <dgm:prSet/>
      <dgm:spPr/>
      <dgm:t>
        <a:bodyPr/>
        <a:lstStyle/>
        <a:p>
          <a:endParaRPr lang="en-US"/>
        </a:p>
      </dgm:t>
    </dgm:pt>
    <dgm:pt modelId="{1A7F908F-9E6C-4EA0-B232-8B712472DC6D}">
      <dgm:prSet custT="1"/>
      <dgm:spPr/>
      <dgm:t>
        <a:bodyPr/>
        <a:lstStyle/>
        <a:p>
          <a:r>
            <a:rPr lang="en-US" sz="1800"/>
            <a:t>The Austin and Hope Pilkington Trust Grant Round 3&amp;4 - £1,000 and £5,000 details TBC (Applications open 1st July for Round 3 and 1st September for Round 4)</a:t>
          </a:r>
        </a:p>
      </dgm:t>
    </dgm:pt>
    <dgm:pt modelId="{EA3BB63C-566E-4DA5-88D4-7A6FFE9DB873}" type="parTrans" cxnId="{08326860-8EA6-48D9-8B12-16011402F154}">
      <dgm:prSet/>
      <dgm:spPr/>
      <dgm:t>
        <a:bodyPr/>
        <a:lstStyle/>
        <a:p>
          <a:endParaRPr lang="en-US"/>
        </a:p>
      </dgm:t>
    </dgm:pt>
    <dgm:pt modelId="{BF332C60-C707-41AE-BBF4-5C047100FDDD}" type="sibTrans" cxnId="{08326860-8EA6-48D9-8B12-16011402F154}">
      <dgm:prSet/>
      <dgm:spPr/>
      <dgm:t>
        <a:bodyPr/>
        <a:lstStyle/>
        <a:p>
          <a:endParaRPr lang="en-US"/>
        </a:p>
      </dgm:t>
    </dgm:pt>
    <dgm:pt modelId="{017D7EC6-28F0-428A-BF9E-FA2A0BF5E195}" type="pres">
      <dgm:prSet presAssocID="{E9255781-2F33-4414-9193-9B566003065D}" presName="root" presStyleCnt="0">
        <dgm:presLayoutVars>
          <dgm:chMax/>
          <dgm:chPref/>
          <dgm:animLvl val="lvl"/>
        </dgm:presLayoutVars>
      </dgm:prSet>
      <dgm:spPr/>
    </dgm:pt>
    <dgm:pt modelId="{704557E7-7F23-4F45-B39F-9C73CDA90862}" type="pres">
      <dgm:prSet presAssocID="{E9255781-2F33-4414-9193-9B566003065D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11C98CA4-ABC8-4653-BC29-9EC5052E4F87}" type="pres">
      <dgm:prSet presAssocID="{E9255781-2F33-4414-9193-9B566003065D}" presName="nodes" presStyleCnt="0">
        <dgm:presLayoutVars>
          <dgm:chMax/>
          <dgm:chPref/>
          <dgm:animLvl val="lvl"/>
        </dgm:presLayoutVars>
      </dgm:prSet>
      <dgm:spPr/>
    </dgm:pt>
    <dgm:pt modelId="{2FD776AC-31CD-47B3-8D5B-D437672847EA}" type="pres">
      <dgm:prSet presAssocID="{8D97A71B-641A-466D-8417-88F7D0955230}" presName="composite" presStyleCnt="0"/>
      <dgm:spPr/>
    </dgm:pt>
    <dgm:pt modelId="{9D7CF556-635B-48B1-9D95-5976F3D4334C}" type="pres">
      <dgm:prSet presAssocID="{8D97A71B-641A-466D-8417-88F7D0955230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08B983F-B049-4DCE-90C6-5F12CAB4E892}" type="pres">
      <dgm:prSet presAssocID="{8D97A71B-641A-466D-8417-88F7D0955230}" presName="DropPinPlaceHolder" presStyleCnt="0"/>
      <dgm:spPr/>
    </dgm:pt>
    <dgm:pt modelId="{E6EF357B-BCCA-4FB9-BE71-8FB7FCB85748}" type="pres">
      <dgm:prSet presAssocID="{8D97A71B-641A-466D-8417-88F7D0955230}" presName="DropPin" presStyleLbl="alignNode1" presStyleIdx="0" presStyleCnt="3"/>
      <dgm:spPr/>
    </dgm:pt>
    <dgm:pt modelId="{8291E900-E112-43A9-AC26-86E5A0BBDF53}" type="pres">
      <dgm:prSet presAssocID="{8D97A71B-641A-466D-8417-88F7D0955230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39DB807-8396-417F-80FA-7A32A8B5F0D5}" type="pres">
      <dgm:prSet presAssocID="{8D97A71B-641A-466D-8417-88F7D0955230}" presName="L2TextContainer" presStyleLbl="revTx" presStyleIdx="0" presStyleCnt="6">
        <dgm:presLayoutVars>
          <dgm:bulletEnabled val="1"/>
        </dgm:presLayoutVars>
      </dgm:prSet>
      <dgm:spPr/>
    </dgm:pt>
    <dgm:pt modelId="{AC245519-A9CA-4320-BF33-19641AAF17DC}" type="pres">
      <dgm:prSet presAssocID="{8D97A71B-641A-466D-8417-88F7D0955230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0AD95487-BA16-4B49-92CE-1C8129F9C4CE}" type="pres">
      <dgm:prSet presAssocID="{8D97A71B-641A-466D-8417-88F7D0955230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45E1B1C-9F14-4AA8-B309-DE26BE4FC52A}" type="pres">
      <dgm:prSet presAssocID="{8D97A71B-641A-466D-8417-88F7D0955230}" presName="EmptyPlaceHolder" presStyleCnt="0"/>
      <dgm:spPr/>
    </dgm:pt>
    <dgm:pt modelId="{7005A861-2748-4A72-9C12-093D9CA288A5}" type="pres">
      <dgm:prSet presAssocID="{ED680DD6-6A5E-4F4C-B309-EE927535FC84}" presName="spaceBetweenRectangles" presStyleCnt="0"/>
      <dgm:spPr/>
    </dgm:pt>
    <dgm:pt modelId="{1DCB169C-8BD2-40B4-9B50-D03EE7D98A03}" type="pres">
      <dgm:prSet presAssocID="{30C72422-7BBB-4D48-944C-52E26FD4CB5E}" presName="composite" presStyleCnt="0"/>
      <dgm:spPr/>
    </dgm:pt>
    <dgm:pt modelId="{659BE862-E521-4166-BD5B-4DA29BD41759}" type="pres">
      <dgm:prSet presAssocID="{30C72422-7BBB-4D48-944C-52E26FD4CB5E}" presName="ConnectorPoint" presStyleLbl="lnNode1" presStyleIdx="1" presStyleCnt="3"/>
      <dgm:spPr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BB80B59-B1C3-467B-B94D-AFF9F9B9DDF2}" type="pres">
      <dgm:prSet presAssocID="{30C72422-7BBB-4D48-944C-52E26FD4CB5E}" presName="DropPinPlaceHolder" presStyleCnt="0"/>
      <dgm:spPr/>
    </dgm:pt>
    <dgm:pt modelId="{A3208933-09F1-4437-AD8F-A500D1B8A9A2}" type="pres">
      <dgm:prSet presAssocID="{30C72422-7BBB-4D48-944C-52E26FD4CB5E}" presName="DropPin" presStyleLbl="alignNode1" presStyleIdx="1" presStyleCnt="3"/>
      <dgm:spPr/>
    </dgm:pt>
    <dgm:pt modelId="{289A1CBB-1CAC-470D-9866-FB5F87CA1F19}" type="pres">
      <dgm:prSet presAssocID="{30C72422-7BBB-4D48-944C-52E26FD4CB5E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D741E08-77CF-409B-8E8F-363C949E84BF}" type="pres">
      <dgm:prSet presAssocID="{30C72422-7BBB-4D48-944C-52E26FD4CB5E}" presName="L2TextContainer" presStyleLbl="revTx" presStyleIdx="2" presStyleCnt="6">
        <dgm:presLayoutVars>
          <dgm:bulletEnabled val="1"/>
        </dgm:presLayoutVars>
      </dgm:prSet>
      <dgm:spPr/>
    </dgm:pt>
    <dgm:pt modelId="{929146CC-EB2E-4DF4-98A1-923206D5C2CF}" type="pres">
      <dgm:prSet presAssocID="{30C72422-7BBB-4D48-944C-52E26FD4CB5E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1BDE13DC-5D52-42E4-ADC8-627E8EFCC89B}" type="pres">
      <dgm:prSet presAssocID="{30C72422-7BBB-4D48-944C-52E26FD4CB5E}" presName="ConnectLine" presStyleLbl="sibTrans1D1" presStyleIdx="1" presStyleCnt="3"/>
      <dgm:spPr>
        <a:noFill/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dash"/>
          <a:miter lim="800000"/>
        </a:ln>
        <a:effectLst/>
      </dgm:spPr>
    </dgm:pt>
    <dgm:pt modelId="{757E184D-318A-49B8-8A0B-8F4DAE98ABB2}" type="pres">
      <dgm:prSet presAssocID="{30C72422-7BBB-4D48-944C-52E26FD4CB5E}" presName="EmptyPlaceHolder" presStyleCnt="0"/>
      <dgm:spPr/>
    </dgm:pt>
    <dgm:pt modelId="{4FCE0A29-A2D1-49C2-AA51-7C005EFCA1FA}" type="pres">
      <dgm:prSet presAssocID="{175592A6-023F-43AA-B13F-E3973DDC0087}" presName="spaceBetweenRectangles" presStyleCnt="0"/>
      <dgm:spPr/>
    </dgm:pt>
    <dgm:pt modelId="{826AB4AE-A6C5-4A30-968C-BA232515949C}" type="pres">
      <dgm:prSet presAssocID="{CCAEE3E1-F2ED-479A-A17B-87D38F7E3763}" presName="composite" presStyleCnt="0"/>
      <dgm:spPr/>
    </dgm:pt>
    <dgm:pt modelId="{1701BCCE-D0BC-4A12-ABD6-F1277C5E3F8E}" type="pres">
      <dgm:prSet presAssocID="{CCAEE3E1-F2ED-479A-A17B-87D38F7E3763}" presName="ConnectorPoint" presStyleLbl="lnNode1" presStyleIdx="2" presStyleCnt="3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C7CB646-ED53-42C9-88CD-EECB11664FB1}" type="pres">
      <dgm:prSet presAssocID="{CCAEE3E1-F2ED-479A-A17B-87D38F7E3763}" presName="DropPinPlaceHolder" presStyleCnt="0"/>
      <dgm:spPr/>
    </dgm:pt>
    <dgm:pt modelId="{3B3201ED-B9A6-4CDF-A471-DFE9522233DB}" type="pres">
      <dgm:prSet presAssocID="{CCAEE3E1-F2ED-479A-A17B-87D38F7E3763}" presName="DropPin" presStyleLbl="alignNode1" presStyleIdx="2" presStyleCnt="3" custLinFactNeighborX="-48025" custLinFactNeighborY="-6748"/>
      <dgm:spPr/>
    </dgm:pt>
    <dgm:pt modelId="{4612EDD8-09F6-4C35-8086-6E8DF6E1344F}" type="pres">
      <dgm:prSet presAssocID="{CCAEE3E1-F2ED-479A-A17B-87D38F7E3763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E46DD1B-590A-430B-A014-759C5435ABCF}" type="pres">
      <dgm:prSet presAssocID="{CCAEE3E1-F2ED-479A-A17B-87D38F7E3763}" presName="L2TextContainer" presStyleLbl="revTx" presStyleIdx="4" presStyleCnt="6">
        <dgm:presLayoutVars>
          <dgm:bulletEnabled val="1"/>
        </dgm:presLayoutVars>
      </dgm:prSet>
      <dgm:spPr/>
    </dgm:pt>
    <dgm:pt modelId="{63A00641-BEA3-4B16-8063-3D00CB035021}" type="pres">
      <dgm:prSet presAssocID="{CCAEE3E1-F2ED-479A-A17B-87D38F7E3763}" presName="L1TextContainer" presStyleLbl="revTx" presStyleIdx="5" presStyleCnt="6" custScaleX="114808" custScaleY="111087" custLinFactNeighborX="-994" custLinFactNeighborY="-46043">
        <dgm:presLayoutVars>
          <dgm:chMax val="1"/>
          <dgm:chPref val="1"/>
          <dgm:bulletEnabled val="1"/>
        </dgm:presLayoutVars>
      </dgm:prSet>
      <dgm:spPr/>
    </dgm:pt>
    <dgm:pt modelId="{0B2E91FA-AA41-47B4-8C81-7F3130EBAD5F}" type="pres">
      <dgm:prSet presAssocID="{CCAEE3E1-F2ED-479A-A17B-87D38F7E3763}" presName="ConnectLine" presStyleLbl="sibTrans1D1" presStyleIdx="2" presStyleCnt="3" custLinFactX="-241964" custLinFactNeighborX="-300000"/>
      <dgm:spPr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gm:spPr>
    </dgm:pt>
    <dgm:pt modelId="{F8372EF7-4AC4-462C-88BA-8EE816B37957}" type="pres">
      <dgm:prSet presAssocID="{CCAEE3E1-F2ED-479A-A17B-87D38F7E3763}" presName="EmptyPlaceHolder" presStyleCnt="0"/>
      <dgm:spPr/>
    </dgm:pt>
  </dgm:ptLst>
  <dgm:cxnLst>
    <dgm:cxn modelId="{A8024C05-3E2F-4B48-AC9B-E7E7A48E5CA6}" type="presOf" srcId="{E4F587C8-079A-4E73-B3F4-5B987BF34AF0}" destId="{539DB807-8396-417F-80FA-7A32A8B5F0D5}" srcOrd="0" destOrd="0" presId="urn:microsoft.com/office/officeart/2017/3/layout/DropPinTimeline"/>
    <dgm:cxn modelId="{0BA15F17-EDC6-461A-BF5F-D5B8F2FD2619}" type="presOf" srcId="{8D97A71B-641A-466D-8417-88F7D0955230}" destId="{AC245519-A9CA-4320-BF33-19641AAF17DC}" srcOrd="0" destOrd="0" presId="urn:microsoft.com/office/officeart/2017/3/layout/DropPinTimeline"/>
    <dgm:cxn modelId="{680F4626-9F14-45F9-9262-CEBE7EE20991}" srcId="{E9255781-2F33-4414-9193-9B566003065D}" destId="{30C72422-7BBB-4D48-944C-52E26FD4CB5E}" srcOrd="1" destOrd="0" parTransId="{0426AA24-E5E3-42FF-A2AB-476FED749D10}" sibTransId="{175592A6-023F-43AA-B13F-E3973DDC0087}"/>
    <dgm:cxn modelId="{08326860-8EA6-48D9-8B12-16011402F154}" srcId="{CCAEE3E1-F2ED-479A-A17B-87D38F7E3763}" destId="{1A7F908F-9E6C-4EA0-B232-8B712472DC6D}" srcOrd="0" destOrd="0" parTransId="{EA3BB63C-566E-4DA5-88D4-7A6FFE9DB873}" sibTransId="{BF332C60-C707-41AE-BBF4-5C047100FDDD}"/>
    <dgm:cxn modelId="{1BCD8E46-F861-44F5-A8D5-F1C7CE41267A}" type="presOf" srcId="{30C72422-7BBB-4D48-944C-52E26FD4CB5E}" destId="{929146CC-EB2E-4DF4-98A1-923206D5C2CF}" srcOrd="0" destOrd="0" presId="urn:microsoft.com/office/officeart/2017/3/layout/DropPinTimeline"/>
    <dgm:cxn modelId="{C9762E49-E8D2-4A3A-962B-55393F582E17}" srcId="{E9255781-2F33-4414-9193-9B566003065D}" destId="{CCAEE3E1-F2ED-479A-A17B-87D38F7E3763}" srcOrd="2" destOrd="0" parTransId="{995D2E34-F4AF-40C7-8A7F-6330E5905E75}" sibTransId="{CB0812B2-2B7B-49FF-8AAC-445FEAE50EB5}"/>
    <dgm:cxn modelId="{2DE61875-7190-47A6-9781-454FD44DD7AE}" type="presOf" srcId="{1A7F908F-9E6C-4EA0-B232-8B712472DC6D}" destId="{7E46DD1B-590A-430B-A014-759C5435ABCF}" srcOrd="0" destOrd="0" presId="urn:microsoft.com/office/officeart/2017/3/layout/DropPinTimeline"/>
    <dgm:cxn modelId="{7243058D-AB6A-4115-8328-D95DB353D52E}" type="presOf" srcId="{176C660B-AA78-4EB1-91D5-4283DB206FE7}" destId="{1D741E08-77CF-409B-8E8F-363C949E84BF}" srcOrd="0" destOrd="0" presId="urn:microsoft.com/office/officeart/2017/3/layout/DropPinTimeline"/>
    <dgm:cxn modelId="{F61A98BE-99A4-4D8D-B766-3044DF32A442}" srcId="{E9255781-2F33-4414-9193-9B566003065D}" destId="{8D97A71B-641A-466D-8417-88F7D0955230}" srcOrd="0" destOrd="0" parTransId="{A62F6A75-372C-4BC9-A309-CA0FDEE1AAFE}" sibTransId="{ED680DD6-6A5E-4F4C-B309-EE927535FC84}"/>
    <dgm:cxn modelId="{F731A6BF-6532-4011-9F13-CDDF5338AEEE}" srcId="{8D97A71B-641A-466D-8417-88F7D0955230}" destId="{E4F587C8-079A-4E73-B3F4-5B987BF34AF0}" srcOrd="0" destOrd="0" parTransId="{A4677CC4-95E2-4C6C-924C-389877A18B28}" sibTransId="{87C930C5-C073-47EB-B65D-0C23F58680B9}"/>
    <dgm:cxn modelId="{8D5EF7CC-0DD9-4351-B63D-91BACC378539}" type="presOf" srcId="{CCAEE3E1-F2ED-479A-A17B-87D38F7E3763}" destId="{63A00641-BEA3-4B16-8063-3D00CB035021}" srcOrd="0" destOrd="0" presId="urn:microsoft.com/office/officeart/2017/3/layout/DropPinTimeline"/>
    <dgm:cxn modelId="{8414E8FA-4837-4B2B-85D4-DDE454EC7B61}" type="presOf" srcId="{E9255781-2F33-4414-9193-9B566003065D}" destId="{017D7EC6-28F0-428A-BF9E-FA2A0BF5E195}" srcOrd="0" destOrd="0" presId="urn:microsoft.com/office/officeart/2017/3/layout/DropPinTimeline"/>
    <dgm:cxn modelId="{5F749FFB-E1AA-45A3-BBC4-C23941227447}" srcId="{30C72422-7BBB-4D48-944C-52E26FD4CB5E}" destId="{176C660B-AA78-4EB1-91D5-4283DB206FE7}" srcOrd="0" destOrd="0" parTransId="{4919E47A-AB84-412F-B9E0-37FAE5A4DC8E}" sibTransId="{06BAAEEA-F4D6-4263-BD98-057FF87A1F4F}"/>
    <dgm:cxn modelId="{F0BFF4E1-F318-489C-BA52-A0FC9C0E4B20}" type="presParOf" srcId="{017D7EC6-28F0-428A-BF9E-FA2A0BF5E195}" destId="{704557E7-7F23-4F45-B39F-9C73CDA90862}" srcOrd="0" destOrd="0" presId="urn:microsoft.com/office/officeart/2017/3/layout/DropPinTimeline"/>
    <dgm:cxn modelId="{9C222ECC-77AA-4A75-BD4B-3331114436AB}" type="presParOf" srcId="{017D7EC6-28F0-428A-BF9E-FA2A0BF5E195}" destId="{11C98CA4-ABC8-4653-BC29-9EC5052E4F87}" srcOrd="1" destOrd="0" presId="urn:microsoft.com/office/officeart/2017/3/layout/DropPinTimeline"/>
    <dgm:cxn modelId="{1AEB3264-6D7E-4E70-A31C-A873D08F8062}" type="presParOf" srcId="{11C98CA4-ABC8-4653-BC29-9EC5052E4F87}" destId="{2FD776AC-31CD-47B3-8D5B-D437672847EA}" srcOrd="0" destOrd="0" presId="urn:microsoft.com/office/officeart/2017/3/layout/DropPinTimeline"/>
    <dgm:cxn modelId="{D9486B7A-79AB-4B7E-9AF3-2B7BF0F0A0A4}" type="presParOf" srcId="{2FD776AC-31CD-47B3-8D5B-D437672847EA}" destId="{9D7CF556-635B-48B1-9D95-5976F3D4334C}" srcOrd="0" destOrd="0" presId="urn:microsoft.com/office/officeart/2017/3/layout/DropPinTimeline"/>
    <dgm:cxn modelId="{23244B01-5FA9-46AB-B961-6BBC0A74B5BB}" type="presParOf" srcId="{2FD776AC-31CD-47B3-8D5B-D437672847EA}" destId="{A08B983F-B049-4DCE-90C6-5F12CAB4E892}" srcOrd="1" destOrd="0" presId="urn:microsoft.com/office/officeart/2017/3/layout/DropPinTimeline"/>
    <dgm:cxn modelId="{74F8F5EC-E0B3-41CA-ABFF-BC515D874ECE}" type="presParOf" srcId="{A08B983F-B049-4DCE-90C6-5F12CAB4E892}" destId="{E6EF357B-BCCA-4FB9-BE71-8FB7FCB85748}" srcOrd="0" destOrd="0" presId="urn:microsoft.com/office/officeart/2017/3/layout/DropPinTimeline"/>
    <dgm:cxn modelId="{84E5D373-E1A3-47A4-811F-EE10B19BD8AA}" type="presParOf" srcId="{A08B983F-B049-4DCE-90C6-5F12CAB4E892}" destId="{8291E900-E112-43A9-AC26-86E5A0BBDF53}" srcOrd="1" destOrd="0" presId="urn:microsoft.com/office/officeart/2017/3/layout/DropPinTimeline"/>
    <dgm:cxn modelId="{27DF1CC2-617E-4332-BD9C-7417418E3E7F}" type="presParOf" srcId="{2FD776AC-31CD-47B3-8D5B-D437672847EA}" destId="{539DB807-8396-417F-80FA-7A32A8B5F0D5}" srcOrd="2" destOrd="0" presId="urn:microsoft.com/office/officeart/2017/3/layout/DropPinTimeline"/>
    <dgm:cxn modelId="{D5733726-4212-4D20-B537-0E0A0050F915}" type="presParOf" srcId="{2FD776AC-31CD-47B3-8D5B-D437672847EA}" destId="{AC245519-A9CA-4320-BF33-19641AAF17DC}" srcOrd="3" destOrd="0" presId="urn:microsoft.com/office/officeart/2017/3/layout/DropPinTimeline"/>
    <dgm:cxn modelId="{4EFCE058-40F3-420F-A1E1-306DC1F9BF8D}" type="presParOf" srcId="{2FD776AC-31CD-47B3-8D5B-D437672847EA}" destId="{0AD95487-BA16-4B49-92CE-1C8129F9C4CE}" srcOrd="4" destOrd="0" presId="urn:microsoft.com/office/officeart/2017/3/layout/DropPinTimeline"/>
    <dgm:cxn modelId="{AEA298F6-31E9-4446-B868-C014AFF0B898}" type="presParOf" srcId="{2FD776AC-31CD-47B3-8D5B-D437672847EA}" destId="{345E1B1C-9F14-4AA8-B309-DE26BE4FC52A}" srcOrd="5" destOrd="0" presId="urn:microsoft.com/office/officeart/2017/3/layout/DropPinTimeline"/>
    <dgm:cxn modelId="{E8AC6C64-B286-4D63-B706-5A83823F5AD7}" type="presParOf" srcId="{11C98CA4-ABC8-4653-BC29-9EC5052E4F87}" destId="{7005A861-2748-4A72-9C12-093D9CA288A5}" srcOrd="1" destOrd="0" presId="urn:microsoft.com/office/officeart/2017/3/layout/DropPinTimeline"/>
    <dgm:cxn modelId="{37336D5F-53DE-4DB6-9445-A0B4655E6576}" type="presParOf" srcId="{11C98CA4-ABC8-4653-BC29-9EC5052E4F87}" destId="{1DCB169C-8BD2-40B4-9B50-D03EE7D98A03}" srcOrd="2" destOrd="0" presId="urn:microsoft.com/office/officeart/2017/3/layout/DropPinTimeline"/>
    <dgm:cxn modelId="{8C71350C-6301-4594-B67D-C5EDC4369835}" type="presParOf" srcId="{1DCB169C-8BD2-40B4-9B50-D03EE7D98A03}" destId="{659BE862-E521-4166-BD5B-4DA29BD41759}" srcOrd="0" destOrd="0" presId="urn:microsoft.com/office/officeart/2017/3/layout/DropPinTimeline"/>
    <dgm:cxn modelId="{F3D075EE-A8FB-4742-855E-5C765CD8D75D}" type="presParOf" srcId="{1DCB169C-8BD2-40B4-9B50-D03EE7D98A03}" destId="{5BB80B59-B1C3-467B-B94D-AFF9F9B9DDF2}" srcOrd="1" destOrd="0" presId="urn:microsoft.com/office/officeart/2017/3/layout/DropPinTimeline"/>
    <dgm:cxn modelId="{CFEF8933-B5F1-48AB-8CB0-6644EC234B34}" type="presParOf" srcId="{5BB80B59-B1C3-467B-B94D-AFF9F9B9DDF2}" destId="{A3208933-09F1-4437-AD8F-A500D1B8A9A2}" srcOrd="0" destOrd="0" presId="urn:microsoft.com/office/officeart/2017/3/layout/DropPinTimeline"/>
    <dgm:cxn modelId="{B2FC0F20-914A-4280-B607-F71C07900173}" type="presParOf" srcId="{5BB80B59-B1C3-467B-B94D-AFF9F9B9DDF2}" destId="{289A1CBB-1CAC-470D-9866-FB5F87CA1F19}" srcOrd="1" destOrd="0" presId="urn:microsoft.com/office/officeart/2017/3/layout/DropPinTimeline"/>
    <dgm:cxn modelId="{464E0C40-7636-47FD-A3F2-00277788B0E8}" type="presParOf" srcId="{1DCB169C-8BD2-40B4-9B50-D03EE7D98A03}" destId="{1D741E08-77CF-409B-8E8F-363C949E84BF}" srcOrd="2" destOrd="0" presId="urn:microsoft.com/office/officeart/2017/3/layout/DropPinTimeline"/>
    <dgm:cxn modelId="{30E24663-6365-4C88-B3ED-8F5679968650}" type="presParOf" srcId="{1DCB169C-8BD2-40B4-9B50-D03EE7D98A03}" destId="{929146CC-EB2E-4DF4-98A1-923206D5C2CF}" srcOrd="3" destOrd="0" presId="urn:microsoft.com/office/officeart/2017/3/layout/DropPinTimeline"/>
    <dgm:cxn modelId="{E03DEE4C-017C-413F-B0E2-14618C863D86}" type="presParOf" srcId="{1DCB169C-8BD2-40B4-9B50-D03EE7D98A03}" destId="{1BDE13DC-5D52-42E4-ADC8-627E8EFCC89B}" srcOrd="4" destOrd="0" presId="urn:microsoft.com/office/officeart/2017/3/layout/DropPinTimeline"/>
    <dgm:cxn modelId="{548E634F-A12B-4308-A022-E1B90F28E9C7}" type="presParOf" srcId="{1DCB169C-8BD2-40B4-9B50-D03EE7D98A03}" destId="{757E184D-318A-49B8-8A0B-8F4DAE98ABB2}" srcOrd="5" destOrd="0" presId="urn:microsoft.com/office/officeart/2017/3/layout/DropPinTimeline"/>
    <dgm:cxn modelId="{D52D1FA9-01BA-486D-B422-939678A78437}" type="presParOf" srcId="{11C98CA4-ABC8-4653-BC29-9EC5052E4F87}" destId="{4FCE0A29-A2D1-49C2-AA51-7C005EFCA1FA}" srcOrd="3" destOrd="0" presId="urn:microsoft.com/office/officeart/2017/3/layout/DropPinTimeline"/>
    <dgm:cxn modelId="{E34FC822-C667-4DD2-A031-DE6377DE2737}" type="presParOf" srcId="{11C98CA4-ABC8-4653-BC29-9EC5052E4F87}" destId="{826AB4AE-A6C5-4A30-968C-BA232515949C}" srcOrd="4" destOrd="0" presId="urn:microsoft.com/office/officeart/2017/3/layout/DropPinTimeline"/>
    <dgm:cxn modelId="{07165E3C-1643-430A-8AB2-CF4849E268D5}" type="presParOf" srcId="{826AB4AE-A6C5-4A30-968C-BA232515949C}" destId="{1701BCCE-D0BC-4A12-ABD6-F1277C5E3F8E}" srcOrd="0" destOrd="0" presId="urn:microsoft.com/office/officeart/2017/3/layout/DropPinTimeline"/>
    <dgm:cxn modelId="{FD92817E-88DD-472D-A402-B5583CA7A1E5}" type="presParOf" srcId="{826AB4AE-A6C5-4A30-968C-BA232515949C}" destId="{4C7CB646-ED53-42C9-88CD-EECB11664FB1}" srcOrd="1" destOrd="0" presId="urn:microsoft.com/office/officeart/2017/3/layout/DropPinTimeline"/>
    <dgm:cxn modelId="{C22BAC4D-5404-485C-8319-ECE2D3BE0FE1}" type="presParOf" srcId="{4C7CB646-ED53-42C9-88CD-EECB11664FB1}" destId="{3B3201ED-B9A6-4CDF-A471-DFE9522233DB}" srcOrd="0" destOrd="0" presId="urn:microsoft.com/office/officeart/2017/3/layout/DropPinTimeline"/>
    <dgm:cxn modelId="{0634B273-80CC-4B7A-906C-AF1D5D4D6BFB}" type="presParOf" srcId="{4C7CB646-ED53-42C9-88CD-EECB11664FB1}" destId="{4612EDD8-09F6-4C35-8086-6E8DF6E1344F}" srcOrd="1" destOrd="0" presId="urn:microsoft.com/office/officeart/2017/3/layout/DropPinTimeline"/>
    <dgm:cxn modelId="{88DEA34B-948E-446C-89C6-E643D67321AF}" type="presParOf" srcId="{826AB4AE-A6C5-4A30-968C-BA232515949C}" destId="{7E46DD1B-590A-430B-A014-759C5435ABCF}" srcOrd="2" destOrd="0" presId="urn:microsoft.com/office/officeart/2017/3/layout/DropPinTimeline"/>
    <dgm:cxn modelId="{452CBC7C-A168-42E6-8F61-4B0CE6A0CBC2}" type="presParOf" srcId="{826AB4AE-A6C5-4A30-968C-BA232515949C}" destId="{63A00641-BEA3-4B16-8063-3D00CB035021}" srcOrd="3" destOrd="0" presId="urn:microsoft.com/office/officeart/2017/3/layout/DropPinTimeline"/>
    <dgm:cxn modelId="{3A8C1EEF-AC5E-44E7-83E8-F8EF4AEF3723}" type="presParOf" srcId="{826AB4AE-A6C5-4A30-968C-BA232515949C}" destId="{0B2E91FA-AA41-47B4-8C81-7F3130EBAD5F}" srcOrd="4" destOrd="0" presId="urn:microsoft.com/office/officeart/2017/3/layout/DropPinTimeline"/>
    <dgm:cxn modelId="{EC24AD00-0795-48E4-9FF9-28AA7964D82D}" type="presParOf" srcId="{826AB4AE-A6C5-4A30-968C-BA232515949C}" destId="{F8372EF7-4AC4-462C-88BA-8EE816B37957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73B85-0926-4BBB-BCF3-5871BDFD1320}">
      <dsp:nvSpPr>
        <dsp:cNvPr id="0" name=""/>
        <dsp:cNvSpPr/>
      </dsp:nvSpPr>
      <dsp:spPr>
        <a:xfrm>
          <a:off x="530099" y="421938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751A4-761C-4D63-B4D5-B056D6465DF0}">
      <dsp:nvSpPr>
        <dsp:cNvPr id="0" name=""/>
        <dsp:cNvSpPr/>
      </dsp:nvSpPr>
      <dsp:spPr>
        <a:xfrm>
          <a:off x="829912" y="721750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BF9AF-18F9-40B4-97B2-5EA8B2169279}">
      <dsp:nvSpPr>
        <dsp:cNvPr id="0" name=""/>
        <dsp:cNvSpPr/>
      </dsp:nvSpPr>
      <dsp:spPr>
        <a:xfrm>
          <a:off x="80381" y="2266938"/>
          <a:ext cx="2306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/>
            <a:t>Level 2 Certificate in Information Advice and Guidance ( 24</a:t>
          </a:r>
          <a:r>
            <a:rPr lang="en-GB" sz="1800" b="1" kern="1200" baseline="30000"/>
            <a:t>th</a:t>
          </a:r>
          <a:r>
            <a:rPr lang="en-GB" sz="1800" b="1" kern="1200"/>
            <a:t> April)</a:t>
          </a:r>
          <a:br>
            <a:rPr lang="en-GB" sz="1800" b="1" kern="1200"/>
          </a:br>
          <a:endParaRPr lang="en-US" sz="1800" b="1" kern="1200"/>
        </a:p>
      </dsp:txBody>
      <dsp:txXfrm>
        <a:off x="80381" y="2266938"/>
        <a:ext cx="2306250" cy="1260000"/>
      </dsp:txXfrm>
    </dsp:sp>
    <dsp:sp modelId="{2EBA5AC3-784B-4B75-889E-30A81515FE9E}">
      <dsp:nvSpPr>
        <dsp:cNvPr id="0" name=""/>
        <dsp:cNvSpPr/>
      </dsp:nvSpPr>
      <dsp:spPr>
        <a:xfrm>
          <a:off x="3239943" y="421938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E8887-8CB1-4F8E-AC31-167F31E6E75E}">
      <dsp:nvSpPr>
        <dsp:cNvPr id="0" name=""/>
        <dsp:cNvSpPr/>
      </dsp:nvSpPr>
      <dsp:spPr>
        <a:xfrm>
          <a:off x="3539756" y="721750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F3650-B614-48CD-892D-1B0E13B19D05}">
      <dsp:nvSpPr>
        <dsp:cNvPr id="0" name=""/>
        <dsp:cNvSpPr/>
      </dsp:nvSpPr>
      <dsp:spPr>
        <a:xfrm>
          <a:off x="2790224" y="2266938"/>
          <a:ext cx="2306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/>
            <a:t>Structure and governance models (Mon 24th June, 2pm-3pm, online)</a:t>
          </a:r>
          <a:br>
            <a:rPr lang="en-GB" sz="1800" b="1" kern="1200"/>
          </a:br>
          <a:endParaRPr lang="en-US" sz="1800" b="1" kern="1200"/>
        </a:p>
      </dsp:txBody>
      <dsp:txXfrm>
        <a:off x="2790224" y="2266938"/>
        <a:ext cx="2306250" cy="1260000"/>
      </dsp:txXfrm>
    </dsp:sp>
    <dsp:sp modelId="{409A3BF4-332E-4968-95F6-BE1C66CAAFC2}">
      <dsp:nvSpPr>
        <dsp:cNvPr id="0" name=""/>
        <dsp:cNvSpPr/>
      </dsp:nvSpPr>
      <dsp:spPr>
        <a:xfrm>
          <a:off x="5949787" y="421938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A7F83-B4AA-4455-B190-B96A22D788BD}">
      <dsp:nvSpPr>
        <dsp:cNvPr id="0" name=""/>
        <dsp:cNvSpPr/>
      </dsp:nvSpPr>
      <dsp:spPr>
        <a:xfrm>
          <a:off x="6249600" y="721750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48791-025A-4C91-8219-ADD6319CF422}">
      <dsp:nvSpPr>
        <dsp:cNvPr id="0" name=""/>
        <dsp:cNvSpPr/>
      </dsp:nvSpPr>
      <dsp:spPr>
        <a:xfrm>
          <a:off x="5500068" y="2266938"/>
          <a:ext cx="23062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/>
            <a:t>Food safety and quality (TBC)</a:t>
          </a:r>
          <a:endParaRPr lang="en-US" sz="1800" b="1" kern="1200"/>
        </a:p>
      </dsp:txBody>
      <dsp:txXfrm>
        <a:off x="5500068" y="2266938"/>
        <a:ext cx="2306250" cy="126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557E7-7F23-4F45-B39F-9C73CDA90862}">
      <dsp:nvSpPr>
        <dsp:cNvPr id="0" name=""/>
        <dsp:cNvSpPr/>
      </dsp:nvSpPr>
      <dsp:spPr>
        <a:xfrm>
          <a:off x="0" y="1974438"/>
          <a:ext cx="78867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F357B-BCCA-4FB9-BE71-8FB7FCB85748}">
      <dsp:nvSpPr>
        <dsp:cNvPr id="0" name=""/>
        <dsp:cNvSpPr/>
      </dsp:nvSpPr>
      <dsp:spPr>
        <a:xfrm rot="8100000">
          <a:off x="80086" y="455030"/>
          <a:ext cx="290396" cy="29039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1E900-E112-43A9-AC26-86E5A0BBDF53}">
      <dsp:nvSpPr>
        <dsp:cNvPr id="0" name=""/>
        <dsp:cNvSpPr/>
      </dsp:nvSpPr>
      <dsp:spPr>
        <a:xfrm>
          <a:off x="112347" y="487291"/>
          <a:ext cx="225875" cy="225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DB807-8396-417F-80FA-7A32A8B5F0D5}">
      <dsp:nvSpPr>
        <dsp:cNvPr id="0" name=""/>
        <dsp:cNvSpPr/>
      </dsp:nvSpPr>
      <dsp:spPr>
        <a:xfrm>
          <a:off x="430626" y="805570"/>
          <a:ext cx="3264075" cy="1168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/>
            <a:t>Warburtons</a:t>
          </a:r>
          <a:r>
            <a:rPr lang="en-US" sz="1800" kern="1200"/>
            <a:t> Families Matter Community Grants </a:t>
          </a:r>
          <a:r>
            <a:rPr lang="en-US" sz="1800" kern="1200" err="1"/>
            <a:t>Programme</a:t>
          </a:r>
          <a:r>
            <a:rPr lang="en-US" sz="1800" kern="1200"/>
            <a:t> - £400 (Deadline 7th May)</a:t>
          </a:r>
        </a:p>
      </dsp:txBody>
      <dsp:txXfrm>
        <a:off x="430626" y="805570"/>
        <a:ext cx="3264075" cy="1168867"/>
      </dsp:txXfrm>
    </dsp:sp>
    <dsp:sp modelId="{AC245519-A9CA-4320-BF33-19641AAF17DC}">
      <dsp:nvSpPr>
        <dsp:cNvPr id="0" name=""/>
        <dsp:cNvSpPr/>
      </dsp:nvSpPr>
      <dsp:spPr>
        <a:xfrm>
          <a:off x="430626" y="394887"/>
          <a:ext cx="3264075" cy="41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7 May</a:t>
          </a:r>
        </a:p>
      </dsp:txBody>
      <dsp:txXfrm>
        <a:off x="430626" y="394887"/>
        <a:ext cx="3264075" cy="410683"/>
      </dsp:txXfrm>
    </dsp:sp>
    <dsp:sp modelId="{0AD95487-BA16-4B49-92CE-1C8129F9C4CE}">
      <dsp:nvSpPr>
        <dsp:cNvPr id="0" name=""/>
        <dsp:cNvSpPr/>
      </dsp:nvSpPr>
      <dsp:spPr>
        <a:xfrm>
          <a:off x="225285" y="805570"/>
          <a:ext cx="0" cy="116886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CF556-635B-48B1-9D95-5976F3D4334C}">
      <dsp:nvSpPr>
        <dsp:cNvPr id="0" name=""/>
        <dsp:cNvSpPr/>
      </dsp:nvSpPr>
      <dsp:spPr>
        <a:xfrm>
          <a:off x="188323" y="1937476"/>
          <a:ext cx="73922" cy="739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08933-09F1-4437-AD8F-A500D1B8A9A2}">
      <dsp:nvSpPr>
        <dsp:cNvPr id="0" name=""/>
        <dsp:cNvSpPr/>
      </dsp:nvSpPr>
      <dsp:spPr>
        <a:xfrm rot="18900000">
          <a:off x="2037182" y="3203448"/>
          <a:ext cx="290396" cy="290396"/>
        </a:xfrm>
        <a:prstGeom prst="teardrop">
          <a:avLst>
            <a:gd name="adj" fmla="val 115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A1CBB-1CAC-470D-9866-FB5F87CA1F19}">
      <dsp:nvSpPr>
        <dsp:cNvPr id="0" name=""/>
        <dsp:cNvSpPr/>
      </dsp:nvSpPr>
      <dsp:spPr>
        <a:xfrm>
          <a:off x="2069443" y="3235708"/>
          <a:ext cx="225875" cy="225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41E08-77CF-409B-8E8F-363C949E84BF}">
      <dsp:nvSpPr>
        <dsp:cNvPr id="0" name=""/>
        <dsp:cNvSpPr/>
      </dsp:nvSpPr>
      <dsp:spPr>
        <a:xfrm>
          <a:off x="2387722" y="1974438"/>
          <a:ext cx="3264075" cy="1168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1450" rIns="0" bIns="11430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Asda Cost of Living Grant - Up to £2,000 (Deadline 24th May)</a:t>
          </a:r>
        </a:p>
      </dsp:txBody>
      <dsp:txXfrm>
        <a:off x="2387722" y="1974438"/>
        <a:ext cx="3264075" cy="1168867"/>
      </dsp:txXfrm>
    </dsp:sp>
    <dsp:sp modelId="{929146CC-EB2E-4DF4-98A1-923206D5C2CF}">
      <dsp:nvSpPr>
        <dsp:cNvPr id="0" name=""/>
        <dsp:cNvSpPr/>
      </dsp:nvSpPr>
      <dsp:spPr>
        <a:xfrm>
          <a:off x="2387722" y="3143305"/>
          <a:ext cx="3264075" cy="41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24 May</a:t>
          </a:r>
        </a:p>
      </dsp:txBody>
      <dsp:txXfrm>
        <a:off x="2387722" y="3143305"/>
        <a:ext cx="3264075" cy="410683"/>
      </dsp:txXfrm>
    </dsp:sp>
    <dsp:sp modelId="{1BDE13DC-5D52-42E4-ADC8-627E8EFCC89B}">
      <dsp:nvSpPr>
        <dsp:cNvPr id="0" name=""/>
        <dsp:cNvSpPr/>
      </dsp:nvSpPr>
      <dsp:spPr>
        <a:xfrm>
          <a:off x="2182380" y="1974438"/>
          <a:ext cx="0" cy="1168867"/>
        </a:xfrm>
        <a:prstGeom prst="line">
          <a:avLst/>
        </a:prstGeom>
        <a:noFill/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BE862-E521-4166-BD5B-4DA29BD41759}">
      <dsp:nvSpPr>
        <dsp:cNvPr id="0" name=""/>
        <dsp:cNvSpPr/>
      </dsp:nvSpPr>
      <dsp:spPr>
        <a:xfrm>
          <a:off x="2145419" y="1937476"/>
          <a:ext cx="73922" cy="73922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201ED-B9A6-4CDF-A471-DFE9522233DB}">
      <dsp:nvSpPr>
        <dsp:cNvPr id="0" name=""/>
        <dsp:cNvSpPr/>
      </dsp:nvSpPr>
      <dsp:spPr>
        <a:xfrm rot="8100000">
          <a:off x="3797047" y="438700"/>
          <a:ext cx="290396" cy="290396"/>
        </a:xfrm>
        <a:prstGeom prst="teardrop">
          <a:avLst>
            <a:gd name="adj" fmla="val 11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2EDD8-09F6-4C35-8086-6E8DF6E1344F}">
      <dsp:nvSpPr>
        <dsp:cNvPr id="0" name=""/>
        <dsp:cNvSpPr/>
      </dsp:nvSpPr>
      <dsp:spPr>
        <a:xfrm>
          <a:off x="3829307" y="470961"/>
          <a:ext cx="225875" cy="225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DD1B-590A-430B-A014-759C5435ABCF}">
      <dsp:nvSpPr>
        <dsp:cNvPr id="0" name=""/>
        <dsp:cNvSpPr/>
      </dsp:nvSpPr>
      <dsp:spPr>
        <a:xfrm>
          <a:off x="4070700" y="563066"/>
          <a:ext cx="3747420" cy="1298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Austin and Hope Pilkington Trust Grant Round 3&amp;4 - £1,000 and £5,000 details TBC (Applications open 1st July for Round 3 and 1st September for Round 4)</a:t>
          </a:r>
        </a:p>
      </dsp:txBody>
      <dsp:txXfrm>
        <a:off x="4070700" y="563066"/>
        <a:ext cx="3747420" cy="1298459"/>
      </dsp:txXfrm>
    </dsp:sp>
    <dsp:sp modelId="{63A00641-BEA3-4B16-8063-3D00CB035021}">
      <dsp:nvSpPr>
        <dsp:cNvPr id="0" name=""/>
        <dsp:cNvSpPr/>
      </dsp:nvSpPr>
      <dsp:spPr>
        <a:xfrm>
          <a:off x="4070700" y="194413"/>
          <a:ext cx="3747420" cy="456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 July</a:t>
          </a:r>
        </a:p>
      </dsp:txBody>
      <dsp:txXfrm>
        <a:off x="4070700" y="194413"/>
        <a:ext cx="3747420" cy="456215"/>
      </dsp:txXfrm>
    </dsp:sp>
    <dsp:sp modelId="{0B2E91FA-AA41-47B4-8C81-7F3130EBAD5F}">
      <dsp:nvSpPr>
        <dsp:cNvPr id="0" name=""/>
        <dsp:cNvSpPr/>
      </dsp:nvSpPr>
      <dsp:spPr>
        <a:xfrm>
          <a:off x="3944369" y="816953"/>
          <a:ext cx="0" cy="1168867"/>
        </a:xfrm>
        <a:prstGeom prst="line">
          <a:avLst/>
        </a:prstGeom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1BCCE-D0BC-4A12-ABD6-F1277C5E3F8E}">
      <dsp:nvSpPr>
        <dsp:cNvPr id="0" name=""/>
        <dsp:cNvSpPr/>
      </dsp:nvSpPr>
      <dsp:spPr>
        <a:xfrm>
          <a:off x="3907407" y="1948859"/>
          <a:ext cx="73922" cy="7392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8C4AC-5DB0-4574-90EF-4BF6BEA6D888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1CA3-52D9-4454-97FD-CCA6AB652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0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9FDFDB-E8C7-20E3-5EA7-4823BF1A0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5458" y="530942"/>
            <a:ext cx="1628028" cy="1127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EB7B8-8355-503E-0C2E-846556A07B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FE2B641-B772-A924-D81E-C50D60F40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11AE-A3A5-CB3A-6577-26A5E1C6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7F32C-B7D6-1A06-E86A-EDC3F4B75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531AF-1271-EDDC-48BC-3A5CE236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EADEC-804C-0587-E0B0-3E2615FB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4D1E4-B512-713A-1F26-063593D4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E2B3C-1E7A-627F-DB1F-F6D41BA08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6187"/>
            <a:ext cx="1971675" cy="581024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89E4E-F0E5-87FE-510C-03F98148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6187"/>
            <a:ext cx="5762625" cy="581024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0A96-28F0-3250-D845-1F8DD0D2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1A880-9649-7DBF-B160-3A73C3FD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F5447-CDCD-FE44-6801-BBAD5749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6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7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9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5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5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11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5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7AF7A-C4A9-610E-0228-4383C42C5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0" r="35497"/>
          <a:stretch/>
        </p:blipFill>
        <p:spPr>
          <a:xfrm>
            <a:off x="0" y="0"/>
            <a:ext cx="3189767" cy="68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C6E197-96E5-BDD4-CE18-D100B7F22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5458" y="530942"/>
            <a:ext cx="1628028" cy="1127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8FA69-2FA7-6306-428F-84C0DC2C7C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542D722-4768-4051-7E3E-9836C1273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64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7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5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30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E51580-E2D0-D89B-43F9-552AD36B9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B98FC0-D012-69F4-7608-88731454C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2090C-F899-C805-5C16-F0C275BBF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3790" y="530941"/>
            <a:ext cx="1269696" cy="8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E51580-E2D0-D89B-43F9-552AD36B9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B98FC0-D012-69F4-7608-88731454C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2090C-F899-C805-5C16-F0C275BBF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3790" y="530941"/>
            <a:ext cx="1269696" cy="8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8E00FC-9233-4131-AD9D-DFEEE3108502}"/>
              </a:ext>
            </a:extLst>
          </p:cNvPr>
          <p:cNvSpPr/>
          <p:nvPr userDrawn="1"/>
        </p:nvSpPr>
        <p:spPr>
          <a:xfrm>
            <a:off x="5879806" y="3059076"/>
            <a:ext cx="3264195" cy="3798927"/>
          </a:xfrm>
          <a:prstGeom prst="rect">
            <a:avLst/>
          </a:prstGeom>
          <a:solidFill>
            <a:srgbClr val="17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6C07E7-FA9C-130B-0DAF-A001AFBFC2CB}"/>
              </a:ext>
            </a:extLst>
          </p:cNvPr>
          <p:cNvSpPr/>
          <p:nvPr userDrawn="1"/>
        </p:nvSpPr>
        <p:spPr>
          <a:xfrm>
            <a:off x="5879805" y="1"/>
            <a:ext cx="3264196" cy="2942336"/>
          </a:xfrm>
          <a:prstGeom prst="rect">
            <a:avLst/>
          </a:prstGeom>
          <a:solidFill>
            <a:srgbClr val="17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67315-4A41-AD9A-EF80-DB63BCC57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649" y="530941"/>
            <a:ext cx="1269696" cy="879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0BA196-750E-BA02-50EF-0C79A320D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C40FBA6-CDC3-3753-6029-06B6FF70E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1ACC9CC1-D483-B008-EF12-BE325E391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D54EA1-E216-0D6B-A717-F4F6D2D46C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955A6EE-45EF-761F-F0B5-10CC3AE23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1A0EC9-577D-5648-2D71-F6B83AE25B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515" y="530941"/>
            <a:ext cx="1293085" cy="8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1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22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BB11E-EDA3-4E46-0B41-938F1E18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BCD69-E971-8CB2-24FB-184EEC3E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C213C-1CF5-9C3F-12DB-B74F2D2D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BF5E-7890-6208-FA97-AF24DEE3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7279-B0B6-AD9D-19AC-6C3F6E5C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59303-3575-EB46-09E5-EF28D909F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9130D-D4AE-84B4-9A0B-7D4224EF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2C97E-D64E-693A-9D9A-503C1513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E0460-0BAA-097A-1CE1-C72C5094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09A1-E4D4-8B05-0928-5DB733C6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1871C-A14D-83CC-4709-A989FAA9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37C9-F5A7-949C-8780-031D75FD9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3BCFD-F07C-4BCB-D2C8-5FF96512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C0A30-5773-18C9-ABF1-1B38FD70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A96B0-D119-0A98-41CB-909B7BD9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4CF18-E850-7BEC-9947-5E5C8B43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F219-2797-92C6-FA30-4F6C6A94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1F528-3F74-D9E3-48C3-E9A1B53BC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E64B-1C40-C940-AF35-5E0A11CA850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38FC3-7F9B-564C-DE6E-D72046C1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E7347-3B8C-C72A-91D0-63AF659B5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E64B-1C40-C940-AF35-5E0A11CA8507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2A2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03568-46E2-0594-EA4B-BCA4D8FD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2749"/>
            <a:ext cx="4094163" cy="40941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92462E-6018-7B7D-9810-E02A0E9A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40413"/>
            <a:ext cx="4094163" cy="185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94475-396C-F391-320A-6535263B0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221" y="640080"/>
            <a:ext cx="3168968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 Food Group -  April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02B1E-40A7-7865-3E74-4A015E30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28" y="767075"/>
            <a:ext cx="1813569" cy="183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6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4AFB5-BFD6-EC14-226C-9E7FBEEC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301752"/>
            <a:ext cx="8263890" cy="914002"/>
          </a:xfrm>
        </p:spPr>
        <p:txBody>
          <a:bodyPr anchor="b">
            <a:normAutofit/>
          </a:bodyPr>
          <a:lstStyle/>
          <a:p>
            <a:r>
              <a:rPr lang="en-GB" sz="4700"/>
              <a:t>Welcome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DDBD-28D8-E1E3-1AF1-76ABEC96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r>
              <a:rPr lang="en-GB" sz="4000" b="1" i="0">
                <a:effectLst/>
                <a:latin typeface="+mj-lt"/>
              </a:rPr>
              <a:t>Housekeeping</a:t>
            </a:r>
          </a:p>
          <a:p>
            <a:endParaRPr lang="en-GB" sz="4000" i="0">
              <a:effectLst/>
              <a:latin typeface="+mj-lt"/>
            </a:endParaRPr>
          </a:p>
          <a:p>
            <a:r>
              <a:rPr lang="en-GB" sz="4000"/>
              <a:t>Updates from KVA </a:t>
            </a:r>
          </a:p>
          <a:p>
            <a:endParaRPr lang="en-GB" sz="4000">
              <a:latin typeface="+mj-lt"/>
            </a:endParaRPr>
          </a:p>
          <a:p>
            <a:r>
              <a:rPr lang="en-GB" sz="4000"/>
              <a:t>Outline of the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B0C81-B013-CACC-4A97-CAC4043FF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r="13867" b="-3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4AFB5-BFD6-EC14-226C-9E7FBEEC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Good Food Group Aims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DDBD-28D8-E1E3-1AF1-76ABEC96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706624"/>
            <a:ext cx="5170932" cy="3483864"/>
          </a:xfrm>
        </p:spPr>
        <p:txBody>
          <a:bodyPr>
            <a:normAutofit/>
          </a:bodyPr>
          <a:lstStyle/>
          <a:p>
            <a:r>
              <a:rPr lang="en-GB" sz="1900" b="1">
                <a:latin typeface="+mj-lt"/>
              </a:rPr>
              <a:t>B</a:t>
            </a:r>
            <a:r>
              <a:rPr lang="en-GB" sz="1900" b="1" i="0">
                <a:effectLst/>
                <a:latin typeface="+mj-lt"/>
              </a:rPr>
              <a:t>uild community and advocacy support around food to improve economic, social and health outcomes for everyone in Kingston</a:t>
            </a:r>
            <a:br>
              <a:rPr lang="en-GB" sz="1900" b="1" i="0">
                <a:effectLst/>
                <a:latin typeface="+mj-lt"/>
              </a:rPr>
            </a:br>
            <a:endParaRPr lang="en-GB" sz="1900" b="1" i="0">
              <a:effectLst/>
              <a:latin typeface="+mj-lt"/>
            </a:endParaRPr>
          </a:p>
          <a:p>
            <a:r>
              <a:rPr lang="en-GB" sz="1900" b="1">
                <a:latin typeface="+mj-lt"/>
              </a:rPr>
              <a:t>C</a:t>
            </a:r>
            <a:r>
              <a:rPr lang="en-GB" sz="1900" b="1" i="0">
                <a:effectLst/>
                <a:latin typeface="+mj-lt"/>
              </a:rPr>
              <a:t>elebrate our rich diverse culture and unite our community around a love and enjoyment of food!</a:t>
            </a:r>
            <a:br>
              <a:rPr lang="en-GB" sz="1900" b="1" i="0">
                <a:effectLst/>
                <a:latin typeface="+mj-lt"/>
              </a:rPr>
            </a:br>
            <a:endParaRPr lang="en-GB" sz="1900" b="1" i="0">
              <a:effectLst/>
              <a:latin typeface="+mj-lt"/>
            </a:endParaRPr>
          </a:p>
          <a:p>
            <a:r>
              <a:rPr lang="en-GB" sz="1900" b="1">
                <a:latin typeface="+mj-lt"/>
              </a:rPr>
              <a:t>W</a:t>
            </a:r>
            <a:r>
              <a:rPr lang="en-GB" sz="1900" b="1" i="0">
                <a:effectLst/>
                <a:latin typeface="+mj-lt"/>
              </a:rPr>
              <a:t>ork to reduce food waste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538B8-C5AF-728B-F156-7E831EFC2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524078"/>
            <a:ext cx="3010662" cy="3040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B0C81-B013-CACC-4A97-CAC4043FF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r="13867" b="-3"/>
          <a:stretch/>
        </p:blipFill>
        <p:spPr>
          <a:xfrm>
            <a:off x="6611221" y="4079193"/>
            <a:ext cx="1570263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6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D4DA0-556D-862E-0156-F33F63F0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700"/>
              <a:t>Upcoming Training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C4806F-0D61-361D-7BAA-3D9EB95C4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060437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3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3EB67-BD6F-2E29-67F2-0C86574A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700"/>
              <a:t>Funding Sources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D66CD96-D7B6-DB50-26A5-FE304E8E8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345263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7239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B4C7CFA91A7B4180B848CE4E2DA568" ma:contentTypeVersion="6" ma:contentTypeDescription="Create a new document." ma:contentTypeScope="" ma:versionID="32dd1c95f22dfda604c08125bd4ea888">
  <xsd:schema xmlns:xsd="http://www.w3.org/2001/XMLSchema" xmlns:xs="http://www.w3.org/2001/XMLSchema" xmlns:p="http://schemas.microsoft.com/office/2006/metadata/properties" xmlns:ns2="556c4095-c05e-4dae-8bb2-ad0a7070de4f" xmlns:ns3="5ce3fa50-f179-4d03-ae8a-962299677d7a" targetNamespace="http://schemas.microsoft.com/office/2006/metadata/properties" ma:root="true" ma:fieldsID="b450101d5d2d1750b6de9ec9c6ae1810" ns2:_="" ns3:_="">
    <xsd:import namespace="556c4095-c05e-4dae-8bb2-ad0a7070de4f"/>
    <xsd:import namespace="5ce3fa50-f179-4d03-ae8a-962299677d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c4095-c05e-4dae-8bb2-ad0a7070de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3fa50-f179-4d03-ae8a-962299677d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CB41B-1699-4DBC-BC8A-7F1A4450F2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37B53A-F621-4DE2-A111-7C07B3DBF64F}">
  <ds:schemaRefs>
    <ds:schemaRef ds:uri="33e64dad-92f2-4c3d-b8e6-7f8c8a2530d4"/>
    <ds:schemaRef ds:uri="4520aca0-c040-4e7c-8925-f9894a8c16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7F6423-6257-4F2B-94A2-0A353A21A6F8}">
  <ds:schemaRefs>
    <ds:schemaRef ds:uri="556c4095-c05e-4dae-8bb2-ad0a7070de4f"/>
    <ds:schemaRef ds:uri="5ce3fa50-f179-4d03-ae8a-962299677d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170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Office Theme</vt:lpstr>
      <vt:lpstr>   Good Food Group -  April 2024</vt:lpstr>
      <vt:lpstr>Welcome</vt:lpstr>
      <vt:lpstr>Good Food Group Aims</vt:lpstr>
      <vt:lpstr>Upcoming Training</vt:lpstr>
      <vt:lpstr>Funding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Healthwatch Open Meeting</dc:title>
  <dc:creator>Emma Hill</dc:creator>
  <cp:lastModifiedBy>Camilla Wheal</cp:lastModifiedBy>
  <cp:revision>2</cp:revision>
  <dcterms:created xsi:type="dcterms:W3CDTF">2024-01-19T14:46:37Z</dcterms:created>
  <dcterms:modified xsi:type="dcterms:W3CDTF">2024-04-28T15:50:05Z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0x01010022B4C7CFA91A7B4180B848CE4E2DA568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