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2" r:id="rId5"/>
    <p:sldMasterId id="2147483695" r:id="rId6"/>
  </p:sldMasterIdLst>
  <p:notesMasterIdLst>
    <p:notesMasterId r:id="rId14"/>
  </p:notesMasterIdLst>
  <p:handoutMasterIdLst>
    <p:handoutMasterId r:id="rId15"/>
  </p:handoutMasterIdLst>
  <p:sldIdLst>
    <p:sldId id="2145708191" r:id="rId7"/>
    <p:sldId id="2145708237" r:id="rId8"/>
    <p:sldId id="2145708192" r:id="rId9"/>
    <p:sldId id="2145708186" r:id="rId10"/>
    <p:sldId id="281" r:id="rId11"/>
    <p:sldId id="2145708190" r:id="rId12"/>
    <p:sldId id="353" r:id="rId13"/>
  </p:sldIdLst>
  <p:sldSz cx="9144000" cy="5143500" type="screen16x9"/>
  <p:notesSz cx="6797675" cy="98567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6C807DBC-8C92-7C42-84D5-1C59FCFB9E44}">
          <p14:sldIdLst>
            <p14:sldId id="2145708191"/>
            <p14:sldId id="2145708237"/>
            <p14:sldId id="2145708192"/>
            <p14:sldId id="2145708186"/>
            <p14:sldId id="281"/>
            <p14:sldId id="2145708190"/>
            <p14:sldId id="353"/>
          </p14:sldIdLst>
        </p14:section>
        <p14:section name="Default Section" id="{7C4C14D1-D22C-43A7-B9A5-0D6247AB6F74}">
          <p14:sldIdLst/>
        </p14:section>
      </p14:sectionLst>
    </p:ext>
    <p:ext uri="{EFAFB233-063F-42B5-8137-9DF3F51BA10A}">
      <p15:sldGuideLst xmlns:p15="http://schemas.microsoft.com/office/powerpoint/2012/main">
        <p15:guide id="1" orient="horz" pos="903" userDrawn="1">
          <p15:clr>
            <a:srgbClr val="A4A3A4"/>
          </p15:clr>
        </p15:guide>
        <p15:guide id="2" pos="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95D57E-B203-314A-BC79-635C7FAC97DA}" name="Kate Wignall (NHS South West London ICB)" initials="KI" userId="S::kate.wignall@swlondon.nhs.uk::bf291b05-9fa8-4352-9453-90cf5dea84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rah Pudney" initials="SP" lastIdx="2" clrIdx="0"/>
  <p:cmAuthor id="1" name="Baughan, Sue" initials="SB" lastIdx="8"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7B"/>
    <a:srgbClr val="03A49A"/>
    <a:srgbClr val="FF67BA"/>
    <a:srgbClr val="674786"/>
    <a:srgbClr val="02C5B0"/>
    <a:srgbClr val="ED8B00"/>
    <a:srgbClr val="9AE2E6"/>
    <a:srgbClr val="0F0148"/>
    <a:srgbClr val="AE2473"/>
    <a:srgbClr val="1D6A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99C4FE-204C-4249-9F72-6DFBA0FB5788}" v="5" dt="2023-01-20T10:57:32.837"/>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290" autoAdjust="0"/>
  </p:normalViewPr>
  <p:slideViewPr>
    <p:cSldViewPr snapToGrid="0">
      <p:cViewPr varScale="1">
        <p:scale>
          <a:sx n="88" d="100"/>
          <a:sy n="88" d="100"/>
        </p:scale>
        <p:origin x="1306" y="72"/>
      </p:cViewPr>
      <p:guideLst>
        <p:guide orient="horz" pos="903"/>
        <p:guide pos="33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2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2125"/>
          </a:xfrm>
          <a:prstGeom prst="rect">
            <a:avLst/>
          </a:prstGeom>
        </p:spPr>
        <p:txBody>
          <a:bodyPr vert="horz" lIns="91440" tIns="45720" rIns="91440" bIns="45720" rtlCol="0"/>
          <a:lstStyle>
            <a:lvl1pPr algn="r">
              <a:defRPr sz="1200"/>
            </a:lvl1pPr>
          </a:lstStyle>
          <a:p>
            <a:fld id="{A291D71F-2657-BF40-9BA8-1341E8D62F20}" type="datetime1">
              <a:rPr lang="en-GB" smtClean="0"/>
              <a:t>24/01/2023</a:t>
            </a:fld>
            <a:endParaRPr lang="en-US"/>
          </a:p>
        </p:txBody>
      </p:sp>
      <p:sp>
        <p:nvSpPr>
          <p:cNvPr id="4" name="Footer Placeholder 3"/>
          <p:cNvSpPr>
            <a:spLocks noGrp="1"/>
          </p:cNvSpPr>
          <p:nvPr>
            <p:ph type="ftr" sz="quarter" idx="2"/>
          </p:nvPr>
        </p:nvSpPr>
        <p:spPr>
          <a:xfrm>
            <a:off x="0" y="9361488"/>
            <a:ext cx="2946400"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361488"/>
            <a:ext cx="2946400" cy="493712"/>
          </a:xfrm>
          <a:prstGeom prst="rect">
            <a:avLst/>
          </a:prstGeom>
        </p:spPr>
        <p:txBody>
          <a:bodyPr vert="horz" lIns="91440" tIns="45720" rIns="91440" bIns="45720" rtlCol="0" anchor="b"/>
          <a:lstStyle>
            <a:lvl1pPr algn="r">
              <a:defRPr sz="1200"/>
            </a:lvl1pPr>
          </a:lstStyle>
          <a:p>
            <a:fld id="{4F5EE869-81EB-AC4C-B612-80DE4181CDD1}" type="slidenum">
              <a:rPr lang="en-US" smtClean="0"/>
              <a:t>‹#›</a:t>
            </a:fld>
            <a:endParaRPr lang="en-US"/>
          </a:p>
        </p:txBody>
      </p:sp>
    </p:spTree>
    <p:extLst>
      <p:ext uri="{BB962C8B-B14F-4D97-AF65-F5344CB8AC3E}">
        <p14:creationId xmlns:p14="http://schemas.microsoft.com/office/powerpoint/2010/main" val="32424458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2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2125"/>
          </a:xfrm>
          <a:prstGeom prst="rect">
            <a:avLst/>
          </a:prstGeom>
        </p:spPr>
        <p:txBody>
          <a:bodyPr vert="horz" lIns="91440" tIns="45720" rIns="91440" bIns="45720" rtlCol="0"/>
          <a:lstStyle>
            <a:lvl1pPr algn="r">
              <a:defRPr sz="1200"/>
            </a:lvl1pPr>
          </a:lstStyle>
          <a:p>
            <a:fld id="{937A70F4-2FAD-3E41-BF6C-C5B1EEDE06E7}" type="datetime1">
              <a:rPr lang="en-GB" smtClean="0"/>
              <a:t>24/01/2023</a:t>
            </a:fld>
            <a:endParaRPr lang="en-US"/>
          </a:p>
        </p:txBody>
      </p:sp>
      <p:sp>
        <p:nvSpPr>
          <p:cNvPr id="4" name="Slide Image Placeholder 3"/>
          <p:cNvSpPr>
            <a:spLocks noGrp="1" noRot="1" noChangeAspect="1"/>
          </p:cNvSpPr>
          <p:nvPr>
            <p:ph type="sldImg" idx="2"/>
          </p:nvPr>
        </p:nvSpPr>
        <p:spPr>
          <a:xfrm>
            <a:off x="114300" y="739775"/>
            <a:ext cx="6569075" cy="3695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681538"/>
            <a:ext cx="5438775" cy="443547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61488"/>
            <a:ext cx="2946400" cy="493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361488"/>
            <a:ext cx="2946400" cy="493712"/>
          </a:xfrm>
          <a:prstGeom prst="rect">
            <a:avLst/>
          </a:prstGeom>
        </p:spPr>
        <p:txBody>
          <a:bodyPr vert="horz" lIns="91440" tIns="45720" rIns="91440" bIns="45720" rtlCol="0" anchor="b"/>
          <a:lstStyle>
            <a:lvl1pPr algn="r">
              <a:defRPr sz="1200"/>
            </a:lvl1pPr>
          </a:lstStyle>
          <a:p>
            <a:fld id="{4957A7B8-EAD2-9846-9761-91C91B5D58B6}" type="slidenum">
              <a:rPr lang="en-US" smtClean="0"/>
              <a:t>‹#›</a:t>
            </a:fld>
            <a:endParaRPr lang="en-US"/>
          </a:p>
        </p:txBody>
      </p:sp>
    </p:spTree>
    <p:extLst>
      <p:ext uri="{BB962C8B-B14F-4D97-AF65-F5344CB8AC3E}">
        <p14:creationId xmlns:p14="http://schemas.microsoft.com/office/powerpoint/2010/main" val="10462408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2</a:t>
            </a:fld>
            <a:endParaRPr lang="en-US"/>
          </a:p>
        </p:txBody>
      </p:sp>
    </p:spTree>
    <p:extLst>
      <p:ext uri="{BB962C8B-B14F-4D97-AF65-F5344CB8AC3E}">
        <p14:creationId xmlns:p14="http://schemas.microsoft.com/office/powerpoint/2010/main" val="399971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place based committee for Richmond and one for Kingston.</a:t>
            </a:r>
          </a:p>
          <a:p>
            <a:r>
              <a:rPr lang="en-GB" dirty="0"/>
              <a:t>A great deal of overlap between the membership and the work programmes. Where it makes sense to join forces and work together we do this – for example, in the work we have done to support people with long COVID for example, Youth Out Loud is a Healthwatch Group across the two boroughs, and in transformation programmes such as the work we are doing so support frail elderly people in both boroughs.</a:t>
            </a:r>
          </a:p>
        </p:txBody>
      </p:sp>
      <p:sp>
        <p:nvSpPr>
          <p:cNvPr id="4" name="Slide Number Placeholder 3"/>
          <p:cNvSpPr>
            <a:spLocks noGrp="1"/>
          </p:cNvSpPr>
          <p:nvPr>
            <p:ph type="sldNum" sz="quarter" idx="5"/>
          </p:nvPr>
        </p:nvSpPr>
        <p:spPr/>
        <p:txBody>
          <a:bodyPr/>
          <a:lstStyle/>
          <a:p>
            <a:fld id="{4957A7B8-EAD2-9846-9761-91C91B5D58B6}" type="slidenum">
              <a:rPr lang="en-US" smtClean="0"/>
              <a:t>4</a:t>
            </a:fld>
            <a:endParaRPr lang="en-US"/>
          </a:p>
        </p:txBody>
      </p:sp>
    </p:spTree>
    <p:extLst>
      <p:ext uri="{BB962C8B-B14F-4D97-AF65-F5344CB8AC3E}">
        <p14:creationId xmlns:p14="http://schemas.microsoft.com/office/powerpoint/2010/main" val="130701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5</a:t>
            </a:fld>
            <a:endParaRPr lang="en-US"/>
          </a:p>
        </p:txBody>
      </p:sp>
    </p:spTree>
    <p:extLst>
      <p:ext uri="{BB962C8B-B14F-4D97-AF65-F5344CB8AC3E}">
        <p14:creationId xmlns:p14="http://schemas.microsoft.com/office/powerpoint/2010/main" val="4186877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79EB7B8-8355-503E-0C2E-846556A07B05}"/>
              </a:ext>
            </a:extLst>
          </p:cNvPr>
          <p:cNvPicPr>
            <a:picLocks noChangeAspect="1"/>
          </p:cNvPicPr>
          <p:nvPr userDrawn="1"/>
        </p:nvPicPr>
        <p:blipFill>
          <a:blip r:embed="rId2"/>
          <a:stretch>
            <a:fillRect/>
          </a:stretch>
        </p:blipFill>
        <p:spPr>
          <a:xfrm>
            <a:off x="440513" y="4684649"/>
            <a:ext cx="8262973" cy="60646"/>
          </a:xfrm>
          <a:prstGeom prst="rect">
            <a:avLst/>
          </a:prstGeom>
        </p:spPr>
      </p:pic>
      <p:sp>
        <p:nvSpPr>
          <p:cNvPr id="9" name="Slide Number Placeholder 1">
            <a:extLst>
              <a:ext uri="{FF2B5EF4-FFF2-40B4-BE49-F238E27FC236}">
                <a16:creationId xmlns="" xmlns:a16="http://schemas.microsoft.com/office/drawing/2014/main" id="{2FE2B641-B772-A924-D81E-C50D60F40720}"/>
              </a:ext>
            </a:extLst>
          </p:cNvPr>
          <p:cNvSpPr>
            <a:spLocks noGrp="1"/>
          </p:cNvSpPr>
          <p:nvPr>
            <p:ph type="sldNum" sz="quarter" idx="4"/>
          </p:nvPr>
        </p:nvSpPr>
        <p:spPr>
          <a:xfrm>
            <a:off x="6980238" y="4745038"/>
            <a:ext cx="2163762" cy="398462"/>
          </a:xfrm>
          <a:prstGeom prst="rect">
            <a:avLst/>
          </a:prstGeom>
        </p:spPr>
        <p:txBody>
          <a:bodyPr/>
          <a:lstStyle/>
          <a:p>
            <a:fld id="{902D5018-2030-2046-84FC-87E41EA86E42}" type="slidenum">
              <a:rPr lang="en-US" smtClean="0"/>
              <a:pPr/>
              <a:t>‹#›</a:t>
            </a:fld>
            <a:endParaRPr lang="en-US"/>
          </a:p>
        </p:txBody>
      </p:sp>
      <p:pic>
        <p:nvPicPr>
          <p:cNvPr id="10" name="Picture 9" descr="A picture containing text&#10;&#10;Description automatically generated">
            <a:extLst>
              <a:ext uri="{FF2B5EF4-FFF2-40B4-BE49-F238E27FC236}">
                <a16:creationId xmlns="" xmlns:a16="http://schemas.microsoft.com/office/drawing/2014/main" id="{2FD3E97F-9A46-C19F-E021-1C89870660B3}"/>
              </a:ext>
            </a:extLst>
          </p:cNvPr>
          <p:cNvPicPr>
            <a:picLocks noChangeAspect="1"/>
          </p:cNvPicPr>
          <p:nvPr userDrawn="1"/>
        </p:nvPicPr>
        <p:blipFill>
          <a:blip r:embed="rId3"/>
          <a:stretch>
            <a:fillRect/>
          </a:stretch>
        </p:blipFill>
        <p:spPr>
          <a:xfrm>
            <a:off x="7028160" y="391770"/>
            <a:ext cx="1628028" cy="852371"/>
          </a:xfrm>
          <a:prstGeom prst="rect">
            <a:avLst/>
          </a:prstGeom>
        </p:spPr>
      </p:pic>
    </p:spTree>
    <p:extLst>
      <p:ext uri="{BB962C8B-B14F-4D97-AF65-F5344CB8AC3E}">
        <p14:creationId xmlns:p14="http://schemas.microsoft.com/office/powerpoint/2010/main" val="286497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4211AE-A3A5-CB3A-6577-26A5E1C68FC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51A7F32C-B7D6-1A06-E86A-EDC3F4B75DE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255531AF-1271-EDDC-48BC-3A5CE2368C2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1F7EADEC-804C-0587-E0B0-3E2615FB8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DB4D1E4-B512-713A-1F26-063593D43D15}"/>
              </a:ext>
            </a:extLst>
          </p:cNvPr>
          <p:cNvSpPr>
            <a:spLocks noGrp="1"/>
          </p:cNvSpPr>
          <p:nvPr>
            <p:ph type="sldNum" sz="quarter" idx="12"/>
          </p:nvPr>
        </p:nvSpPr>
        <p:spPr/>
        <p:txBody>
          <a:bodyPr/>
          <a:lstStyle/>
          <a:p>
            <a:fld id="{F3A45D8A-0D20-AD44-9033-AE9AB06E1129}" type="slidenum">
              <a:rPr lang="en-US" smtClean="0"/>
              <a:t>‹#›</a:t>
            </a:fld>
            <a:endParaRPr lang="en-US"/>
          </a:p>
        </p:txBody>
      </p:sp>
    </p:spTree>
    <p:extLst>
      <p:ext uri="{BB962C8B-B14F-4D97-AF65-F5344CB8AC3E}">
        <p14:creationId xmlns:p14="http://schemas.microsoft.com/office/powerpoint/2010/main" val="649499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AFE2B3C-1E7A-627F-DB1F-F6D41BA088EA}"/>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E3889E4E-F0E5-87FE-510C-03F981486015}"/>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44B70A96-28F0-3250-D845-1F8DD0D2A1D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6071A880-9649-7DBF-B160-3A73C3FD1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9F5447-CDCD-FE44-6801-BBAD5749CBC5}"/>
              </a:ext>
            </a:extLst>
          </p:cNvPr>
          <p:cNvSpPr>
            <a:spLocks noGrp="1"/>
          </p:cNvSpPr>
          <p:nvPr>
            <p:ph type="sldNum" sz="quarter" idx="12"/>
          </p:nvPr>
        </p:nvSpPr>
        <p:spPr/>
        <p:txBody>
          <a:bodyPr/>
          <a:lstStyle/>
          <a:p>
            <a:fld id="{F3A45D8A-0D20-AD44-9033-AE9AB06E1129}" type="slidenum">
              <a:rPr lang="en-US" smtClean="0"/>
              <a:t>‹#›</a:t>
            </a:fld>
            <a:endParaRPr lang="en-US"/>
          </a:p>
        </p:txBody>
      </p:sp>
    </p:spTree>
    <p:extLst>
      <p:ext uri="{BB962C8B-B14F-4D97-AF65-F5344CB8AC3E}">
        <p14:creationId xmlns:p14="http://schemas.microsoft.com/office/powerpoint/2010/main" val="1506505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sp>
        <p:nvSpPr>
          <p:cNvPr id="4" name="Slide Number Placeholder 5">
            <a:extLst>
              <a:ext uri="{FF2B5EF4-FFF2-40B4-BE49-F238E27FC236}">
                <a16:creationId xmlns="" xmlns:a16="http://schemas.microsoft.com/office/drawing/2014/main" id="{7016D6BC-21CE-9D46-BC9F-EF95D3A20907}"/>
              </a:ext>
            </a:extLst>
          </p:cNvPr>
          <p:cNvSpPr>
            <a:spLocks noGrp="1"/>
          </p:cNvSpPr>
          <p:nvPr>
            <p:ph type="sldNum" sz="quarter" idx="4"/>
          </p:nvPr>
        </p:nvSpPr>
        <p:spPr>
          <a:xfrm>
            <a:off x="6539344" y="4486584"/>
            <a:ext cx="2133600" cy="273844"/>
          </a:xfrm>
          <a:prstGeom prst="rect">
            <a:avLst/>
          </a:prstGeom>
        </p:spPr>
        <p:txBody>
          <a:bodyPr vert="horz" lIns="91440" tIns="45720" rIns="91440" bIns="45720" rtlCol="0" anchor="ctr"/>
          <a:lstStyle>
            <a:lvl1pPr algn="r">
              <a:defRPr sz="900">
                <a:solidFill>
                  <a:schemeClr val="tx2"/>
                </a:solidFill>
                <a:latin typeface="Arial"/>
                <a:cs typeface="Arial"/>
              </a:defRPr>
            </a:lvl1pPr>
          </a:lstStyle>
          <a:p>
            <a:fld id="{902D5018-2030-2046-84FC-87E41EA86E42}" type="slidenum">
              <a:rPr lang="en-US" smtClean="0"/>
              <a:pPr/>
              <a:t>‹#›</a:t>
            </a:fld>
            <a:endParaRPr lang="en-US"/>
          </a:p>
        </p:txBody>
      </p:sp>
    </p:spTree>
    <p:extLst>
      <p:ext uri="{BB962C8B-B14F-4D97-AF65-F5344CB8AC3E}">
        <p14:creationId xmlns:p14="http://schemas.microsoft.com/office/powerpoint/2010/main" val="500330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Slide Number Placeholder 5">
            <a:extLst>
              <a:ext uri="{FF2B5EF4-FFF2-40B4-BE49-F238E27FC236}">
                <a16:creationId xmlns="" xmlns:a16="http://schemas.microsoft.com/office/drawing/2014/main" id="{7016D6BC-21CE-9D46-BC9F-EF95D3A20907}"/>
              </a:ext>
            </a:extLst>
          </p:cNvPr>
          <p:cNvSpPr>
            <a:spLocks noGrp="1"/>
          </p:cNvSpPr>
          <p:nvPr>
            <p:ph type="sldNum" sz="quarter" idx="4"/>
          </p:nvPr>
        </p:nvSpPr>
        <p:spPr>
          <a:xfrm>
            <a:off x="6539344" y="4486584"/>
            <a:ext cx="2133600" cy="273844"/>
          </a:xfrm>
          <a:prstGeom prst="rect">
            <a:avLst/>
          </a:prstGeom>
        </p:spPr>
        <p:txBody>
          <a:bodyPr vert="horz" lIns="91440" tIns="45720" rIns="91440" bIns="45720" rtlCol="0" anchor="ctr"/>
          <a:lstStyle>
            <a:lvl1pPr algn="r">
              <a:defRPr sz="900">
                <a:solidFill>
                  <a:schemeClr val="tx2"/>
                </a:solidFill>
                <a:latin typeface="Arial"/>
                <a:cs typeface="Arial"/>
              </a:defRPr>
            </a:lvl1pPr>
          </a:lstStyle>
          <a:p>
            <a:fld id="{902D5018-2030-2046-84FC-87E41EA86E42}" type="slidenum">
              <a:rPr lang="en-US" smtClean="0"/>
              <a:pPr/>
              <a:t>‹#›</a:t>
            </a:fld>
            <a:endParaRPr lang="en-US" dirty="0"/>
          </a:p>
        </p:txBody>
      </p:sp>
    </p:spTree>
    <p:extLst>
      <p:ext uri="{BB962C8B-B14F-4D97-AF65-F5344CB8AC3E}">
        <p14:creationId xmlns:p14="http://schemas.microsoft.com/office/powerpoint/2010/main" val="2509955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Croydon case study">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EBE8354-72CB-5742-80E0-6D78E8AEB30F}"/>
              </a:ext>
            </a:extLst>
          </p:cNvPr>
          <p:cNvSpPr>
            <a:spLocks noGrp="1"/>
          </p:cNvSpPr>
          <p:nvPr>
            <p:ph type="dt" sz="half" idx="10"/>
          </p:nvPr>
        </p:nvSpPr>
        <p:spPr/>
        <p:txBody>
          <a:bodyPr/>
          <a:lstStyle/>
          <a:p>
            <a:endParaRPr lang="en-US"/>
          </a:p>
        </p:txBody>
      </p:sp>
      <p:pic>
        <p:nvPicPr>
          <p:cNvPr id="5" name="Picture 4">
            <a:extLst>
              <a:ext uri="{FF2B5EF4-FFF2-40B4-BE49-F238E27FC236}">
                <a16:creationId xmlns="" xmlns:a16="http://schemas.microsoft.com/office/drawing/2014/main" id="{AD3B6BDB-6470-5144-962B-F687E60DA9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04305" y="76150"/>
            <a:ext cx="1235878" cy="639824"/>
          </a:xfrm>
          <a:prstGeom prst="rect">
            <a:avLst/>
          </a:prstGeom>
        </p:spPr>
      </p:pic>
      <p:pic>
        <p:nvPicPr>
          <p:cNvPr id="6" name="Picture 5">
            <a:extLst>
              <a:ext uri="{FF2B5EF4-FFF2-40B4-BE49-F238E27FC236}">
                <a16:creationId xmlns="" xmlns:a16="http://schemas.microsoft.com/office/drawing/2014/main" id="{F957B8D7-1C39-9B40-BFBB-6CA0D2BD4329}"/>
              </a:ext>
            </a:extLst>
          </p:cNvPr>
          <p:cNvPicPr>
            <a:picLocks noChangeAspect="1"/>
          </p:cNvPicPr>
          <p:nvPr userDrawn="1"/>
        </p:nvPicPr>
        <p:blipFill>
          <a:blip r:embed="rId3"/>
          <a:srcRect/>
          <a:stretch/>
        </p:blipFill>
        <p:spPr>
          <a:xfrm>
            <a:off x="41" y="41"/>
            <a:ext cx="5229065" cy="5143421"/>
          </a:xfrm>
          <a:prstGeom prst="rect">
            <a:avLst/>
          </a:prstGeom>
        </p:spPr>
      </p:pic>
    </p:spTree>
    <p:extLst>
      <p:ext uri="{BB962C8B-B14F-4D97-AF65-F5344CB8AC3E}">
        <p14:creationId xmlns:p14="http://schemas.microsoft.com/office/powerpoint/2010/main" val="285885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AB4A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A9C6298-BE5C-6F4A-884E-00BEF75C393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 xmlns:a16="http://schemas.microsoft.com/office/drawing/2014/main" id="{19E08EF6-D3FD-6B4A-9088-1C75CAC0F60E}"/>
              </a:ext>
            </a:extLst>
          </p:cNvPr>
          <p:cNvSpPr>
            <a:spLocks noGrp="1"/>
          </p:cNvSpPr>
          <p:nvPr>
            <p:ph type="ctrTitle" hasCustomPrompt="1"/>
          </p:nvPr>
        </p:nvSpPr>
        <p:spPr>
          <a:xfrm>
            <a:off x="889398" y="841772"/>
            <a:ext cx="7111603" cy="1790700"/>
          </a:xfrm>
        </p:spPr>
        <p:txBody>
          <a:bodyPr anchor="b">
            <a:normAutofit/>
          </a:bodyPr>
          <a:lstStyle>
            <a:lvl1pPr algn="l">
              <a:defRPr sz="4050">
                <a:solidFill>
                  <a:schemeClr val="bg1"/>
                </a:solidFill>
              </a:defRPr>
            </a:lvl1pPr>
          </a:lstStyle>
          <a:p>
            <a:r>
              <a:rPr lang="en-US"/>
              <a:t>Presentation</a:t>
            </a:r>
          </a:p>
        </p:txBody>
      </p:sp>
      <p:sp>
        <p:nvSpPr>
          <p:cNvPr id="3" name="Subtitle 2">
            <a:extLst>
              <a:ext uri="{FF2B5EF4-FFF2-40B4-BE49-F238E27FC236}">
                <a16:creationId xmlns="" xmlns:a16="http://schemas.microsoft.com/office/drawing/2014/main" id="{8F7783E1-3335-2144-B840-3681B25A9733}"/>
              </a:ext>
            </a:extLst>
          </p:cNvPr>
          <p:cNvSpPr>
            <a:spLocks noGrp="1"/>
          </p:cNvSpPr>
          <p:nvPr>
            <p:ph type="subTitle" idx="1" hasCustomPrompt="1"/>
          </p:nvPr>
        </p:nvSpPr>
        <p:spPr>
          <a:xfrm>
            <a:off x="889398" y="2701528"/>
            <a:ext cx="7111603" cy="1241822"/>
          </a:xfrm>
        </p:spPr>
        <p:txBody>
          <a:bodyPr>
            <a:normAutofit/>
          </a:bodyPr>
          <a:lstStyle>
            <a:lvl1pPr marL="0" indent="0" algn="l">
              <a:buNone/>
              <a:defRPr sz="4050" b="1">
                <a:solidFill>
                  <a:srgbClr val="F3D03A"/>
                </a:solidFill>
                <a:latin typeface="Bariol" panose="02000506040000020003"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title slide.</a:t>
            </a:r>
          </a:p>
        </p:txBody>
      </p:sp>
    </p:spTree>
    <p:extLst>
      <p:ext uri="{BB962C8B-B14F-4D97-AF65-F5344CB8AC3E}">
        <p14:creationId xmlns:p14="http://schemas.microsoft.com/office/powerpoint/2010/main" val="280299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67469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A9C6298-BE5C-6F4A-884E-00BEF75C393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 xmlns:a16="http://schemas.microsoft.com/office/drawing/2014/main" id="{19E08EF6-D3FD-6B4A-9088-1C75CAC0F60E}"/>
              </a:ext>
            </a:extLst>
          </p:cNvPr>
          <p:cNvSpPr>
            <a:spLocks noGrp="1"/>
          </p:cNvSpPr>
          <p:nvPr>
            <p:ph type="ctrTitle" hasCustomPrompt="1"/>
          </p:nvPr>
        </p:nvSpPr>
        <p:spPr>
          <a:xfrm>
            <a:off x="878682" y="841772"/>
            <a:ext cx="7122319" cy="1790700"/>
          </a:xfrm>
        </p:spPr>
        <p:txBody>
          <a:bodyPr anchor="b">
            <a:normAutofit/>
          </a:bodyPr>
          <a:lstStyle>
            <a:lvl1pPr algn="l">
              <a:defRPr sz="4050">
                <a:solidFill>
                  <a:schemeClr val="bg1"/>
                </a:solidFill>
              </a:defRPr>
            </a:lvl1pPr>
          </a:lstStyle>
          <a:p>
            <a:r>
              <a:rPr lang="en-US"/>
              <a:t>Presentation</a:t>
            </a:r>
          </a:p>
        </p:txBody>
      </p:sp>
      <p:sp>
        <p:nvSpPr>
          <p:cNvPr id="3" name="Subtitle 2">
            <a:extLst>
              <a:ext uri="{FF2B5EF4-FFF2-40B4-BE49-F238E27FC236}">
                <a16:creationId xmlns="" xmlns:a16="http://schemas.microsoft.com/office/drawing/2014/main" id="{8F7783E1-3335-2144-B840-3681B25A9733}"/>
              </a:ext>
            </a:extLst>
          </p:cNvPr>
          <p:cNvSpPr>
            <a:spLocks noGrp="1"/>
          </p:cNvSpPr>
          <p:nvPr>
            <p:ph type="subTitle" idx="1" hasCustomPrompt="1"/>
          </p:nvPr>
        </p:nvSpPr>
        <p:spPr>
          <a:xfrm>
            <a:off x="878682" y="2701528"/>
            <a:ext cx="7122319" cy="1241822"/>
          </a:xfrm>
        </p:spPr>
        <p:txBody>
          <a:bodyPr>
            <a:normAutofit/>
          </a:bodyPr>
          <a:lstStyle>
            <a:lvl1pPr marL="0" indent="0" algn="l">
              <a:buNone/>
              <a:defRPr sz="4050" b="1">
                <a:solidFill>
                  <a:srgbClr val="F0803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title slide.</a:t>
            </a:r>
          </a:p>
        </p:txBody>
      </p:sp>
    </p:spTree>
    <p:extLst>
      <p:ext uri="{BB962C8B-B14F-4D97-AF65-F5344CB8AC3E}">
        <p14:creationId xmlns:p14="http://schemas.microsoft.com/office/powerpoint/2010/main" val="1042968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6488C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A9C6298-BE5C-6F4A-884E-00BEF75C393E}"/>
              </a:ext>
            </a:extLst>
          </p:cNvPr>
          <p:cNvPicPr>
            <a:picLocks noChangeAspect="1"/>
          </p:cNvPicPr>
          <p:nvPr userDrawn="1"/>
        </p:nvPicPr>
        <p:blipFill>
          <a:blip r:embed="rId2"/>
          <a:stretch>
            <a:fillRect/>
          </a:stretch>
        </p:blipFill>
        <p:spPr>
          <a:xfrm>
            <a:off x="9526" y="0"/>
            <a:ext cx="9124949" cy="5143500"/>
          </a:xfrm>
          <a:prstGeom prst="rect">
            <a:avLst/>
          </a:prstGeom>
        </p:spPr>
      </p:pic>
      <p:sp>
        <p:nvSpPr>
          <p:cNvPr id="2" name="Title 1">
            <a:extLst>
              <a:ext uri="{FF2B5EF4-FFF2-40B4-BE49-F238E27FC236}">
                <a16:creationId xmlns="" xmlns:a16="http://schemas.microsoft.com/office/drawing/2014/main" id="{19E08EF6-D3FD-6B4A-9088-1C75CAC0F60E}"/>
              </a:ext>
            </a:extLst>
          </p:cNvPr>
          <p:cNvSpPr>
            <a:spLocks noGrp="1"/>
          </p:cNvSpPr>
          <p:nvPr>
            <p:ph type="ctrTitle" hasCustomPrompt="1"/>
          </p:nvPr>
        </p:nvSpPr>
        <p:spPr>
          <a:xfrm>
            <a:off x="900112" y="841772"/>
            <a:ext cx="7100888" cy="1790700"/>
          </a:xfrm>
        </p:spPr>
        <p:txBody>
          <a:bodyPr anchor="b">
            <a:normAutofit/>
          </a:bodyPr>
          <a:lstStyle>
            <a:lvl1pPr algn="l">
              <a:defRPr sz="4050">
                <a:solidFill>
                  <a:schemeClr val="bg1"/>
                </a:solidFill>
              </a:defRPr>
            </a:lvl1pPr>
          </a:lstStyle>
          <a:p>
            <a:r>
              <a:rPr lang="en-US"/>
              <a:t>Presentation</a:t>
            </a:r>
          </a:p>
        </p:txBody>
      </p:sp>
      <p:sp>
        <p:nvSpPr>
          <p:cNvPr id="3" name="Subtitle 2">
            <a:extLst>
              <a:ext uri="{FF2B5EF4-FFF2-40B4-BE49-F238E27FC236}">
                <a16:creationId xmlns="" xmlns:a16="http://schemas.microsoft.com/office/drawing/2014/main" id="{8F7783E1-3335-2144-B840-3681B25A9733}"/>
              </a:ext>
            </a:extLst>
          </p:cNvPr>
          <p:cNvSpPr>
            <a:spLocks noGrp="1"/>
          </p:cNvSpPr>
          <p:nvPr>
            <p:ph type="subTitle" idx="1" hasCustomPrompt="1"/>
          </p:nvPr>
        </p:nvSpPr>
        <p:spPr>
          <a:xfrm>
            <a:off x="900112" y="2701528"/>
            <a:ext cx="7100888" cy="1241822"/>
          </a:xfrm>
        </p:spPr>
        <p:txBody>
          <a:bodyPr>
            <a:normAutofit/>
          </a:bodyPr>
          <a:lstStyle>
            <a:lvl1pPr marL="0" indent="0" algn="l">
              <a:buNone/>
              <a:defRPr sz="4050" b="1">
                <a:solidFill>
                  <a:srgbClr val="F3D03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title slide.</a:t>
            </a:r>
          </a:p>
        </p:txBody>
      </p:sp>
    </p:spTree>
    <p:extLst>
      <p:ext uri="{BB962C8B-B14F-4D97-AF65-F5344CB8AC3E}">
        <p14:creationId xmlns:p14="http://schemas.microsoft.com/office/powerpoint/2010/main" val="3873843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EA629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A9C6298-BE5C-6F4A-884E-00BEF75C393E}"/>
              </a:ext>
            </a:extLst>
          </p:cNvPr>
          <p:cNvPicPr>
            <a:picLocks noChangeAspect="1"/>
          </p:cNvPicPr>
          <p:nvPr userDrawn="1"/>
        </p:nvPicPr>
        <p:blipFill>
          <a:blip r:embed="rId2"/>
          <a:stretch>
            <a:fillRect/>
          </a:stretch>
        </p:blipFill>
        <p:spPr>
          <a:xfrm>
            <a:off x="9526" y="1"/>
            <a:ext cx="9124949" cy="5143499"/>
          </a:xfrm>
          <a:prstGeom prst="rect">
            <a:avLst/>
          </a:prstGeom>
        </p:spPr>
      </p:pic>
      <p:sp>
        <p:nvSpPr>
          <p:cNvPr id="2" name="Title 1">
            <a:extLst>
              <a:ext uri="{FF2B5EF4-FFF2-40B4-BE49-F238E27FC236}">
                <a16:creationId xmlns="" xmlns:a16="http://schemas.microsoft.com/office/drawing/2014/main" id="{19E08EF6-D3FD-6B4A-9088-1C75CAC0F60E}"/>
              </a:ext>
            </a:extLst>
          </p:cNvPr>
          <p:cNvSpPr>
            <a:spLocks noGrp="1"/>
          </p:cNvSpPr>
          <p:nvPr>
            <p:ph type="ctrTitle" hasCustomPrompt="1"/>
          </p:nvPr>
        </p:nvSpPr>
        <p:spPr>
          <a:xfrm>
            <a:off x="867966" y="841772"/>
            <a:ext cx="7133034" cy="1790700"/>
          </a:xfrm>
        </p:spPr>
        <p:txBody>
          <a:bodyPr anchor="b">
            <a:normAutofit/>
          </a:bodyPr>
          <a:lstStyle>
            <a:lvl1pPr algn="l">
              <a:defRPr sz="4050">
                <a:solidFill>
                  <a:schemeClr val="bg1"/>
                </a:solidFill>
              </a:defRPr>
            </a:lvl1pPr>
          </a:lstStyle>
          <a:p>
            <a:r>
              <a:rPr lang="en-US"/>
              <a:t>Presentation</a:t>
            </a:r>
          </a:p>
        </p:txBody>
      </p:sp>
      <p:sp>
        <p:nvSpPr>
          <p:cNvPr id="3" name="Subtitle 2">
            <a:extLst>
              <a:ext uri="{FF2B5EF4-FFF2-40B4-BE49-F238E27FC236}">
                <a16:creationId xmlns="" xmlns:a16="http://schemas.microsoft.com/office/drawing/2014/main" id="{8F7783E1-3335-2144-B840-3681B25A9733}"/>
              </a:ext>
            </a:extLst>
          </p:cNvPr>
          <p:cNvSpPr>
            <a:spLocks noGrp="1"/>
          </p:cNvSpPr>
          <p:nvPr>
            <p:ph type="subTitle" idx="1" hasCustomPrompt="1"/>
          </p:nvPr>
        </p:nvSpPr>
        <p:spPr>
          <a:xfrm>
            <a:off x="867966" y="2701528"/>
            <a:ext cx="7133034" cy="1241822"/>
          </a:xfrm>
        </p:spPr>
        <p:txBody>
          <a:bodyPr>
            <a:normAutofit/>
          </a:bodyPr>
          <a:lstStyle>
            <a:lvl1pPr marL="0" indent="0" algn="l">
              <a:buNone/>
              <a:defRPr sz="4050" b="1">
                <a:solidFill>
                  <a:srgbClr val="F3D03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title slide.</a:t>
            </a:r>
          </a:p>
        </p:txBody>
      </p:sp>
      <p:sp>
        <p:nvSpPr>
          <p:cNvPr id="4" name="Date Placeholder 3">
            <a:extLst>
              <a:ext uri="{FF2B5EF4-FFF2-40B4-BE49-F238E27FC236}">
                <a16:creationId xmlns="" xmlns:a16="http://schemas.microsoft.com/office/drawing/2014/main" id="{A41F6151-25ED-7E45-A9B7-2D00AFA6C6C8}"/>
              </a:ext>
            </a:extLst>
          </p:cNvPr>
          <p:cNvSpPr>
            <a:spLocks noGrp="1"/>
          </p:cNvSpPr>
          <p:nvPr>
            <p:ph type="dt" sz="half" idx="10"/>
          </p:nvPr>
        </p:nvSpPr>
        <p:spPr>
          <a:xfrm>
            <a:off x="628650" y="4767263"/>
            <a:ext cx="2057400" cy="273844"/>
          </a:xfrm>
          <a:prstGeom prst="rect">
            <a:avLst/>
          </a:prstGeom>
        </p:spPr>
        <p:txBody>
          <a:bodyPr/>
          <a:lstStyle/>
          <a:p>
            <a:endParaRPr lang="en-US" dirty="0"/>
          </a:p>
        </p:txBody>
      </p:sp>
      <p:sp>
        <p:nvSpPr>
          <p:cNvPr id="5" name="Footer Placeholder 4">
            <a:extLst>
              <a:ext uri="{FF2B5EF4-FFF2-40B4-BE49-F238E27FC236}">
                <a16:creationId xmlns="" xmlns:a16="http://schemas.microsoft.com/office/drawing/2014/main" id="{48E586B7-ED2D-2546-921E-98858E3DC349}"/>
              </a:ext>
            </a:extLst>
          </p:cNvPr>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FE3F1247-5CC8-DA4F-8CE2-C391D1559759}"/>
              </a:ext>
            </a:extLst>
          </p:cNvPr>
          <p:cNvSpPr>
            <a:spLocks noGrp="1"/>
          </p:cNvSpPr>
          <p:nvPr>
            <p:ph type="sldNum" sz="quarter" idx="12"/>
          </p:nvPr>
        </p:nvSpPr>
        <p:spPr>
          <a:xfrm>
            <a:off x="6457950" y="4767263"/>
            <a:ext cx="2057400" cy="273844"/>
          </a:xfrm>
          <a:prstGeom prst="rect">
            <a:avLst/>
          </a:prstGeom>
        </p:spPr>
        <p:txBody>
          <a:bodyPr/>
          <a:lstStyle/>
          <a:p>
            <a:fld id="{1D3A95A5-B7E0-984A-885A-8C41E5BCF9CD}" type="slidenum">
              <a:rPr lang="en-US" smtClean="0"/>
              <a:t>‹#›</a:t>
            </a:fld>
            <a:endParaRPr lang="en-US" dirty="0"/>
          </a:p>
        </p:txBody>
      </p:sp>
    </p:spTree>
    <p:extLst>
      <p:ext uri="{BB962C8B-B14F-4D97-AF65-F5344CB8AC3E}">
        <p14:creationId xmlns:p14="http://schemas.microsoft.com/office/powerpoint/2010/main" val="909348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1F9DC4A-FCC9-474B-915B-6DC45C238B16}"/>
              </a:ext>
            </a:extLst>
          </p:cNvPr>
          <p:cNvPicPr>
            <a:picLocks noChangeAspect="1"/>
          </p:cNvPicPr>
          <p:nvPr userDrawn="1"/>
        </p:nvPicPr>
        <p:blipFill>
          <a:blip r:embed="rId2"/>
          <a:stretch>
            <a:fillRect/>
          </a:stretch>
        </p:blipFill>
        <p:spPr>
          <a:xfrm>
            <a:off x="0" y="10716"/>
            <a:ext cx="9124950" cy="5132784"/>
          </a:xfrm>
          <a:prstGeom prst="rect">
            <a:avLst/>
          </a:prstGeom>
        </p:spPr>
      </p:pic>
      <p:sp>
        <p:nvSpPr>
          <p:cNvPr id="2" name="Title 1">
            <a:extLst>
              <a:ext uri="{FF2B5EF4-FFF2-40B4-BE49-F238E27FC236}">
                <a16:creationId xmlns="" xmlns:a16="http://schemas.microsoft.com/office/drawing/2014/main" id="{A5332977-B97A-3A45-8A47-A0BA8CC8614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E6500633-5F55-5A42-A1AB-E95679308D50}"/>
              </a:ext>
            </a:extLst>
          </p:cNvPr>
          <p:cNvSpPr>
            <a:spLocks noGrp="1"/>
          </p:cNvSpPr>
          <p:nvPr>
            <p:ph type="body" idx="1"/>
          </p:nvPr>
        </p:nvSpPr>
        <p:spPr>
          <a:xfrm>
            <a:off x="623888" y="3442098"/>
            <a:ext cx="7886700" cy="769144"/>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TextBox 9">
            <a:extLst>
              <a:ext uri="{FF2B5EF4-FFF2-40B4-BE49-F238E27FC236}">
                <a16:creationId xmlns="" xmlns:a16="http://schemas.microsoft.com/office/drawing/2014/main" id="{8A00FA30-3A7E-0D43-8B77-2ADB86C3C414}"/>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1" name="TextBox 10">
            <a:extLst>
              <a:ext uri="{FF2B5EF4-FFF2-40B4-BE49-F238E27FC236}">
                <a16:creationId xmlns="" xmlns:a16="http://schemas.microsoft.com/office/drawing/2014/main" id="{C1DC45DA-841D-E744-9153-179FE645B925}"/>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219246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437AF7A-C4A9-610E-0228-4383C42C5C51}"/>
              </a:ext>
            </a:extLst>
          </p:cNvPr>
          <p:cNvPicPr>
            <a:picLocks noChangeAspect="1"/>
          </p:cNvPicPr>
          <p:nvPr userDrawn="1"/>
        </p:nvPicPr>
        <p:blipFill rotWithShape="1">
          <a:blip r:embed="rId2"/>
          <a:srcRect l="29650" r="35497"/>
          <a:stretch/>
        </p:blipFill>
        <p:spPr>
          <a:xfrm>
            <a:off x="-1" y="0"/>
            <a:ext cx="3189767" cy="5148000"/>
          </a:xfrm>
          <a:prstGeom prst="rect">
            <a:avLst/>
          </a:prstGeom>
        </p:spPr>
      </p:pic>
      <p:pic>
        <p:nvPicPr>
          <p:cNvPr id="9" name="Picture 8">
            <a:extLst>
              <a:ext uri="{FF2B5EF4-FFF2-40B4-BE49-F238E27FC236}">
                <a16:creationId xmlns="" xmlns:a16="http://schemas.microsoft.com/office/drawing/2014/main" id="{6968FA69-2FA7-6306-428F-84C0DC2C7C09}"/>
              </a:ext>
            </a:extLst>
          </p:cNvPr>
          <p:cNvPicPr>
            <a:picLocks noChangeAspect="1"/>
          </p:cNvPicPr>
          <p:nvPr userDrawn="1"/>
        </p:nvPicPr>
        <p:blipFill>
          <a:blip r:embed="rId3"/>
          <a:stretch>
            <a:fillRect/>
          </a:stretch>
        </p:blipFill>
        <p:spPr>
          <a:xfrm>
            <a:off x="440513" y="4684649"/>
            <a:ext cx="8262973" cy="60646"/>
          </a:xfrm>
          <a:prstGeom prst="rect">
            <a:avLst/>
          </a:prstGeom>
        </p:spPr>
      </p:pic>
      <p:sp>
        <p:nvSpPr>
          <p:cNvPr id="10" name="Slide Number Placeholder 1">
            <a:extLst>
              <a:ext uri="{FF2B5EF4-FFF2-40B4-BE49-F238E27FC236}">
                <a16:creationId xmlns="" xmlns:a16="http://schemas.microsoft.com/office/drawing/2014/main" id="{A542D722-4768-4051-7E3E-9836C1273A5E}"/>
              </a:ext>
            </a:extLst>
          </p:cNvPr>
          <p:cNvSpPr>
            <a:spLocks noGrp="1"/>
          </p:cNvSpPr>
          <p:nvPr>
            <p:ph type="sldNum" sz="quarter" idx="4"/>
          </p:nvPr>
        </p:nvSpPr>
        <p:spPr>
          <a:xfrm>
            <a:off x="6980238" y="4745038"/>
            <a:ext cx="2163762" cy="398462"/>
          </a:xfrm>
          <a:prstGeom prst="rect">
            <a:avLst/>
          </a:prstGeom>
        </p:spPr>
        <p:txBody>
          <a:bodyPr/>
          <a:lstStyle/>
          <a:p>
            <a:fld id="{902D5018-2030-2046-84FC-87E41EA86E42}" type="slidenum">
              <a:rPr lang="en-US" smtClean="0"/>
              <a:pPr/>
              <a:t>‹#›</a:t>
            </a:fld>
            <a:endParaRPr lang="en-US"/>
          </a:p>
        </p:txBody>
      </p:sp>
      <p:pic>
        <p:nvPicPr>
          <p:cNvPr id="6" name="Picture 5" descr="A picture containing text&#10;&#10;Description automatically generated">
            <a:extLst>
              <a:ext uri="{FF2B5EF4-FFF2-40B4-BE49-F238E27FC236}">
                <a16:creationId xmlns="" xmlns:a16="http://schemas.microsoft.com/office/drawing/2014/main" id="{BD44F9A2-C231-C658-569F-6A561C00488F}"/>
              </a:ext>
            </a:extLst>
          </p:cNvPr>
          <p:cNvPicPr>
            <a:picLocks noChangeAspect="1"/>
          </p:cNvPicPr>
          <p:nvPr userDrawn="1"/>
        </p:nvPicPr>
        <p:blipFill>
          <a:blip r:embed="rId4"/>
          <a:stretch>
            <a:fillRect/>
          </a:stretch>
        </p:blipFill>
        <p:spPr>
          <a:xfrm>
            <a:off x="7028160" y="391770"/>
            <a:ext cx="1628028" cy="852371"/>
          </a:xfrm>
          <a:prstGeom prst="rect">
            <a:avLst/>
          </a:prstGeom>
        </p:spPr>
      </p:pic>
    </p:spTree>
    <p:extLst>
      <p:ext uri="{BB962C8B-B14F-4D97-AF65-F5344CB8AC3E}">
        <p14:creationId xmlns:p14="http://schemas.microsoft.com/office/powerpoint/2010/main" val="1757997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1F9DC4A-FCC9-474B-915B-6DC45C238B16}"/>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2" name="Title 1">
            <a:extLst>
              <a:ext uri="{FF2B5EF4-FFF2-40B4-BE49-F238E27FC236}">
                <a16:creationId xmlns="" xmlns:a16="http://schemas.microsoft.com/office/drawing/2014/main" id="{A5332977-B97A-3A45-8A47-A0BA8CC8614E}"/>
              </a:ext>
            </a:extLst>
          </p:cNvPr>
          <p:cNvSpPr>
            <a:spLocks noGrp="1"/>
          </p:cNvSpPr>
          <p:nvPr>
            <p:ph type="title"/>
          </p:nvPr>
        </p:nvSpPr>
        <p:spPr>
          <a:xfrm>
            <a:off x="623888" y="1282304"/>
            <a:ext cx="7886700" cy="2139553"/>
          </a:xfrm>
        </p:spPr>
        <p:txBody>
          <a:bodyPr anchor="b"/>
          <a:lstStyle>
            <a:lvl1pPr>
              <a:defRPr sz="4500">
                <a:solidFill>
                  <a:srgbClr val="2AB4AB"/>
                </a:solidFill>
              </a:defRPr>
            </a:lvl1pPr>
          </a:lstStyle>
          <a:p>
            <a:r>
              <a:rPr lang="en-US"/>
              <a:t>Click to edit Master title style</a:t>
            </a:r>
          </a:p>
        </p:txBody>
      </p:sp>
      <p:sp>
        <p:nvSpPr>
          <p:cNvPr id="3" name="Text Placeholder 2">
            <a:extLst>
              <a:ext uri="{FF2B5EF4-FFF2-40B4-BE49-F238E27FC236}">
                <a16:creationId xmlns="" xmlns:a16="http://schemas.microsoft.com/office/drawing/2014/main" id="{E6500633-5F55-5A42-A1AB-E95679308D50}"/>
              </a:ext>
            </a:extLst>
          </p:cNvPr>
          <p:cNvSpPr>
            <a:spLocks noGrp="1"/>
          </p:cNvSpPr>
          <p:nvPr>
            <p:ph type="body" idx="1"/>
          </p:nvPr>
        </p:nvSpPr>
        <p:spPr>
          <a:xfrm>
            <a:off x="623888" y="3442098"/>
            <a:ext cx="7886700" cy="769144"/>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TextBox 9">
            <a:extLst>
              <a:ext uri="{FF2B5EF4-FFF2-40B4-BE49-F238E27FC236}">
                <a16:creationId xmlns="" xmlns:a16="http://schemas.microsoft.com/office/drawing/2014/main" id="{8A00FA30-3A7E-0D43-8B77-2ADB86C3C414}"/>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1" name="TextBox 10">
            <a:extLst>
              <a:ext uri="{FF2B5EF4-FFF2-40B4-BE49-F238E27FC236}">
                <a16:creationId xmlns="" xmlns:a16="http://schemas.microsoft.com/office/drawing/2014/main" id="{C1DC45DA-841D-E744-9153-179FE645B925}"/>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2989927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1F9DC4A-FCC9-474B-915B-6DC45C238B16}"/>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2" name="Title 1">
            <a:extLst>
              <a:ext uri="{FF2B5EF4-FFF2-40B4-BE49-F238E27FC236}">
                <a16:creationId xmlns="" xmlns:a16="http://schemas.microsoft.com/office/drawing/2014/main" id="{A5332977-B97A-3A45-8A47-A0BA8CC8614E}"/>
              </a:ext>
            </a:extLst>
          </p:cNvPr>
          <p:cNvSpPr>
            <a:spLocks noGrp="1"/>
          </p:cNvSpPr>
          <p:nvPr>
            <p:ph type="title"/>
          </p:nvPr>
        </p:nvSpPr>
        <p:spPr>
          <a:xfrm>
            <a:off x="623888" y="1282304"/>
            <a:ext cx="7886700" cy="2139553"/>
          </a:xfrm>
        </p:spPr>
        <p:txBody>
          <a:bodyPr anchor="b"/>
          <a:lstStyle>
            <a:lvl1pPr>
              <a:defRPr sz="4500">
                <a:solidFill>
                  <a:srgbClr val="674696"/>
                </a:solidFill>
              </a:defRPr>
            </a:lvl1pPr>
          </a:lstStyle>
          <a:p>
            <a:r>
              <a:rPr lang="en-US"/>
              <a:t>Click to edit Master title style</a:t>
            </a:r>
          </a:p>
        </p:txBody>
      </p:sp>
      <p:sp>
        <p:nvSpPr>
          <p:cNvPr id="3" name="Text Placeholder 2">
            <a:extLst>
              <a:ext uri="{FF2B5EF4-FFF2-40B4-BE49-F238E27FC236}">
                <a16:creationId xmlns="" xmlns:a16="http://schemas.microsoft.com/office/drawing/2014/main" id="{E6500633-5F55-5A42-A1AB-E95679308D50}"/>
              </a:ext>
            </a:extLst>
          </p:cNvPr>
          <p:cNvSpPr>
            <a:spLocks noGrp="1"/>
          </p:cNvSpPr>
          <p:nvPr>
            <p:ph type="body" idx="1"/>
          </p:nvPr>
        </p:nvSpPr>
        <p:spPr>
          <a:xfrm>
            <a:off x="623888" y="3442098"/>
            <a:ext cx="7886700" cy="769144"/>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TextBox 9">
            <a:extLst>
              <a:ext uri="{FF2B5EF4-FFF2-40B4-BE49-F238E27FC236}">
                <a16:creationId xmlns="" xmlns:a16="http://schemas.microsoft.com/office/drawing/2014/main" id="{8A00FA30-3A7E-0D43-8B77-2ADB86C3C414}"/>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1" name="TextBox 10">
            <a:extLst>
              <a:ext uri="{FF2B5EF4-FFF2-40B4-BE49-F238E27FC236}">
                <a16:creationId xmlns="" xmlns:a16="http://schemas.microsoft.com/office/drawing/2014/main" id="{C1DC45DA-841D-E744-9153-179FE645B925}"/>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4039153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1F9DC4A-FCC9-474B-915B-6DC45C238B16}"/>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2" name="Title 1">
            <a:extLst>
              <a:ext uri="{FF2B5EF4-FFF2-40B4-BE49-F238E27FC236}">
                <a16:creationId xmlns="" xmlns:a16="http://schemas.microsoft.com/office/drawing/2014/main" id="{A5332977-B97A-3A45-8A47-A0BA8CC8614E}"/>
              </a:ext>
            </a:extLst>
          </p:cNvPr>
          <p:cNvSpPr>
            <a:spLocks noGrp="1"/>
          </p:cNvSpPr>
          <p:nvPr>
            <p:ph type="title"/>
          </p:nvPr>
        </p:nvSpPr>
        <p:spPr>
          <a:xfrm>
            <a:off x="623888" y="1282304"/>
            <a:ext cx="7886700" cy="2139553"/>
          </a:xfrm>
        </p:spPr>
        <p:txBody>
          <a:bodyPr anchor="b"/>
          <a:lstStyle>
            <a:lvl1pPr>
              <a:defRPr sz="4500">
                <a:solidFill>
                  <a:srgbClr val="6488C5"/>
                </a:solidFill>
              </a:defRPr>
            </a:lvl1pPr>
          </a:lstStyle>
          <a:p>
            <a:r>
              <a:rPr lang="en-US"/>
              <a:t>Click to edit Master title style</a:t>
            </a:r>
          </a:p>
        </p:txBody>
      </p:sp>
      <p:sp>
        <p:nvSpPr>
          <p:cNvPr id="3" name="Text Placeholder 2">
            <a:extLst>
              <a:ext uri="{FF2B5EF4-FFF2-40B4-BE49-F238E27FC236}">
                <a16:creationId xmlns="" xmlns:a16="http://schemas.microsoft.com/office/drawing/2014/main" id="{E6500633-5F55-5A42-A1AB-E95679308D50}"/>
              </a:ext>
            </a:extLst>
          </p:cNvPr>
          <p:cNvSpPr>
            <a:spLocks noGrp="1"/>
          </p:cNvSpPr>
          <p:nvPr>
            <p:ph type="body" idx="1"/>
          </p:nvPr>
        </p:nvSpPr>
        <p:spPr>
          <a:xfrm>
            <a:off x="623888" y="3442098"/>
            <a:ext cx="7886700" cy="769144"/>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TextBox 9">
            <a:extLst>
              <a:ext uri="{FF2B5EF4-FFF2-40B4-BE49-F238E27FC236}">
                <a16:creationId xmlns="" xmlns:a16="http://schemas.microsoft.com/office/drawing/2014/main" id="{8A00FA30-3A7E-0D43-8B77-2ADB86C3C414}"/>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1" name="TextBox 10">
            <a:extLst>
              <a:ext uri="{FF2B5EF4-FFF2-40B4-BE49-F238E27FC236}">
                <a16:creationId xmlns="" xmlns:a16="http://schemas.microsoft.com/office/drawing/2014/main" id="{C1DC45DA-841D-E744-9153-179FE645B925}"/>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4185910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BC6121E8-DBE4-1A49-B19C-848E8A420708}"/>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2" name="Title 1">
            <a:extLst>
              <a:ext uri="{FF2B5EF4-FFF2-40B4-BE49-F238E27FC236}">
                <a16:creationId xmlns="" xmlns:a16="http://schemas.microsoft.com/office/drawing/2014/main" id="{681A8BC3-4127-5A4C-8CE0-6748EDFD4F38}"/>
              </a:ext>
            </a:extLst>
          </p:cNvPr>
          <p:cNvSpPr>
            <a:spLocks noGrp="1"/>
          </p:cNvSpPr>
          <p:nvPr>
            <p:ph type="title"/>
          </p:nvPr>
        </p:nvSpPr>
        <p:spPr>
          <a:xfrm>
            <a:off x="375048" y="988219"/>
            <a:ext cx="8140303" cy="994172"/>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BDA14F4-B444-5E40-9FF5-9F1B454DEE08}"/>
              </a:ext>
            </a:extLst>
          </p:cNvPr>
          <p:cNvSpPr>
            <a:spLocks noGrp="1"/>
          </p:cNvSpPr>
          <p:nvPr>
            <p:ph idx="1"/>
          </p:nvPr>
        </p:nvSpPr>
        <p:spPr>
          <a:xfrm>
            <a:off x="375048" y="1982391"/>
            <a:ext cx="814030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 xmlns:a16="http://schemas.microsoft.com/office/drawing/2014/main" id="{96595833-9AA9-4F4C-9A47-3EF84AF3EDF2}"/>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1" name="TextBox 10">
            <a:extLst>
              <a:ext uri="{FF2B5EF4-FFF2-40B4-BE49-F238E27FC236}">
                <a16:creationId xmlns="" xmlns:a16="http://schemas.microsoft.com/office/drawing/2014/main" id="{F382358A-B954-7742-B4DC-4EA976B9886C}"/>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3447946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088A125-11EA-0440-B915-E9E4637BDB1D}"/>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2" name="Title 1">
            <a:extLst>
              <a:ext uri="{FF2B5EF4-FFF2-40B4-BE49-F238E27FC236}">
                <a16:creationId xmlns="" xmlns:a16="http://schemas.microsoft.com/office/drawing/2014/main" id="{A4727EA2-1CF7-4F41-9BB3-F616C507CDBF}"/>
              </a:ext>
            </a:extLst>
          </p:cNvPr>
          <p:cNvSpPr>
            <a:spLocks noGrp="1"/>
          </p:cNvSpPr>
          <p:nvPr>
            <p:ph type="title"/>
          </p:nvPr>
        </p:nvSpPr>
        <p:spPr>
          <a:xfrm>
            <a:off x="375047" y="1098948"/>
            <a:ext cx="7886700" cy="994172"/>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55F63D8-61E9-5442-92B9-51D9169754C8}"/>
              </a:ext>
            </a:extLst>
          </p:cNvPr>
          <p:cNvSpPr>
            <a:spLocks noGrp="1"/>
          </p:cNvSpPr>
          <p:nvPr>
            <p:ph sz="half" idx="1"/>
          </p:nvPr>
        </p:nvSpPr>
        <p:spPr>
          <a:xfrm>
            <a:off x="375048" y="2227660"/>
            <a:ext cx="4139803" cy="2069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18FA58A-6638-894E-90E0-2C6AC33BA9E0}"/>
              </a:ext>
            </a:extLst>
          </p:cNvPr>
          <p:cNvSpPr>
            <a:spLocks noGrp="1"/>
          </p:cNvSpPr>
          <p:nvPr>
            <p:ph sz="half" idx="2"/>
          </p:nvPr>
        </p:nvSpPr>
        <p:spPr>
          <a:xfrm>
            <a:off x="4629150" y="2227660"/>
            <a:ext cx="3886200" cy="2069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 xmlns:a16="http://schemas.microsoft.com/office/drawing/2014/main" id="{567F3CAA-940E-884F-9528-3A7D076AA83D}"/>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2" name="TextBox 11">
            <a:extLst>
              <a:ext uri="{FF2B5EF4-FFF2-40B4-BE49-F238E27FC236}">
                <a16:creationId xmlns="" xmlns:a16="http://schemas.microsoft.com/office/drawing/2014/main" id="{177D7DD7-23AE-934A-9EB5-E54F80880E66}"/>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282482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C6591D84-733B-D942-8F39-C074CD73E233}"/>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2" name="Title 1">
            <a:extLst>
              <a:ext uri="{FF2B5EF4-FFF2-40B4-BE49-F238E27FC236}">
                <a16:creationId xmlns="" xmlns:a16="http://schemas.microsoft.com/office/drawing/2014/main" id="{0098A837-9D9E-7D4F-9185-97D7A2395415}"/>
              </a:ext>
            </a:extLst>
          </p:cNvPr>
          <p:cNvSpPr>
            <a:spLocks noGrp="1"/>
          </p:cNvSpPr>
          <p:nvPr>
            <p:ph type="title"/>
          </p:nvPr>
        </p:nvSpPr>
        <p:spPr>
          <a:xfrm>
            <a:off x="469107" y="948928"/>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BE88D1A-41F6-5246-9637-DA02B69D26B7}"/>
              </a:ext>
            </a:extLst>
          </p:cNvPr>
          <p:cNvSpPr>
            <a:spLocks noGrp="1"/>
          </p:cNvSpPr>
          <p:nvPr>
            <p:ph type="body" idx="1"/>
          </p:nvPr>
        </p:nvSpPr>
        <p:spPr>
          <a:xfrm>
            <a:off x="469108" y="1935956"/>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E362592-5CF3-B947-B53F-F6BAF66E83ED}"/>
              </a:ext>
            </a:extLst>
          </p:cNvPr>
          <p:cNvSpPr>
            <a:spLocks noGrp="1"/>
          </p:cNvSpPr>
          <p:nvPr>
            <p:ph sz="half" idx="2"/>
          </p:nvPr>
        </p:nvSpPr>
        <p:spPr>
          <a:xfrm>
            <a:off x="469108" y="2553890"/>
            <a:ext cx="3868340" cy="1721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1B9C38C-D939-CC4E-A81A-26C0353338D2}"/>
              </a:ext>
            </a:extLst>
          </p:cNvPr>
          <p:cNvSpPr>
            <a:spLocks noGrp="1"/>
          </p:cNvSpPr>
          <p:nvPr>
            <p:ph type="body" sz="quarter" idx="3"/>
          </p:nvPr>
        </p:nvSpPr>
        <p:spPr>
          <a:xfrm>
            <a:off x="4468416" y="1935956"/>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273BE9F-EBC9-7749-ACFF-63965D1F4E2D}"/>
              </a:ext>
            </a:extLst>
          </p:cNvPr>
          <p:cNvSpPr>
            <a:spLocks noGrp="1"/>
          </p:cNvSpPr>
          <p:nvPr>
            <p:ph sz="quarter" idx="4"/>
          </p:nvPr>
        </p:nvSpPr>
        <p:spPr>
          <a:xfrm>
            <a:off x="4468416" y="2553890"/>
            <a:ext cx="3887391" cy="1721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 xmlns:a16="http://schemas.microsoft.com/office/drawing/2014/main" id="{1779E9E6-1729-A842-BA5F-04C8A9D03FA4}"/>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4" name="TextBox 13">
            <a:extLst>
              <a:ext uri="{FF2B5EF4-FFF2-40B4-BE49-F238E27FC236}">
                <a16:creationId xmlns="" xmlns:a16="http://schemas.microsoft.com/office/drawing/2014/main" id="{53A5C042-8EE3-3F4F-AF80-2A760816317C}"/>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1631166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D70FA37-6350-AF4A-B24D-66F51474BB3D}"/>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2" name="Title 1">
            <a:extLst>
              <a:ext uri="{FF2B5EF4-FFF2-40B4-BE49-F238E27FC236}">
                <a16:creationId xmlns="" xmlns:a16="http://schemas.microsoft.com/office/drawing/2014/main" id="{870FC1F2-3787-2C46-89B4-9C51C870889E}"/>
              </a:ext>
            </a:extLst>
          </p:cNvPr>
          <p:cNvSpPr>
            <a:spLocks noGrp="1"/>
          </p:cNvSpPr>
          <p:nvPr>
            <p:ph type="title"/>
          </p:nvPr>
        </p:nvSpPr>
        <p:spPr>
          <a:xfrm>
            <a:off x="375047" y="970360"/>
            <a:ext cx="7886700" cy="994172"/>
          </a:xfrm>
        </p:spPr>
        <p:txBody>
          <a:bodyPr/>
          <a:lstStyle/>
          <a:p>
            <a:r>
              <a:rPr lang="en-US"/>
              <a:t>Click to edit Master title style</a:t>
            </a:r>
          </a:p>
        </p:txBody>
      </p:sp>
      <p:sp>
        <p:nvSpPr>
          <p:cNvPr id="9" name="TextBox 8">
            <a:extLst>
              <a:ext uri="{FF2B5EF4-FFF2-40B4-BE49-F238E27FC236}">
                <a16:creationId xmlns="" xmlns:a16="http://schemas.microsoft.com/office/drawing/2014/main" id="{69EF8A09-B148-7E42-9470-563373F8DBD5}"/>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0" name="TextBox 9">
            <a:extLst>
              <a:ext uri="{FF2B5EF4-FFF2-40B4-BE49-F238E27FC236}">
                <a16:creationId xmlns="" xmlns:a16="http://schemas.microsoft.com/office/drawing/2014/main" id="{AE018974-0571-A24F-8CAB-DD89AADB8FF9}"/>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3992486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5AFBB09-9569-5446-A88D-3B6DFA816083}"/>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8" name="TextBox 7">
            <a:extLst>
              <a:ext uri="{FF2B5EF4-FFF2-40B4-BE49-F238E27FC236}">
                <a16:creationId xmlns="" xmlns:a16="http://schemas.microsoft.com/office/drawing/2014/main" id="{5BC2B792-6698-3544-B04B-BE847EAB5B59}"/>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9" name="TextBox 8">
            <a:extLst>
              <a:ext uri="{FF2B5EF4-FFF2-40B4-BE49-F238E27FC236}">
                <a16:creationId xmlns="" xmlns:a16="http://schemas.microsoft.com/office/drawing/2014/main" id="{EC6F4E4B-F011-AB4B-B93D-C47BBC38001E}"/>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471012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8083EDA8-EF44-E24C-B723-6D7603205471}"/>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2" name="Title 1">
            <a:extLst>
              <a:ext uri="{FF2B5EF4-FFF2-40B4-BE49-F238E27FC236}">
                <a16:creationId xmlns="" xmlns:a16="http://schemas.microsoft.com/office/drawing/2014/main" id="{1A5C013A-427C-5A4B-9D8F-83F3BFC8D93D}"/>
              </a:ext>
            </a:extLst>
          </p:cNvPr>
          <p:cNvSpPr>
            <a:spLocks noGrp="1"/>
          </p:cNvSpPr>
          <p:nvPr>
            <p:ph type="title"/>
          </p:nvPr>
        </p:nvSpPr>
        <p:spPr>
          <a:xfrm>
            <a:off x="375048" y="978179"/>
            <a:ext cx="3203972" cy="802482"/>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08A36F9B-8586-8243-ACB3-6A5B51846431}"/>
              </a:ext>
            </a:extLst>
          </p:cNvPr>
          <p:cNvSpPr>
            <a:spLocks noGrp="1"/>
          </p:cNvSpPr>
          <p:nvPr>
            <p:ph idx="1"/>
          </p:nvPr>
        </p:nvSpPr>
        <p:spPr>
          <a:xfrm>
            <a:off x="3887391" y="978179"/>
            <a:ext cx="4629150" cy="3156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1CD5B0-71D1-FE40-8408-7F3A8F6C909A}"/>
              </a:ext>
            </a:extLst>
          </p:cNvPr>
          <p:cNvSpPr>
            <a:spLocks noGrp="1"/>
          </p:cNvSpPr>
          <p:nvPr>
            <p:ph type="body" sz="half" idx="2"/>
          </p:nvPr>
        </p:nvSpPr>
        <p:spPr>
          <a:xfrm>
            <a:off x="375048" y="1914526"/>
            <a:ext cx="3203972" cy="222033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TextBox 10">
            <a:extLst>
              <a:ext uri="{FF2B5EF4-FFF2-40B4-BE49-F238E27FC236}">
                <a16:creationId xmlns="" xmlns:a16="http://schemas.microsoft.com/office/drawing/2014/main" id="{65EFB450-18B2-6643-90F5-1A5D3706DC37}"/>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2" name="TextBox 11">
            <a:extLst>
              <a:ext uri="{FF2B5EF4-FFF2-40B4-BE49-F238E27FC236}">
                <a16:creationId xmlns="" xmlns:a16="http://schemas.microsoft.com/office/drawing/2014/main" id="{9E8775CE-0DDA-8D49-9595-76C9060F75E9}"/>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2105604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5FEDADD-F648-8949-9093-36435B4A518D}"/>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2" name="Title 1">
            <a:extLst>
              <a:ext uri="{FF2B5EF4-FFF2-40B4-BE49-F238E27FC236}">
                <a16:creationId xmlns="" xmlns:a16="http://schemas.microsoft.com/office/drawing/2014/main" id="{2FFCCDB8-A14B-6242-8E51-65F4FFE5B4EE}"/>
              </a:ext>
            </a:extLst>
          </p:cNvPr>
          <p:cNvSpPr>
            <a:spLocks noGrp="1"/>
          </p:cNvSpPr>
          <p:nvPr>
            <p:ph type="title"/>
          </p:nvPr>
        </p:nvSpPr>
        <p:spPr>
          <a:xfrm>
            <a:off x="629841" y="1028700"/>
            <a:ext cx="2949178" cy="1044854"/>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C22C582E-FBE3-9F43-8800-E69F4C2B4157}"/>
              </a:ext>
            </a:extLst>
          </p:cNvPr>
          <p:cNvSpPr>
            <a:spLocks noGrp="1"/>
          </p:cNvSpPr>
          <p:nvPr>
            <p:ph type="pic" idx="1"/>
          </p:nvPr>
        </p:nvSpPr>
        <p:spPr>
          <a:xfrm>
            <a:off x="3887391" y="1371600"/>
            <a:ext cx="4629150" cy="290393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 xmlns:a16="http://schemas.microsoft.com/office/drawing/2014/main" id="{FAE6D7AC-39F1-F040-9CC3-BD941BAAAC62}"/>
              </a:ext>
            </a:extLst>
          </p:cNvPr>
          <p:cNvSpPr>
            <a:spLocks noGrp="1"/>
          </p:cNvSpPr>
          <p:nvPr>
            <p:ph type="body" sz="half" idx="2"/>
          </p:nvPr>
        </p:nvSpPr>
        <p:spPr>
          <a:xfrm>
            <a:off x="629841" y="2207418"/>
            <a:ext cx="2949178" cy="2068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TextBox 10">
            <a:extLst>
              <a:ext uri="{FF2B5EF4-FFF2-40B4-BE49-F238E27FC236}">
                <a16:creationId xmlns="" xmlns:a16="http://schemas.microsoft.com/office/drawing/2014/main" id="{29F027DA-17F4-C24F-BCF9-137FACC58607}"/>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2" name="TextBox 11">
            <a:extLst>
              <a:ext uri="{FF2B5EF4-FFF2-40B4-BE49-F238E27FC236}">
                <a16:creationId xmlns="" xmlns:a16="http://schemas.microsoft.com/office/drawing/2014/main" id="{F9E20858-F187-D84D-9CAF-6067E129667F}"/>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422974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1E51580-E2D0-D89B-43F9-552AD36B95DE}"/>
              </a:ext>
            </a:extLst>
          </p:cNvPr>
          <p:cNvPicPr>
            <a:picLocks noChangeAspect="1"/>
          </p:cNvPicPr>
          <p:nvPr userDrawn="1"/>
        </p:nvPicPr>
        <p:blipFill>
          <a:blip r:embed="rId2"/>
          <a:stretch>
            <a:fillRect/>
          </a:stretch>
        </p:blipFill>
        <p:spPr>
          <a:xfrm>
            <a:off x="440513" y="4684649"/>
            <a:ext cx="8262973" cy="60646"/>
          </a:xfrm>
          <a:prstGeom prst="rect">
            <a:avLst/>
          </a:prstGeom>
        </p:spPr>
      </p:pic>
      <p:sp>
        <p:nvSpPr>
          <p:cNvPr id="8" name="Slide Number Placeholder 1">
            <a:extLst>
              <a:ext uri="{FF2B5EF4-FFF2-40B4-BE49-F238E27FC236}">
                <a16:creationId xmlns="" xmlns:a16="http://schemas.microsoft.com/office/drawing/2014/main" id="{B5B98FC0-D012-69F4-7608-88731454C538}"/>
              </a:ext>
            </a:extLst>
          </p:cNvPr>
          <p:cNvSpPr>
            <a:spLocks noGrp="1"/>
          </p:cNvSpPr>
          <p:nvPr>
            <p:ph type="sldNum" sz="quarter" idx="4"/>
          </p:nvPr>
        </p:nvSpPr>
        <p:spPr>
          <a:xfrm>
            <a:off x="6980238" y="4745038"/>
            <a:ext cx="2163762" cy="398462"/>
          </a:xfrm>
          <a:prstGeom prst="rect">
            <a:avLst/>
          </a:prstGeom>
        </p:spPr>
        <p:txBody>
          <a:bodyPr/>
          <a:lstStyle/>
          <a:p>
            <a:fld id="{902D5018-2030-2046-84FC-87E41EA86E42}" type="slidenum">
              <a:rPr lang="en-US" smtClean="0"/>
              <a:pPr/>
              <a:t>‹#›</a:t>
            </a:fld>
            <a:endParaRPr lang="en-US"/>
          </a:p>
        </p:txBody>
      </p:sp>
      <p:pic>
        <p:nvPicPr>
          <p:cNvPr id="9" name="Picture 8" descr="A picture containing text&#10;&#10;Description automatically generated">
            <a:extLst>
              <a:ext uri="{FF2B5EF4-FFF2-40B4-BE49-F238E27FC236}">
                <a16:creationId xmlns="" xmlns:a16="http://schemas.microsoft.com/office/drawing/2014/main" id="{536A7C91-36E7-1862-97B3-88016801F0B9}"/>
              </a:ext>
            </a:extLst>
          </p:cNvPr>
          <p:cNvPicPr>
            <a:picLocks noChangeAspect="1"/>
          </p:cNvPicPr>
          <p:nvPr userDrawn="1"/>
        </p:nvPicPr>
        <p:blipFill>
          <a:blip r:embed="rId3"/>
          <a:stretch>
            <a:fillRect/>
          </a:stretch>
        </p:blipFill>
        <p:spPr>
          <a:xfrm>
            <a:off x="7368020" y="391770"/>
            <a:ext cx="1256636" cy="657925"/>
          </a:xfrm>
          <a:prstGeom prst="rect">
            <a:avLst/>
          </a:prstGeom>
        </p:spPr>
      </p:pic>
    </p:spTree>
    <p:extLst>
      <p:ext uri="{BB962C8B-B14F-4D97-AF65-F5344CB8AC3E}">
        <p14:creationId xmlns:p14="http://schemas.microsoft.com/office/powerpoint/2010/main" val="3626487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utro">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BC6121E8-DBE4-1A49-B19C-848E8A420708}"/>
              </a:ext>
            </a:extLst>
          </p:cNvPr>
          <p:cNvPicPr>
            <a:picLocks noChangeAspect="1"/>
          </p:cNvPicPr>
          <p:nvPr userDrawn="1"/>
        </p:nvPicPr>
        <p:blipFill>
          <a:blip r:embed="rId2"/>
          <a:stretch>
            <a:fillRect/>
          </a:stretch>
        </p:blipFill>
        <p:spPr>
          <a:xfrm>
            <a:off x="9525" y="5358"/>
            <a:ext cx="9124950" cy="5132784"/>
          </a:xfrm>
          <a:prstGeom prst="rect">
            <a:avLst/>
          </a:prstGeom>
        </p:spPr>
      </p:pic>
      <p:sp>
        <p:nvSpPr>
          <p:cNvPr id="2" name="Title 1">
            <a:extLst>
              <a:ext uri="{FF2B5EF4-FFF2-40B4-BE49-F238E27FC236}">
                <a16:creationId xmlns="" xmlns:a16="http://schemas.microsoft.com/office/drawing/2014/main" id="{681A8BC3-4127-5A4C-8CE0-6748EDFD4F38}"/>
              </a:ext>
            </a:extLst>
          </p:cNvPr>
          <p:cNvSpPr>
            <a:spLocks noGrp="1"/>
          </p:cNvSpPr>
          <p:nvPr>
            <p:ph type="title" hasCustomPrompt="1"/>
          </p:nvPr>
        </p:nvSpPr>
        <p:spPr>
          <a:xfrm>
            <a:off x="1993107" y="988219"/>
            <a:ext cx="4554141" cy="994172"/>
          </a:xfrm>
        </p:spPr>
        <p:txBody>
          <a:bodyPr/>
          <a:lstStyle/>
          <a:p>
            <a:r>
              <a:rPr lang="en-US"/>
              <a:t>Thank you</a:t>
            </a:r>
          </a:p>
        </p:txBody>
      </p:sp>
      <p:sp>
        <p:nvSpPr>
          <p:cNvPr id="3" name="Content Placeholder 2">
            <a:extLst>
              <a:ext uri="{FF2B5EF4-FFF2-40B4-BE49-F238E27FC236}">
                <a16:creationId xmlns="" xmlns:a16="http://schemas.microsoft.com/office/drawing/2014/main" id="{3BDA14F4-B444-5E40-9FF5-9F1B454DEE08}"/>
              </a:ext>
            </a:extLst>
          </p:cNvPr>
          <p:cNvSpPr>
            <a:spLocks noGrp="1"/>
          </p:cNvSpPr>
          <p:nvPr>
            <p:ph idx="1" hasCustomPrompt="1"/>
          </p:nvPr>
        </p:nvSpPr>
        <p:spPr>
          <a:xfrm>
            <a:off x="2078832" y="1982391"/>
            <a:ext cx="4382691" cy="2185988"/>
          </a:xfrm>
        </p:spPr>
        <p:txBody>
          <a:bodyPr/>
          <a:lstStyle>
            <a:lvl1pPr marL="0" indent="0">
              <a:buNone/>
              <a:defRPr/>
            </a:lvl1pPr>
          </a:lstStyle>
          <a:p>
            <a:pPr lvl="0"/>
            <a:r>
              <a:rPr lang="en-US"/>
              <a:t>Name</a:t>
            </a:r>
          </a:p>
          <a:p>
            <a:pPr lvl="0"/>
            <a:r>
              <a:rPr lang="en-US"/>
              <a:t>Contact details</a:t>
            </a:r>
          </a:p>
        </p:txBody>
      </p:sp>
      <p:sp>
        <p:nvSpPr>
          <p:cNvPr id="10" name="TextBox 9">
            <a:extLst>
              <a:ext uri="{FF2B5EF4-FFF2-40B4-BE49-F238E27FC236}">
                <a16:creationId xmlns="" xmlns:a16="http://schemas.microsoft.com/office/drawing/2014/main" id="{96595833-9AA9-4F4C-9A47-3EF84AF3EDF2}"/>
              </a:ext>
            </a:extLst>
          </p:cNvPr>
          <p:cNvSpPr txBox="1"/>
          <p:nvPr userDrawn="1"/>
        </p:nvSpPr>
        <p:spPr>
          <a:xfrm>
            <a:off x="375047" y="4767263"/>
            <a:ext cx="5990034" cy="2654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25" dirty="0">
                <a:solidFill>
                  <a:srgbClr val="674696"/>
                </a:solidFill>
                <a:latin typeface="Bariol" panose="02000506040000020003" pitchFamily="2" charset="0"/>
              </a:rPr>
              <a:t>We believe </a:t>
            </a:r>
            <a:r>
              <a:rPr lang="en-US" sz="1125" dirty="0">
                <a:latin typeface="Bariol" panose="02000506040000020003" pitchFamily="2" charset="0"/>
              </a:rPr>
              <a:t>in an inclusive and innovative approach to care.</a:t>
            </a:r>
          </a:p>
        </p:txBody>
      </p:sp>
      <p:sp>
        <p:nvSpPr>
          <p:cNvPr id="11" name="TextBox 10">
            <a:extLst>
              <a:ext uri="{FF2B5EF4-FFF2-40B4-BE49-F238E27FC236}">
                <a16:creationId xmlns="" xmlns:a16="http://schemas.microsoft.com/office/drawing/2014/main" id="{F382358A-B954-7742-B4DC-4EA976B9886C}"/>
              </a:ext>
            </a:extLst>
          </p:cNvPr>
          <p:cNvSpPr txBox="1"/>
          <p:nvPr userDrawn="1"/>
        </p:nvSpPr>
        <p:spPr>
          <a:xfrm>
            <a:off x="6643687" y="4767263"/>
            <a:ext cx="1871663" cy="26545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25" dirty="0">
                <a:latin typeface="Bariol" panose="02000506040000020003" pitchFamily="2" charset="0"/>
              </a:rPr>
              <a:t>www.swlondon.nhs.uk</a:t>
            </a:r>
          </a:p>
        </p:txBody>
      </p:sp>
    </p:spTree>
    <p:extLst>
      <p:ext uri="{BB962C8B-B14F-4D97-AF65-F5344CB8AC3E}">
        <p14:creationId xmlns:p14="http://schemas.microsoft.com/office/powerpoint/2010/main" val="2381129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648E00FC-9233-4131-AD9D-DFEEE3108502}"/>
              </a:ext>
            </a:extLst>
          </p:cNvPr>
          <p:cNvSpPr/>
          <p:nvPr userDrawn="1"/>
        </p:nvSpPr>
        <p:spPr>
          <a:xfrm>
            <a:off x="5879804" y="2294305"/>
            <a:ext cx="3264195" cy="2849195"/>
          </a:xfrm>
          <a:prstGeom prst="rect">
            <a:avLst/>
          </a:prstGeom>
          <a:solidFill>
            <a:srgbClr val="172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B46C07E7-FA9C-130B-0DAF-A001AFBFC2CB}"/>
              </a:ext>
            </a:extLst>
          </p:cNvPr>
          <p:cNvSpPr/>
          <p:nvPr userDrawn="1"/>
        </p:nvSpPr>
        <p:spPr>
          <a:xfrm>
            <a:off x="5879804" y="1"/>
            <a:ext cx="3264196" cy="2206752"/>
          </a:xfrm>
          <a:prstGeom prst="rect">
            <a:avLst/>
          </a:prstGeom>
          <a:solidFill>
            <a:srgbClr val="172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A20BA196-750E-BA02-50EF-0C79A320D82B}"/>
              </a:ext>
            </a:extLst>
          </p:cNvPr>
          <p:cNvPicPr>
            <a:picLocks noChangeAspect="1"/>
          </p:cNvPicPr>
          <p:nvPr userDrawn="1"/>
        </p:nvPicPr>
        <p:blipFill>
          <a:blip r:embed="rId2"/>
          <a:stretch>
            <a:fillRect/>
          </a:stretch>
        </p:blipFill>
        <p:spPr>
          <a:xfrm>
            <a:off x="440513" y="4684649"/>
            <a:ext cx="8262973" cy="60646"/>
          </a:xfrm>
          <a:prstGeom prst="rect">
            <a:avLst/>
          </a:prstGeom>
        </p:spPr>
      </p:pic>
      <p:sp>
        <p:nvSpPr>
          <p:cNvPr id="12" name="Slide Number Placeholder 3">
            <a:extLst>
              <a:ext uri="{FF2B5EF4-FFF2-40B4-BE49-F238E27FC236}">
                <a16:creationId xmlns="" xmlns:a16="http://schemas.microsoft.com/office/drawing/2014/main" id="{8C40FBA6-CDC3-3753-6029-06B6FF70E12D}"/>
              </a:ext>
            </a:extLst>
          </p:cNvPr>
          <p:cNvSpPr>
            <a:spLocks noGrp="1"/>
          </p:cNvSpPr>
          <p:nvPr>
            <p:ph type="sldNum" sz="quarter" idx="4"/>
          </p:nvPr>
        </p:nvSpPr>
        <p:spPr>
          <a:xfrm>
            <a:off x="6980238" y="4745038"/>
            <a:ext cx="2163762" cy="398462"/>
          </a:xfrm>
          <a:prstGeom prst="rect">
            <a:avLst/>
          </a:prstGeom>
        </p:spPr>
        <p:txBody>
          <a:bodyPr/>
          <a:lstStyle/>
          <a:p>
            <a:fld id="{902D5018-2030-2046-84FC-87E41EA86E42}" type="slidenum">
              <a:rPr lang="en-US" smtClean="0">
                <a:solidFill>
                  <a:schemeClr val="bg1"/>
                </a:solidFill>
              </a:rPr>
              <a:pPr/>
              <a:t>‹#›</a:t>
            </a:fld>
            <a:endParaRPr lang="en-US">
              <a:solidFill>
                <a:schemeClr val="bg1"/>
              </a:solidFill>
            </a:endParaRPr>
          </a:p>
        </p:txBody>
      </p:sp>
      <p:pic>
        <p:nvPicPr>
          <p:cNvPr id="13" name="Picture 12" descr="A picture containing text&#10;&#10;Description automatically generated">
            <a:extLst>
              <a:ext uri="{FF2B5EF4-FFF2-40B4-BE49-F238E27FC236}">
                <a16:creationId xmlns="" xmlns:a16="http://schemas.microsoft.com/office/drawing/2014/main" id="{FFFEDBC5-C4CC-A5DE-0D9F-51FEF8C0CCC2}"/>
              </a:ext>
            </a:extLst>
          </p:cNvPr>
          <p:cNvPicPr>
            <a:picLocks noChangeAspect="1"/>
          </p:cNvPicPr>
          <p:nvPr userDrawn="1"/>
        </p:nvPicPr>
        <p:blipFill>
          <a:blip r:embed="rId3"/>
          <a:stretch>
            <a:fillRect/>
          </a:stretch>
        </p:blipFill>
        <p:spPr>
          <a:xfrm>
            <a:off x="434649" y="391770"/>
            <a:ext cx="1272401" cy="666179"/>
          </a:xfrm>
          <a:prstGeom prst="rect">
            <a:avLst/>
          </a:prstGeom>
        </p:spPr>
      </p:pic>
    </p:spTree>
    <p:extLst>
      <p:ext uri="{BB962C8B-B14F-4D97-AF65-F5344CB8AC3E}">
        <p14:creationId xmlns:p14="http://schemas.microsoft.com/office/powerpoint/2010/main" val="242411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 xmlns:a16="http://schemas.microsoft.com/office/drawing/2014/main" id="{1ACC9CC1-D483-B008-EF12-BE325E391649}"/>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1" name="Picture 10">
            <a:extLst>
              <a:ext uri="{FF2B5EF4-FFF2-40B4-BE49-F238E27FC236}">
                <a16:creationId xmlns="" xmlns:a16="http://schemas.microsoft.com/office/drawing/2014/main" id="{91D54EA1-E216-0D6B-A717-F4F6D2D46C17}"/>
              </a:ext>
            </a:extLst>
          </p:cNvPr>
          <p:cNvPicPr>
            <a:picLocks noChangeAspect="1"/>
          </p:cNvPicPr>
          <p:nvPr userDrawn="1"/>
        </p:nvPicPr>
        <p:blipFill>
          <a:blip r:embed="rId3"/>
          <a:stretch>
            <a:fillRect/>
          </a:stretch>
        </p:blipFill>
        <p:spPr>
          <a:xfrm>
            <a:off x="440513" y="4684649"/>
            <a:ext cx="8262973" cy="60646"/>
          </a:xfrm>
          <a:prstGeom prst="rect">
            <a:avLst/>
          </a:prstGeom>
        </p:spPr>
      </p:pic>
      <p:sp>
        <p:nvSpPr>
          <p:cNvPr id="12" name="Slide Number Placeholder 1">
            <a:extLst>
              <a:ext uri="{FF2B5EF4-FFF2-40B4-BE49-F238E27FC236}">
                <a16:creationId xmlns="" xmlns:a16="http://schemas.microsoft.com/office/drawing/2014/main" id="{3955A6EE-45EF-761F-F0B5-10CC3AE23D8A}"/>
              </a:ext>
            </a:extLst>
          </p:cNvPr>
          <p:cNvSpPr>
            <a:spLocks noGrp="1"/>
          </p:cNvSpPr>
          <p:nvPr>
            <p:ph type="sldNum" sz="quarter" idx="4"/>
          </p:nvPr>
        </p:nvSpPr>
        <p:spPr>
          <a:xfrm>
            <a:off x="6980238" y="4745038"/>
            <a:ext cx="2163762" cy="398462"/>
          </a:xfrm>
          <a:prstGeom prst="rect">
            <a:avLst/>
          </a:prstGeom>
        </p:spPr>
        <p:txBody>
          <a:bodyPr/>
          <a:lstStyle/>
          <a:p>
            <a:fld id="{902D5018-2030-2046-84FC-87E41EA86E42}" type="slidenum">
              <a:rPr lang="en-US" smtClean="0">
                <a:solidFill>
                  <a:schemeClr val="bg1"/>
                </a:solidFill>
              </a:rPr>
              <a:pPr/>
              <a:t>‹#›</a:t>
            </a:fld>
            <a:endParaRPr lang="en-US">
              <a:solidFill>
                <a:schemeClr val="bg1"/>
              </a:solidFill>
            </a:endParaRPr>
          </a:p>
        </p:txBody>
      </p:sp>
      <p:pic>
        <p:nvPicPr>
          <p:cNvPr id="13" name="Picture 12">
            <a:extLst>
              <a:ext uri="{FF2B5EF4-FFF2-40B4-BE49-F238E27FC236}">
                <a16:creationId xmlns="" xmlns:a16="http://schemas.microsoft.com/office/drawing/2014/main" id="{CB1A0EC9-577D-5648-2D71-F6B83AE25B2F}"/>
              </a:ext>
            </a:extLst>
          </p:cNvPr>
          <p:cNvPicPr>
            <a:picLocks noChangeAspect="1"/>
          </p:cNvPicPr>
          <p:nvPr userDrawn="1"/>
        </p:nvPicPr>
        <p:blipFill>
          <a:blip r:embed="rId4"/>
          <a:stretch>
            <a:fillRect/>
          </a:stretch>
        </p:blipFill>
        <p:spPr>
          <a:xfrm>
            <a:off x="440513" y="398205"/>
            <a:ext cx="1293085" cy="659737"/>
          </a:xfrm>
          <a:prstGeom prst="rect">
            <a:avLst/>
          </a:prstGeom>
        </p:spPr>
      </p:pic>
    </p:spTree>
    <p:extLst>
      <p:ext uri="{BB962C8B-B14F-4D97-AF65-F5344CB8AC3E}">
        <p14:creationId xmlns:p14="http://schemas.microsoft.com/office/powerpoint/2010/main" val="162235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35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77BB11E-EDA3-4E46-0B41-938F1E1856C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 xmlns:a16="http://schemas.microsoft.com/office/drawing/2014/main" id="{1E6BCD69-E971-8CB2-24FB-184EEC3E7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DEC213C-1CF5-9C3F-12DB-B74F2D2D8EFD}"/>
              </a:ext>
            </a:extLst>
          </p:cNvPr>
          <p:cNvSpPr>
            <a:spLocks noGrp="1"/>
          </p:cNvSpPr>
          <p:nvPr>
            <p:ph type="sldNum" sz="quarter" idx="12"/>
          </p:nvPr>
        </p:nvSpPr>
        <p:spPr/>
        <p:txBody>
          <a:bodyPr/>
          <a:lstStyle/>
          <a:p>
            <a:fld id="{F3A45D8A-0D20-AD44-9033-AE9AB06E1129}" type="slidenum">
              <a:rPr lang="en-US" smtClean="0"/>
              <a:t>‹#›</a:t>
            </a:fld>
            <a:endParaRPr lang="en-US"/>
          </a:p>
        </p:txBody>
      </p:sp>
    </p:spTree>
    <p:extLst>
      <p:ext uri="{BB962C8B-B14F-4D97-AF65-F5344CB8AC3E}">
        <p14:creationId xmlns:p14="http://schemas.microsoft.com/office/powerpoint/2010/main" val="1677567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66BF5E-7890-6208-FA97-AF24DEE3E271}"/>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80687279-B0B6-AD9D-19AC-6C3F6E5C836A}"/>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 xmlns:a16="http://schemas.microsoft.com/office/drawing/2014/main" id="{34E59303-3575-EB46-09E5-EF28D909FF2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4EC9130D-D4AE-84B4-9A0B-7D4224EF24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 xmlns:a16="http://schemas.microsoft.com/office/drawing/2014/main" id="{5E42C97E-D64E-693A-9D9A-503C15137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9BE0460-0BAA-097A-1CE1-C72C5094EFE6}"/>
              </a:ext>
            </a:extLst>
          </p:cNvPr>
          <p:cNvSpPr>
            <a:spLocks noGrp="1"/>
          </p:cNvSpPr>
          <p:nvPr>
            <p:ph type="sldNum" sz="quarter" idx="12"/>
          </p:nvPr>
        </p:nvSpPr>
        <p:spPr/>
        <p:txBody>
          <a:bodyPr/>
          <a:lstStyle/>
          <a:p>
            <a:fld id="{F3A45D8A-0D20-AD44-9033-AE9AB06E1129}" type="slidenum">
              <a:rPr lang="en-US" smtClean="0"/>
              <a:t>‹#›</a:t>
            </a:fld>
            <a:endParaRPr lang="en-US"/>
          </a:p>
        </p:txBody>
      </p:sp>
    </p:spTree>
    <p:extLst>
      <p:ext uri="{BB962C8B-B14F-4D97-AF65-F5344CB8AC3E}">
        <p14:creationId xmlns:p14="http://schemas.microsoft.com/office/powerpoint/2010/main" val="87756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8709A1-E4D4-8B05-0928-5DB733C6CD11}"/>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 xmlns:a16="http://schemas.microsoft.com/office/drawing/2014/main" id="{DED1871C-A14D-83CC-4709-A989FAA9B6F0}"/>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24437C9-F5A7-949C-8780-031D75FD976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3C63BCFD-F07C-4BCB-D2C8-5FF96512DAF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 xmlns:a16="http://schemas.microsoft.com/office/drawing/2014/main" id="{56EC0A30-5773-18C9-ABF1-1B38FD70C6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0EA96B0-D119-0A98-41CB-909B7BD9943A}"/>
              </a:ext>
            </a:extLst>
          </p:cNvPr>
          <p:cNvSpPr>
            <a:spLocks noGrp="1"/>
          </p:cNvSpPr>
          <p:nvPr>
            <p:ph type="sldNum" sz="quarter" idx="12"/>
          </p:nvPr>
        </p:nvSpPr>
        <p:spPr/>
        <p:txBody>
          <a:bodyPr/>
          <a:lstStyle/>
          <a:p>
            <a:fld id="{F3A45D8A-0D20-AD44-9033-AE9AB06E1129}" type="slidenum">
              <a:rPr lang="en-US" smtClean="0"/>
              <a:t>‹#›</a:t>
            </a:fld>
            <a:endParaRPr lang="en-US"/>
          </a:p>
        </p:txBody>
      </p:sp>
    </p:spTree>
    <p:extLst>
      <p:ext uri="{BB962C8B-B14F-4D97-AF65-F5344CB8AC3E}">
        <p14:creationId xmlns:p14="http://schemas.microsoft.com/office/powerpoint/2010/main" val="2905384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84CF18-E850-7BEC-9947-5E5C8B43004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B787F219-2797-92C6-FA30-4F6C6A9415F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9F41F528-3F74-D9E3-48C3-E9A1B53BCC8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 xmlns:a16="http://schemas.microsoft.com/office/drawing/2014/main" id="{53638FC3-7F9B-564C-DE6E-D72046C15A6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6DE7347-3B8C-C72A-91D0-63AF659B5C4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3A45D8A-0D20-AD44-9033-AE9AB06E1129}" type="slidenum">
              <a:rPr lang="en-US" smtClean="0"/>
              <a:t>‹#›</a:t>
            </a:fld>
            <a:endParaRPr lang="en-US"/>
          </a:p>
        </p:txBody>
      </p:sp>
    </p:spTree>
    <p:extLst>
      <p:ext uri="{BB962C8B-B14F-4D97-AF65-F5344CB8AC3E}">
        <p14:creationId xmlns:p14="http://schemas.microsoft.com/office/powerpoint/2010/main" val="7808403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182" y="2078056"/>
            <a:ext cx="7841707" cy="2310032"/>
          </a:xfrm>
          <a:prstGeom prst="rect">
            <a:avLst/>
          </a:prstGeom>
        </p:spPr>
        <p:txBody>
          <a:bodyPr vert="horz" lIns="91440" tIns="45720" rIns="91440" bIns="45720" rtlCol="0">
            <a:normAutofit/>
          </a:bodyPr>
          <a:lstStyle/>
          <a:p>
            <a:pPr lvl="0"/>
            <a:r>
              <a:rPr lang="en-GB" dirty="0"/>
              <a:t>Click to edit Master text style</a:t>
            </a:r>
          </a:p>
        </p:txBody>
      </p:sp>
      <p:sp>
        <p:nvSpPr>
          <p:cNvPr id="21" name="Slide Number Placeholder 5"/>
          <p:cNvSpPr>
            <a:spLocks noGrp="1"/>
          </p:cNvSpPr>
          <p:nvPr>
            <p:ph type="sldNum" sz="quarter" idx="4"/>
          </p:nvPr>
        </p:nvSpPr>
        <p:spPr>
          <a:xfrm>
            <a:off x="6539344" y="4486584"/>
            <a:ext cx="2133600" cy="273844"/>
          </a:xfrm>
          <a:prstGeom prst="rect">
            <a:avLst/>
          </a:prstGeom>
        </p:spPr>
        <p:txBody>
          <a:bodyPr vert="horz" lIns="91440" tIns="45720" rIns="91440" bIns="45720" rtlCol="0" anchor="ctr"/>
          <a:lstStyle>
            <a:lvl1pPr algn="r">
              <a:defRPr sz="900">
                <a:solidFill>
                  <a:schemeClr val="tx2"/>
                </a:solidFill>
                <a:latin typeface="Arial"/>
                <a:cs typeface="Arial"/>
              </a:defRPr>
            </a:lvl1pPr>
          </a:lstStyle>
          <a:p>
            <a:fld id="{902D5018-2030-2046-84FC-87E41EA86E42}" type="slidenum">
              <a:rPr lang="en-US" smtClean="0"/>
              <a:pPr/>
              <a:t>‹#›</a:t>
            </a:fld>
            <a:endParaRPr lang="en-US" dirty="0"/>
          </a:p>
        </p:txBody>
      </p:sp>
      <p:sp>
        <p:nvSpPr>
          <p:cNvPr id="26" name="Title Placeholder 1"/>
          <p:cNvSpPr>
            <a:spLocks noGrp="1"/>
          </p:cNvSpPr>
          <p:nvPr>
            <p:ph type="title"/>
          </p:nvPr>
        </p:nvSpPr>
        <p:spPr>
          <a:xfrm>
            <a:off x="360183" y="1380269"/>
            <a:ext cx="7356815" cy="500794"/>
          </a:xfrm>
          <a:prstGeom prst="rect">
            <a:avLst/>
          </a:prstGeom>
        </p:spPr>
        <p:txBody>
          <a:bodyPr vert="horz" lIns="91440" tIns="45720" rIns="91440" bIns="45720" rtlCol="0" anchor="ctr">
            <a:normAutofit/>
          </a:bodyPr>
          <a:lstStyle/>
          <a:p>
            <a:r>
              <a:rPr lang="en-GB" sz="2700" b="1" dirty="0">
                <a:solidFill>
                  <a:schemeClr val="tx2"/>
                </a:solidFill>
                <a:latin typeface="+mj-lt"/>
                <a:cs typeface="Arial"/>
              </a:rPr>
              <a:t>Click</a:t>
            </a:r>
            <a:r>
              <a:rPr lang="en-GB" sz="2700" b="1" baseline="0" dirty="0">
                <a:solidFill>
                  <a:schemeClr val="tx2"/>
                </a:solidFill>
                <a:latin typeface="+mj-lt"/>
                <a:cs typeface="Arial"/>
              </a:rPr>
              <a:t> to edit the master title style</a:t>
            </a:r>
            <a:endParaRPr lang="en-GB" sz="2700" b="1" dirty="0">
              <a:solidFill>
                <a:schemeClr val="tx2"/>
              </a:solidFill>
              <a:latin typeface="+mj-lt"/>
              <a:cs typeface="Arial"/>
            </a:endParaRPr>
          </a:p>
        </p:txBody>
      </p:sp>
    </p:spTree>
    <p:extLst>
      <p:ext uri="{BB962C8B-B14F-4D97-AF65-F5344CB8AC3E}">
        <p14:creationId xmlns:p14="http://schemas.microsoft.com/office/powerpoint/2010/main" val="2552401466"/>
      </p:ext>
    </p:extLst>
  </p:cSld>
  <p:clrMap bg1="lt1" tx1="dk1" bg2="lt2" tx2="dk2" accent1="accent1" accent2="accent2" accent3="accent3" accent4="accent4" accent5="accent5" accent6="accent6" hlink="hlink" folHlink="folHlink"/>
  <p:sldLayoutIdLst>
    <p:sldLayoutId id="2147483693" r:id="rId1"/>
    <p:sldLayoutId id="2147483694" r:id="rId2"/>
  </p:sldLayoutIdLst>
  <p:hf sldNum="0" hdr="0" ftr="0"/>
  <p:txStyles>
    <p:titleStyle>
      <a:lvl1pPr algn="l" defTabSz="342900" rtl="0" eaLnBrk="1" latinLnBrk="0" hangingPunct="1">
        <a:spcBef>
          <a:spcPct val="0"/>
        </a:spcBef>
        <a:buNone/>
        <a:defRPr lang="en-GB" sz="2700" b="1" i="0" kern="1200" baseline="0" smtClean="0">
          <a:solidFill>
            <a:schemeClr val="tx2"/>
          </a:solidFill>
          <a:latin typeface="Arial"/>
          <a:ea typeface="+mj-ea"/>
          <a:cs typeface="Arial"/>
        </a:defRPr>
      </a:lvl1pPr>
    </p:titleStyle>
    <p:bodyStyle>
      <a:lvl1pPr marL="257175" indent="-257175" algn="l" defTabSz="342900" rtl="0" eaLnBrk="1" latinLnBrk="0" hangingPunct="1">
        <a:spcBef>
          <a:spcPct val="20000"/>
        </a:spcBef>
        <a:buClr>
          <a:schemeClr val="tx2"/>
        </a:buClr>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857250" indent="-171450" algn="l" defTabSz="342900" rtl="0" eaLnBrk="1" latinLnBrk="0" hangingPunct="1">
        <a:spcBef>
          <a:spcPct val="20000"/>
        </a:spcBef>
        <a:buClr>
          <a:schemeClr val="tx2"/>
        </a:buClr>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chemeClr val="tx2"/>
        </a:buClr>
        <a:buFont typeface="Arial"/>
        <a:buChar char="•"/>
        <a:defRPr sz="1800" kern="1200">
          <a:solidFill>
            <a:schemeClr val="tx1"/>
          </a:solidFill>
          <a:latin typeface="+mn-lt"/>
          <a:ea typeface="+mn-ea"/>
          <a:cs typeface="+mn-cs"/>
        </a:defRPr>
      </a:lvl4pPr>
      <a:lvl5pPr marL="1543050" indent="-171450" algn="l" defTabSz="342900" rtl="0" eaLnBrk="1" latinLnBrk="0" hangingPunct="1">
        <a:spcBef>
          <a:spcPct val="20000"/>
        </a:spcBef>
        <a:buClr>
          <a:schemeClr val="tx2"/>
        </a:buClr>
        <a:buFont typeface="Arial"/>
        <a:buChar char="•"/>
        <a:defRPr sz="18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DF574F6-8AFD-5D41-BB52-36AD3EEA8DD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80B645-2D25-BF4A-BAF3-CA21419C80E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487581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hdr="0" ftr="0" dt="0"/>
  <p:txStyles>
    <p:titleStyle>
      <a:lvl1pPr algn="l" defTabSz="685800" rtl="0" eaLnBrk="1" latinLnBrk="0" hangingPunct="1">
        <a:lnSpc>
          <a:spcPct val="90000"/>
        </a:lnSpc>
        <a:spcBef>
          <a:spcPct val="0"/>
        </a:spcBef>
        <a:buNone/>
        <a:defRPr sz="3300" b="0" i="0" kern="1200">
          <a:solidFill>
            <a:schemeClr val="tx1"/>
          </a:solidFill>
          <a:latin typeface="Bariol" panose="02000506040000020003"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Bariol" panose="02000506040000020003"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Bariol" panose="0200050604000002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Bariol" panose="0200050604000002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Bariol" panose="0200050604000002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Bariol" panose="0200050604000002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hyperlink" Target="https://www.england.nhs.uk/wp-content/uploads/2021/06/B0905-vcse-and-ics-partnerships.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emf"/><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4">
            <a:extLst>
              <a:ext uri="{FF2B5EF4-FFF2-40B4-BE49-F238E27FC236}">
                <a16:creationId xmlns="" xmlns:a16="http://schemas.microsoft.com/office/drawing/2014/main" id="{011D8E80-968F-67DE-3A88-F03F6846DA95}"/>
              </a:ext>
            </a:extLst>
          </p:cNvPr>
          <p:cNvSpPr txBox="1">
            <a:spLocks/>
          </p:cNvSpPr>
          <p:nvPr/>
        </p:nvSpPr>
        <p:spPr>
          <a:xfrm>
            <a:off x="226578" y="1440381"/>
            <a:ext cx="8917422" cy="3083067"/>
          </a:xfrm>
          <a:prstGeom prst="rect">
            <a:avLst/>
          </a:prstGeom>
        </p:spPr>
        <p:txBody>
          <a:bodyPr vert="horz" lIns="0" tIns="0" rIns="0" bIns="0" rtlCol="0" anchor="t">
            <a:noAutofit/>
          </a:bodyPr>
          <a:lstStyle>
            <a:lvl1pPr algn="l" defTabSz="342900" rtl="0" eaLnBrk="1" latinLnBrk="0" hangingPunct="1">
              <a:spcBef>
                <a:spcPct val="0"/>
              </a:spcBef>
              <a:buNone/>
              <a:defRPr lang="en-GB" sz="2700" b="1" i="0" kern="1200" baseline="0" smtClean="0">
                <a:solidFill>
                  <a:schemeClr val="tx2"/>
                </a:solidFill>
                <a:latin typeface="Arial"/>
                <a:ea typeface="+mj-ea"/>
                <a:cs typeface="Arial"/>
              </a:defRPr>
            </a:lvl1pPr>
          </a:lstStyle>
          <a:p>
            <a:pPr>
              <a:lnSpc>
                <a:spcPts val="3800"/>
              </a:lnSpc>
            </a:pPr>
            <a:r>
              <a:rPr lang="en-GB" sz="3200" dirty="0">
                <a:solidFill>
                  <a:srgbClr val="00827B"/>
                </a:solidFill>
              </a:rPr>
              <a:t>Building a South West London Voluntary, Community, Social Enterprise (SWL VCSE) Alliance</a:t>
            </a:r>
            <a:endParaRPr lang="en-US" sz="2400" b="0" dirty="0">
              <a:solidFill>
                <a:srgbClr val="00827B"/>
              </a:solidFill>
              <a:latin typeface="Arial" panose="020B0604020202020204" pitchFamily="34" charset="0"/>
              <a:cs typeface="Arial" panose="020B0604020202020204" pitchFamily="34" charset="0"/>
            </a:endParaRPr>
          </a:p>
          <a:p>
            <a:pPr>
              <a:lnSpc>
                <a:spcPts val="3800"/>
              </a:lnSpc>
            </a:pPr>
            <a:endParaRPr lang="en-US" sz="2400" b="0" dirty="0">
              <a:solidFill>
                <a:srgbClr val="00827B"/>
              </a:solidFill>
              <a:latin typeface="Arial" panose="020B0604020202020204" pitchFamily="34" charset="0"/>
              <a:cs typeface="Arial" panose="020B0604020202020204" pitchFamily="34" charset="0"/>
            </a:endParaRPr>
          </a:p>
          <a:p>
            <a:pPr>
              <a:lnSpc>
                <a:spcPts val="3800"/>
              </a:lnSpc>
            </a:pPr>
            <a:r>
              <a:rPr lang="en-US" sz="2200" dirty="0">
                <a:solidFill>
                  <a:srgbClr val="674786"/>
                </a:solidFill>
              </a:rPr>
              <a:t>Kingston </a:t>
            </a:r>
          </a:p>
          <a:p>
            <a:pPr>
              <a:lnSpc>
                <a:spcPts val="3800"/>
              </a:lnSpc>
            </a:pPr>
            <a:r>
              <a:rPr lang="en-US" sz="2200" b="0" dirty="0">
                <a:solidFill>
                  <a:srgbClr val="674786"/>
                </a:solidFill>
                <a:latin typeface="Arial" panose="020B0604020202020204" pitchFamily="34" charset="0"/>
                <a:cs typeface="Arial" panose="020B0604020202020204" pitchFamily="34" charset="0"/>
              </a:rPr>
              <a:t>Denise Madden, Deputy Executive Lead for Kingston and Richmond</a:t>
            </a:r>
          </a:p>
        </p:txBody>
      </p:sp>
      <p:sp>
        <p:nvSpPr>
          <p:cNvPr id="10" name="Slide Number Placeholder 1">
            <a:extLst>
              <a:ext uri="{FF2B5EF4-FFF2-40B4-BE49-F238E27FC236}">
                <a16:creationId xmlns="" xmlns:a16="http://schemas.microsoft.com/office/drawing/2014/main" id="{50D1F309-638B-B299-DD5F-F7006AAA38F7}"/>
              </a:ext>
            </a:extLst>
          </p:cNvPr>
          <p:cNvSpPr>
            <a:spLocks noGrp="1"/>
          </p:cNvSpPr>
          <p:nvPr>
            <p:ph type="sldNum" sz="quarter" idx="4"/>
          </p:nvPr>
        </p:nvSpPr>
        <p:spPr>
          <a:xfrm>
            <a:off x="6980238" y="4745038"/>
            <a:ext cx="2163762" cy="398462"/>
          </a:xfrm>
          <a:prstGeom prst="rect">
            <a:avLst/>
          </a:prstGeom>
        </p:spPr>
        <p:txBody>
          <a:bodyPr/>
          <a:lstStyle/>
          <a:p>
            <a:fld id="{902D5018-2030-2046-84FC-87E41EA86E42}" type="slidenum">
              <a:rPr lang="en-US" smtClean="0"/>
              <a:pPr/>
              <a:t>1</a:t>
            </a:fld>
            <a:endParaRPr lang="en-US"/>
          </a:p>
        </p:txBody>
      </p:sp>
    </p:spTree>
    <p:extLst>
      <p:ext uri="{BB962C8B-B14F-4D97-AF65-F5344CB8AC3E}">
        <p14:creationId xmlns:p14="http://schemas.microsoft.com/office/powerpoint/2010/main" val="103795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5261A43-0D93-4E38-9E91-D91E1BA0F41B}"/>
              </a:ext>
            </a:extLst>
          </p:cNvPr>
          <p:cNvSpPr txBox="1"/>
          <p:nvPr/>
        </p:nvSpPr>
        <p:spPr>
          <a:xfrm>
            <a:off x="337226" y="537147"/>
            <a:ext cx="7130351" cy="584775"/>
          </a:xfrm>
          <a:prstGeom prst="rect">
            <a:avLst/>
          </a:prstGeom>
          <a:noFill/>
        </p:spPr>
        <p:txBody>
          <a:bodyPr wrap="square" lIns="91440" tIns="45720" rIns="91440" bIns="45720" rtlCol="0" anchor="t">
            <a:spAutoFit/>
          </a:bodyPr>
          <a:lstStyle/>
          <a:p>
            <a:r>
              <a:rPr lang="en-GB" sz="3200" b="1" dirty="0">
                <a:solidFill>
                  <a:srgbClr val="00827B"/>
                </a:solidFill>
                <a:latin typeface="Arial"/>
                <a:ea typeface="+mj-ea"/>
                <a:cs typeface="Arial"/>
              </a:rPr>
              <a:t>We are here to listen and learn...</a:t>
            </a:r>
            <a:endParaRPr lang="en-US" dirty="0">
              <a:ea typeface="+mj-ea"/>
            </a:endParaRPr>
          </a:p>
        </p:txBody>
      </p:sp>
      <p:sp>
        <p:nvSpPr>
          <p:cNvPr id="3" name="Slide Number Placeholder 2">
            <a:extLst>
              <a:ext uri="{FF2B5EF4-FFF2-40B4-BE49-F238E27FC236}">
                <a16:creationId xmlns="" xmlns:a16="http://schemas.microsoft.com/office/drawing/2014/main" id="{DA233060-9EFD-4C19-A47E-B04F14E8C87E}"/>
              </a:ext>
            </a:extLst>
          </p:cNvPr>
          <p:cNvSpPr>
            <a:spLocks noGrp="1"/>
          </p:cNvSpPr>
          <p:nvPr>
            <p:ph type="sldNum" sz="quarter" idx="4"/>
          </p:nvPr>
        </p:nvSpPr>
        <p:spPr>
          <a:xfrm>
            <a:off x="0" y="4745038"/>
            <a:ext cx="337226" cy="398462"/>
          </a:xfrm>
        </p:spPr>
        <p:txBody>
          <a:bodyPr/>
          <a:lstStyle/>
          <a:p>
            <a:fld id="{902D5018-2030-2046-84FC-87E41EA86E42}" type="slidenum">
              <a:rPr lang="en-US" smtClean="0"/>
              <a:pPr/>
              <a:t>2</a:t>
            </a:fld>
            <a:endParaRPr lang="en-US"/>
          </a:p>
        </p:txBody>
      </p:sp>
      <p:sp>
        <p:nvSpPr>
          <p:cNvPr id="6" name="TextBox 5">
            <a:extLst>
              <a:ext uri="{FF2B5EF4-FFF2-40B4-BE49-F238E27FC236}">
                <a16:creationId xmlns="" xmlns:a16="http://schemas.microsoft.com/office/drawing/2014/main" id="{672FA7B6-0AFD-4F2C-8FED-F8C690E1ECEA}"/>
              </a:ext>
            </a:extLst>
          </p:cNvPr>
          <p:cNvSpPr txBox="1"/>
          <p:nvPr/>
        </p:nvSpPr>
        <p:spPr>
          <a:xfrm>
            <a:off x="283843" y="1173182"/>
            <a:ext cx="8576314" cy="3539430"/>
          </a:xfrm>
          <a:prstGeom prst="rect">
            <a:avLst/>
          </a:prstGeom>
          <a:noFill/>
        </p:spPr>
        <p:txBody>
          <a:bodyPr wrap="square">
            <a:spAutoFit/>
          </a:bodyPr>
          <a:lstStyle/>
          <a:p>
            <a:pPr marL="285750" indent="-285750">
              <a:buFont typeface="Arial" panose="020B0604020202020204" pitchFamily="34" charset="0"/>
              <a:buChar char="•"/>
            </a:pPr>
            <a:r>
              <a:rPr lang="en-GB" sz="1400" i="0" dirty="0">
                <a:solidFill>
                  <a:srgbClr val="141414"/>
                </a:solidFill>
                <a:effectLst/>
                <a:latin typeface="Arial" panose="020B0604020202020204" pitchFamily="34" charset="0"/>
                <a:cs typeface="Arial" panose="020B0604020202020204" pitchFamily="34" charset="0"/>
              </a:rPr>
              <a:t>As the new integrated care systems develop, NHS, local authority and voluntary sector organisations working in health and care in England are coming together and working in partnership to improve the health and wellbeing of local populations. </a:t>
            </a:r>
            <a:br>
              <a:rPr lang="en-GB" sz="1400" i="0" dirty="0">
                <a:solidFill>
                  <a:srgbClr val="141414"/>
                </a:solidFill>
                <a:effectLst/>
                <a:latin typeface="Arial" panose="020B0604020202020204" pitchFamily="34" charset="0"/>
                <a:cs typeface="Arial" panose="020B0604020202020204" pitchFamily="34" charset="0"/>
              </a:rPr>
            </a:br>
            <a:endParaRPr lang="en-GB" sz="1400" i="0" dirty="0">
              <a:solidFill>
                <a:srgbClr val="141414"/>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rgbClr val="141414"/>
                </a:solidFill>
                <a:latin typeface="Arial" panose="020B0604020202020204" pitchFamily="34" charset="0"/>
                <a:cs typeface="Arial" panose="020B0604020202020204" pitchFamily="34" charset="0"/>
              </a:rPr>
              <a:t>In SW London and in Kingston we have done some great work, but we recognise we can do far more, to understand each other better and to work more closely together. </a:t>
            </a:r>
            <a:br>
              <a:rPr lang="en-GB" sz="1400" dirty="0">
                <a:solidFill>
                  <a:srgbClr val="141414"/>
                </a:solidFill>
                <a:latin typeface="Arial" panose="020B0604020202020204" pitchFamily="34" charset="0"/>
                <a:cs typeface="Arial" panose="020B0604020202020204" pitchFamily="34" charset="0"/>
              </a:rPr>
            </a:br>
            <a:endParaRPr lang="en-GB" sz="1400" dirty="0">
              <a:solidFill>
                <a:srgbClr val="14141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i="0" dirty="0">
                <a:solidFill>
                  <a:srgbClr val="141414"/>
                </a:solidFill>
                <a:effectLst/>
                <a:latin typeface="Arial" panose="020B0604020202020204" pitchFamily="34" charset="0"/>
                <a:cs typeface="Arial" panose="020B0604020202020204" pitchFamily="34" charset="0"/>
              </a:rPr>
              <a:t>We recognise that our </a:t>
            </a:r>
            <a:r>
              <a:rPr lang="en-GB" sz="1400" dirty="0">
                <a:solidFill>
                  <a:srgbClr val="141414"/>
                </a:solidFill>
                <a:latin typeface="Arial" panose="020B0604020202020204" pitchFamily="34" charset="0"/>
                <a:cs typeface="Arial" panose="020B0604020202020204" pitchFamily="34" charset="0"/>
              </a:rPr>
              <a:t>p</a:t>
            </a:r>
            <a:r>
              <a:rPr lang="en-GB" sz="1400" i="0" dirty="0">
                <a:solidFill>
                  <a:srgbClr val="141414"/>
                </a:solidFill>
                <a:effectLst/>
                <a:latin typeface="Arial" panose="020B0604020202020204" pitchFamily="34" charset="0"/>
                <a:cs typeface="Arial" panose="020B0604020202020204" pitchFamily="34" charset="0"/>
              </a:rPr>
              <a:t>artnership has the potential to really support local people and their health and well-being. </a:t>
            </a:r>
            <a:br>
              <a:rPr lang="en-GB" sz="1400" i="0" dirty="0">
                <a:solidFill>
                  <a:srgbClr val="141414"/>
                </a:solidFill>
                <a:effectLst/>
                <a:latin typeface="Arial" panose="020B0604020202020204" pitchFamily="34" charset="0"/>
                <a:cs typeface="Arial" panose="020B0604020202020204" pitchFamily="34" charset="0"/>
              </a:rPr>
            </a:br>
            <a:endParaRPr lang="en-GB" sz="1400" i="0" dirty="0">
              <a:solidFill>
                <a:srgbClr val="141414"/>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rgbClr val="141414"/>
                </a:solidFill>
                <a:latin typeface="Arial" panose="020B0604020202020204" pitchFamily="34" charset="0"/>
                <a:cs typeface="Arial" panose="020B0604020202020204" pitchFamily="34" charset="0"/>
              </a:rPr>
              <a:t>We are keen </a:t>
            </a:r>
            <a:r>
              <a:rPr lang="en-GB" sz="1400" i="0" dirty="0">
                <a:solidFill>
                  <a:srgbClr val="141414"/>
                </a:solidFill>
                <a:effectLst/>
                <a:latin typeface="Arial" panose="020B0604020202020204" pitchFamily="34" charset="0"/>
                <a:cs typeface="Arial" panose="020B0604020202020204" pitchFamily="34" charset="0"/>
              </a:rPr>
              <a:t>to understand today from you what it will take to help our partnership and the Alliance for SW London to succeed.</a:t>
            </a:r>
            <a:br>
              <a:rPr lang="en-GB" sz="1400" i="0" dirty="0">
                <a:solidFill>
                  <a:srgbClr val="141414"/>
                </a:solidFill>
                <a:effectLst/>
                <a:latin typeface="Arial" panose="020B0604020202020204" pitchFamily="34" charset="0"/>
                <a:cs typeface="Arial" panose="020B0604020202020204" pitchFamily="34" charset="0"/>
              </a:rPr>
            </a:br>
            <a:endParaRPr lang="en-GB" sz="1400" i="0" dirty="0">
              <a:solidFill>
                <a:srgbClr val="141414"/>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rgbClr val="141414"/>
                </a:solidFill>
                <a:latin typeface="Arial" panose="020B0604020202020204" pitchFamily="34" charset="0"/>
                <a:cs typeface="Arial" panose="020B0604020202020204" pitchFamily="34" charset="0"/>
              </a:rPr>
              <a:t>The NHS in SWL is committed to funding the VCSE Alliance and within that, a new VCSE Director post who will act as a strategic link between the VCSE and partners within the SW London.</a:t>
            </a:r>
            <a:r>
              <a:rPr lang="en-GB" sz="1400" i="0" dirty="0">
                <a:solidFill>
                  <a:srgbClr val="141414"/>
                </a:solidFill>
                <a:effectLst/>
                <a:latin typeface="Arial" panose="020B0604020202020204" pitchFamily="34" charset="0"/>
                <a:cs typeface="Arial" panose="020B0604020202020204" pitchFamily="34" charset="0"/>
              </a:rPr>
              <a:t/>
            </a:r>
            <a:br>
              <a:rPr lang="en-GB" sz="1400" i="0" dirty="0">
                <a:solidFill>
                  <a:srgbClr val="141414"/>
                </a:solidFill>
                <a:effectLst/>
                <a:latin typeface="Arial" panose="020B0604020202020204" pitchFamily="34" charset="0"/>
                <a:cs typeface="Arial" panose="020B0604020202020204" pitchFamily="34" charset="0"/>
              </a:rPr>
            </a:br>
            <a:endParaRPr lang="en-GB" sz="1400" i="0" dirty="0">
              <a:solidFill>
                <a:srgbClr val="14141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259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 xmlns:a16="http://schemas.microsoft.com/office/drawing/2014/main" id="{9A6E6A34-DB13-75C8-2BF4-BD6133D77E9A}"/>
              </a:ext>
            </a:extLst>
          </p:cNvPr>
          <p:cNvPicPr>
            <a:picLocks noChangeAspect="1"/>
          </p:cNvPicPr>
          <p:nvPr/>
        </p:nvPicPr>
        <p:blipFill>
          <a:blip r:embed="rId2"/>
          <a:stretch>
            <a:fillRect/>
          </a:stretch>
        </p:blipFill>
        <p:spPr>
          <a:xfrm>
            <a:off x="360182" y="4487025"/>
            <a:ext cx="8262973" cy="60646"/>
          </a:xfrm>
          <a:prstGeom prst="rect">
            <a:avLst/>
          </a:prstGeom>
        </p:spPr>
      </p:pic>
      <p:pic>
        <p:nvPicPr>
          <p:cNvPr id="37" name="Picture 36">
            <a:extLst>
              <a:ext uri="{FF2B5EF4-FFF2-40B4-BE49-F238E27FC236}">
                <a16:creationId xmlns="" xmlns:a16="http://schemas.microsoft.com/office/drawing/2014/main" id="{50A08EE4-3E1E-C40B-A5A4-4F1ED50C868B}"/>
              </a:ext>
            </a:extLst>
          </p:cNvPr>
          <p:cNvPicPr>
            <a:picLocks noChangeAspect="1"/>
          </p:cNvPicPr>
          <p:nvPr/>
        </p:nvPicPr>
        <p:blipFill>
          <a:blip r:embed="rId3"/>
          <a:stretch>
            <a:fillRect/>
          </a:stretch>
        </p:blipFill>
        <p:spPr>
          <a:xfrm>
            <a:off x="7588778" y="265957"/>
            <a:ext cx="1269696" cy="659744"/>
          </a:xfrm>
          <a:prstGeom prst="rect">
            <a:avLst/>
          </a:prstGeom>
        </p:spPr>
      </p:pic>
      <p:sp>
        <p:nvSpPr>
          <p:cNvPr id="19" name="Content Placeholder 2">
            <a:extLst>
              <a:ext uri="{FF2B5EF4-FFF2-40B4-BE49-F238E27FC236}">
                <a16:creationId xmlns="" xmlns:a16="http://schemas.microsoft.com/office/drawing/2014/main" id="{0470269C-9E35-1EF4-2F13-E2F597BB8131}"/>
              </a:ext>
            </a:extLst>
          </p:cNvPr>
          <p:cNvSpPr txBox="1">
            <a:spLocks/>
          </p:cNvSpPr>
          <p:nvPr/>
        </p:nvSpPr>
        <p:spPr>
          <a:xfrm>
            <a:off x="217975" y="1272733"/>
            <a:ext cx="8708051" cy="2990540"/>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iol" panose="0200050604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iol" panose="02000506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iol" panose="02000506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iol" panose="02000506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iol" panose="02000506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100"/>
          </a:p>
          <a:p>
            <a:pPr marL="0" indent="0">
              <a:buNone/>
            </a:pPr>
            <a:endParaRPr lang="en-GB" sz="2100">
              <a:solidFill>
                <a:srgbClr val="FF0000"/>
              </a:solidFill>
            </a:endParaRPr>
          </a:p>
          <a:p>
            <a:pPr marL="0" indent="0">
              <a:buNone/>
            </a:pPr>
            <a:endParaRPr lang="en-GB" sz="2100">
              <a:solidFill>
                <a:srgbClr val="000000"/>
              </a:solidFill>
            </a:endParaRPr>
          </a:p>
        </p:txBody>
      </p:sp>
      <p:pic>
        <p:nvPicPr>
          <p:cNvPr id="15" name="Picture 14" descr="Diagram&#10;&#10;Description automatically generated">
            <a:extLst>
              <a:ext uri="{FF2B5EF4-FFF2-40B4-BE49-F238E27FC236}">
                <a16:creationId xmlns="" xmlns:a16="http://schemas.microsoft.com/office/drawing/2014/main" id="{00C79104-C0AB-DF6E-C5AB-3E0D4EE7489A}"/>
              </a:ext>
            </a:extLst>
          </p:cNvPr>
          <p:cNvPicPr>
            <a:picLocks noChangeAspect="1"/>
          </p:cNvPicPr>
          <p:nvPr/>
        </p:nvPicPr>
        <p:blipFill rotWithShape="1">
          <a:blip r:embed="rId4"/>
          <a:srcRect l="3885" r="6198" b="4067"/>
          <a:stretch/>
        </p:blipFill>
        <p:spPr>
          <a:xfrm>
            <a:off x="214826" y="1189310"/>
            <a:ext cx="2775828" cy="2764880"/>
          </a:xfrm>
          <a:prstGeom prst="ellipse">
            <a:avLst/>
          </a:prstGeom>
          <a:ln w="190500" cap="rnd">
            <a:solidFill>
              <a:schemeClr val="bg1">
                <a:lumMod val="75000"/>
              </a:schemeClr>
            </a:solidFill>
            <a:prstDash val="solid"/>
          </a:ln>
          <a:effectLst>
            <a:outerShdw blurRad="63500" sx="102000" sy="102000" algn="ctr" rotWithShape="0">
              <a:prstClr val="black">
                <a:alpha val="40000"/>
              </a:prstClr>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6" name="TextBox 15">
            <a:extLst>
              <a:ext uri="{FF2B5EF4-FFF2-40B4-BE49-F238E27FC236}">
                <a16:creationId xmlns="" xmlns:a16="http://schemas.microsoft.com/office/drawing/2014/main" id="{86FAC47C-CA41-AE1D-773C-A8A356908F77}"/>
              </a:ext>
            </a:extLst>
          </p:cNvPr>
          <p:cNvSpPr txBox="1"/>
          <p:nvPr/>
        </p:nvSpPr>
        <p:spPr>
          <a:xfrm>
            <a:off x="3275271" y="1222188"/>
            <a:ext cx="5583203" cy="3155416"/>
          </a:xfrm>
          <a:prstGeom prst="rect">
            <a:avLst/>
          </a:prstGeom>
          <a:noFill/>
        </p:spPr>
        <p:txBody>
          <a:bodyPr wrap="square" lIns="68580" tIns="34290" rIns="68580" bIns="34290" anchor="t">
            <a:spAutoFit/>
          </a:bodyPr>
          <a:lstStyle/>
          <a:p>
            <a:pPr>
              <a:lnSpc>
                <a:spcPts val="1350"/>
              </a:lnSpc>
              <a:spcAft>
                <a:spcPts val="1050"/>
              </a:spcAft>
            </a:pPr>
            <a:r>
              <a:rPr lang="en-GB" sz="1350" dirty="0">
                <a:solidFill>
                  <a:srgbClr val="231F20"/>
                </a:solidFill>
                <a:latin typeface="Arial" panose="020B0604020202020204" pitchFamily="34" charset="0"/>
                <a:ea typeface="Calibri" panose="020F0502020204030204" pitchFamily="34" charset="0"/>
                <a:cs typeface="Arial" panose="020B0604020202020204" pitchFamily="34" charset="0"/>
              </a:rPr>
              <a:t>Integrated Care Systems are partnerships of organisations that come together to plan and deliver joined up health and care services to improve the lives of people in their area. They will be responsible for how health and care is planned, paid for and delivered.</a:t>
            </a:r>
          </a:p>
          <a:p>
            <a:pPr>
              <a:lnSpc>
                <a:spcPct val="114999"/>
              </a:lnSpc>
              <a:spcAft>
                <a:spcPts val="600"/>
              </a:spcAft>
            </a:pPr>
            <a:r>
              <a:rPr lang="en-GB" sz="1350" b="1" dirty="0">
                <a:solidFill>
                  <a:srgbClr val="2AB4AB"/>
                </a:solidFill>
                <a:latin typeface="Arial" panose="020B0604020202020204" pitchFamily="34" charset="0"/>
                <a:ea typeface="+mn-lt"/>
                <a:cs typeface="Arial" panose="020B0604020202020204" pitchFamily="34" charset="0"/>
              </a:rPr>
              <a:t>ICSs have four key purposes:</a:t>
            </a:r>
            <a:endParaRPr lang="en-GB" sz="1350" dirty="0">
              <a:solidFill>
                <a:srgbClr val="2AB4AB"/>
              </a:solidFill>
              <a:latin typeface="Arial" panose="020B0604020202020204" pitchFamily="34" charset="0"/>
              <a:ea typeface="+mn-lt"/>
              <a:cs typeface="Arial" panose="020B0604020202020204" pitchFamily="34" charset="0"/>
            </a:endParaRPr>
          </a:p>
          <a:p>
            <a:pPr marL="600075" lvl="1" indent="-257175">
              <a:lnSpc>
                <a:spcPct val="150000"/>
              </a:lnSpc>
              <a:buFont typeface="+mj-lt"/>
              <a:buAutoNum type="arabicPeriod"/>
            </a:pPr>
            <a:r>
              <a:rPr lang="en-GB" sz="1350" b="1" dirty="0">
                <a:latin typeface="Arial" panose="020B0604020202020204" pitchFamily="34" charset="0"/>
                <a:ea typeface="+mn-lt"/>
                <a:cs typeface="Arial" panose="020B0604020202020204" pitchFamily="34" charset="0"/>
              </a:rPr>
              <a:t>improving outcomes </a:t>
            </a:r>
            <a:r>
              <a:rPr lang="en-GB" sz="1350" dirty="0">
                <a:latin typeface="Arial" panose="020B0604020202020204" pitchFamily="34" charset="0"/>
                <a:ea typeface="+mn-lt"/>
                <a:cs typeface="Arial" panose="020B0604020202020204" pitchFamily="34" charset="0"/>
              </a:rPr>
              <a:t>in population health and healthcare</a:t>
            </a:r>
          </a:p>
          <a:p>
            <a:pPr marL="600075" lvl="1" indent="-257175">
              <a:lnSpc>
                <a:spcPct val="150000"/>
              </a:lnSpc>
              <a:buFont typeface="+mj-lt"/>
              <a:buAutoNum type="arabicPeriod"/>
            </a:pPr>
            <a:r>
              <a:rPr lang="en-GB" sz="1350" dirty="0">
                <a:latin typeface="Arial" panose="020B0604020202020204" pitchFamily="34" charset="0"/>
                <a:ea typeface="+mn-lt"/>
                <a:cs typeface="Arial" panose="020B0604020202020204" pitchFamily="34" charset="0"/>
              </a:rPr>
              <a:t>tackling </a:t>
            </a:r>
            <a:r>
              <a:rPr lang="en-GB" sz="1350" b="1" dirty="0">
                <a:latin typeface="Arial" panose="020B0604020202020204" pitchFamily="34" charset="0"/>
                <a:ea typeface="+mn-lt"/>
                <a:cs typeface="Arial" panose="020B0604020202020204" pitchFamily="34" charset="0"/>
              </a:rPr>
              <a:t>inequalities</a:t>
            </a:r>
            <a:r>
              <a:rPr lang="en-GB" sz="1350" dirty="0">
                <a:latin typeface="Arial" panose="020B0604020202020204" pitchFamily="34" charset="0"/>
                <a:ea typeface="+mn-lt"/>
                <a:cs typeface="Arial" panose="020B0604020202020204" pitchFamily="34" charset="0"/>
              </a:rPr>
              <a:t> in outcomes, experience and access</a:t>
            </a:r>
          </a:p>
          <a:p>
            <a:pPr marL="600075" lvl="1" indent="-257175">
              <a:lnSpc>
                <a:spcPct val="150000"/>
              </a:lnSpc>
              <a:buFont typeface="+mj-lt"/>
              <a:buAutoNum type="arabicPeriod"/>
            </a:pPr>
            <a:r>
              <a:rPr lang="en-GB" sz="1350" dirty="0">
                <a:latin typeface="Arial" panose="020B0604020202020204" pitchFamily="34" charset="0"/>
                <a:ea typeface="+mn-lt"/>
                <a:cs typeface="Arial" panose="020B0604020202020204" pitchFamily="34" charset="0"/>
              </a:rPr>
              <a:t>enhancing </a:t>
            </a:r>
            <a:r>
              <a:rPr lang="en-GB" sz="1350" b="1" dirty="0">
                <a:latin typeface="Arial" panose="020B0604020202020204" pitchFamily="34" charset="0"/>
                <a:ea typeface="+mn-lt"/>
                <a:cs typeface="Arial" panose="020B0604020202020204" pitchFamily="34" charset="0"/>
              </a:rPr>
              <a:t>productivity</a:t>
            </a:r>
            <a:r>
              <a:rPr lang="en-GB" sz="1350" dirty="0">
                <a:latin typeface="Arial" panose="020B0604020202020204" pitchFamily="34" charset="0"/>
                <a:ea typeface="+mn-lt"/>
                <a:cs typeface="Arial" panose="020B0604020202020204" pitchFamily="34" charset="0"/>
              </a:rPr>
              <a:t> and value for money</a:t>
            </a:r>
          </a:p>
          <a:p>
            <a:pPr marL="600075" lvl="1" indent="-257175">
              <a:lnSpc>
                <a:spcPct val="150000"/>
              </a:lnSpc>
              <a:spcAft>
                <a:spcPts val="600"/>
              </a:spcAft>
              <a:buFont typeface="+mj-lt"/>
              <a:buAutoNum type="arabicPeriod"/>
            </a:pPr>
            <a:r>
              <a:rPr lang="en-GB" sz="1350" dirty="0">
                <a:latin typeface="Arial" panose="020B0604020202020204" pitchFamily="34" charset="0"/>
                <a:cs typeface="Arial" panose="020B0604020202020204" pitchFamily="34" charset="0"/>
              </a:rPr>
              <a:t>supporting broader </a:t>
            </a:r>
            <a:r>
              <a:rPr lang="en-GB" sz="1350" b="1" dirty="0">
                <a:latin typeface="Arial" panose="020B0604020202020204" pitchFamily="34" charset="0"/>
                <a:cs typeface="Arial" panose="020B0604020202020204" pitchFamily="34" charset="0"/>
              </a:rPr>
              <a:t>social and economic development</a:t>
            </a:r>
          </a:p>
          <a:p>
            <a:pPr marL="128588" indent="-128588">
              <a:lnSpc>
                <a:spcPct val="107000"/>
              </a:lnSpc>
              <a:spcAft>
                <a:spcPts val="600"/>
              </a:spcAft>
              <a:buFont typeface="Arial,Sans-Serif"/>
              <a:buChar char="•"/>
            </a:pPr>
            <a:endParaRPr lang="en-GB" sz="900" dirty="0">
              <a:latin typeface="Arial"/>
              <a:ea typeface="Calibri" panose="020F0502020204030204" pitchFamily="34" charset="0"/>
              <a:cs typeface="Arial"/>
            </a:endParaRPr>
          </a:p>
          <a:p>
            <a:pPr>
              <a:lnSpc>
                <a:spcPct val="107000"/>
              </a:lnSpc>
              <a:spcAft>
                <a:spcPts val="600"/>
              </a:spcAft>
            </a:pPr>
            <a:endParaRPr lang="en-GB" sz="900" dirty="0">
              <a:latin typeface="Calibri" panose="020F0502020204030204" pitchFamily="34" charset="0"/>
              <a:ea typeface="Calibri" panose="020F0502020204030204" pitchFamily="34" charset="0"/>
              <a:cs typeface="Times New Roman" panose="02020603050405020304" pitchFamily="18" charset="0"/>
            </a:endParaRPr>
          </a:p>
          <a:p>
            <a:pPr marL="128588" indent="-128588">
              <a:lnSpc>
                <a:spcPct val="107000"/>
              </a:lnSpc>
              <a:spcAft>
                <a:spcPts val="600"/>
              </a:spcAft>
              <a:buFont typeface="Arial"/>
              <a:buChar char="•"/>
            </a:pPr>
            <a:endParaRPr lang="en-GB" sz="900" dirty="0">
              <a:latin typeface="Arial"/>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 xmlns:a16="http://schemas.microsoft.com/office/drawing/2014/main" id="{FCB8111C-BB18-4853-AB41-4243B861D17E}"/>
              </a:ext>
            </a:extLst>
          </p:cNvPr>
          <p:cNvSpPr>
            <a:spLocks noGrp="1"/>
          </p:cNvSpPr>
          <p:nvPr>
            <p:ph type="sldNum" sz="quarter" idx="4"/>
          </p:nvPr>
        </p:nvSpPr>
        <p:spPr/>
        <p:txBody>
          <a:bodyPr/>
          <a:lstStyle/>
          <a:p>
            <a:fld id="{902D5018-2030-2046-84FC-87E41EA86E42}" type="slidenum">
              <a:rPr lang="en-US" smtClean="0"/>
              <a:pPr/>
              <a:t>3</a:t>
            </a:fld>
            <a:endParaRPr lang="en-US"/>
          </a:p>
        </p:txBody>
      </p:sp>
      <p:sp>
        <p:nvSpPr>
          <p:cNvPr id="9" name="TextBox 8">
            <a:extLst>
              <a:ext uri="{FF2B5EF4-FFF2-40B4-BE49-F238E27FC236}">
                <a16:creationId xmlns="" xmlns:a16="http://schemas.microsoft.com/office/drawing/2014/main" id="{A708305E-2D98-480E-8E1D-927FC63CD4C0}"/>
              </a:ext>
            </a:extLst>
          </p:cNvPr>
          <p:cNvSpPr txBox="1"/>
          <p:nvPr/>
        </p:nvSpPr>
        <p:spPr>
          <a:xfrm>
            <a:off x="285526" y="383072"/>
            <a:ext cx="7235700" cy="461665"/>
          </a:xfrm>
          <a:prstGeom prst="rect">
            <a:avLst/>
          </a:prstGeom>
          <a:noFill/>
        </p:spPr>
        <p:txBody>
          <a:bodyPr wrap="square" lIns="91440" tIns="45720" rIns="91440" bIns="45720" rtlCol="0" anchor="t">
            <a:spAutoFit/>
          </a:bodyPr>
          <a:lstStyle/>
          <a:p>
            <a:r>
              <a:rPr lang="en-GB" sz="2400" b="1" dirty="0">
                <a:solidFill>
                  <a:srgbClr val="00827B"/>
                </a:solidFill>
                <a:latin typeface="Arial"/>
                <a:ea typeface="+mj-ea"/>
                <a:cs typeface="Arial"/>
              </a:rPr>
              <a:t>Background: what are Integrated Care Systems?</a:t>
            </a:r>
            <a:endParaRPr lang="en-US" sz="2400" dirty="0">
              <a:ea typeface="+mj-ea"/>
            </a:endParaRPr>
          </a:p>
        </p:txBody>
      </p:sp>
    </p:spTree>
    <p:extLst>
      <p:ext uri="{BB962C8B-B14F-4D97-AF65-F5344CB8AC3E}">
        <p14:creationId xmlns:p14="http://schemas.microsoft.com/office/powerpoint/2010/main" val="2578641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 xmlns:a16="http://schemas.microsoft.com/office/drawing/2014/main" id="{9A6E6A34-DB13-75C8-2BF4-BD6133D77E9A}"/>
              </a:ext>
            </a:extLst>
          </p:cNvPr>
          <p:cNvPicPr>
            <a:picLocks noChangeAspect="1"/>
          </p:cNvPicPr>
          <p:nvPr/>
        </p:nvPicPr>
        <p:blipFill>
          <a:blip r:embed="rId3"/>
          <a:stretch>
            <a:fillRect/>
          </a:stretch>
        </p:blipFill>
        <p:spPr>
          <a:xfrm>
            <a:off x="409971" y="4819490"/>
            <a:ext cx="8262973" cy="60646"/>
          </a:xfrm>
          <a:prstGeom prst="rect">
            <a:avLst/>
          </a:prstGeom>
        </p:spPr>
      </p:pic>
      <p:pic>
        <p:nvPicPr>
          <p:cNvPr id="37" name="Picture 36">
            <a:extLst>
              <a:ext uri="{FF2B5EF4-FFF2-40B4-BE49-F238E27FC236}">
                <a16:creationId xmlns="" xmlns:a16="http://schemas.microsoft.com/office/drawing/2014/main" id="{50A08EE4-3E1E-C40B-A5A4-4F1ED50C868B}"/>
              </a:ext>
            </a:extLst>
          </p:cNvPr>
          <p:cNvPicPr>
            <a:picLocks noChangeAspect="1"/>
          </p:cNvPicPr>
          <p:nvPr/>
        </p:nvPicPr>
        <p:blipFill>
          <a:blip r:embed="rId4"/>
          <a:stretch>
            <a:fillRect/>
          </a:stretch>
        </p:blipFill>
        <p:spPr>
          <a:xfrm>
            <a:off x="7792025" y="250094"/>
            <a:ext cx="1269696" cy="659744"/>
          </a:xfrm>
          <a:prstGeom prst="rect">
            <a:avLst/>
          </a:prstGeom>
        </p:spPr>
      </p:pic>
      <p:sp>
        <p:nvSpPr>
          <p:cNvPr id="19" name="Content Placeholder 2">
            <a:extLst>
              <a:ext uri="{FF2B5EF4-FFF2-40B4-BE49-F238E27FC236}">
                <a16:creationId xmlns="" xmlns:a16="http://schemas.microsoft.com/office/drawing/2014/main" id="{0470269C-9E35-1EF4-2F13-E2F597BB8131}"/>
              </a:ext>
            </a:extLst>
          </p:cNvPr>
          <p:cNvSpPr txBox="1">
            <a:spLocks/>
          </p:cNvSpPr>
          <p:nvPr/>
        </p:nvSpPr>
        <p:spPr>
          <a:xfrm>
            <a:off x="217975" y="1272733"/>
            <a:ext cx="8708051" cy="2990540"/>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iol" panose="0200050604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iol" panose="02000506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iol" panose="02000506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iol" panose="02000506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iol" panose="02000506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100"/>
          </a:p>
          <a:p>
            <a:pPr marL="0" indent="0">
              <a:buNone/>
            </a:pPr>
            <a:endParaRPr lang="en-GB" sz="2100">
              <a:solidFill>
                <a:srgbClr val="FF0000"/>
              </a:solidFill>
            </a:endParaRPr>
          </a:p>
          <a:p>
            <a:pPr marL="0" indent="0">
              <a:buNone/>
            </a:pPr>
            <a:endParaRPr lang="en-GB" sz="2100">
              <a:solidFill>
                <a:srgbClr val="000000"/>
              </a:solidFill>
            </a:endParaRPr>
          </a:p>
        </p:txBody>
      </p:sp>
      <p:sp>
        <p:nvSpPr>
          <p:cNvPr id="12" name="TextBox 11">
            <a:extLst>
              <a:ext uri="{FF2B5EF4-FFF2-40B4-BE49-F238E27FC236}">
                <a16:creationId xmlns="" xmlns:a16="http://schemas.microsoft.com/office/drawing/2014/main" id="{7736E40D-0D9C-2789-72C6-84439294483C}"/>
              </a:ext>
            </a:extLst>
          </p:cNvPr>
          <p:cNvSpPr txBox="1"/>
          <p:nvPr/>
        </p:nvSpPr>
        <p:spPr>
          <a:xfrm>
            <a:off x="4274478" y="909839"/>
            <a:ext cx="4787243" cy="3947234"/>
          </a:xfrm>
          <a:prstGeom prst="rect">
            <a:avLst/>
          </a:prstGeom>
          <a:noFill/>
        </p:spPr>
        <p:txBody>
          <a:bodyPr wrap="square" lIns="68580" tIns="34290" rIns="68580" bIns="34290" anchor="t">
            <a:spAutoFit/>
          </a:bodyPr>
          <a:lstStyle/>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Bring together NHS organisations, councils, Healthwatch, charities, community and voluntary organisations to improve local health and care services and to improve the health and wellbeing of local people.</a:t>
            </a:r>
          </a:p>
          <a:p>
            <a:pPr marL="214313" indent="-214313">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SWL ICS is made up of six ‘Places’ – Croydon, </a:t>
            </a:r>
            <a:r>
              <a:rPr lang="en-GB" sz="1600" b="1" dirty="0">
                <a:latin typeface="Arial" panose="020B0604020202020204" pitchFamily="34" charset="0"/>
                <a:cs typeface="Arial" panose="020B0604020202020204" pitchFamily="34" charset="0"/>
              </a:rPr>
              <a:t>Kingston</a:t>
            </a:r>
            <a:r>
              <a:rPr lang="en-GB" sz="1600" dirty="0">
                <a:latin typeface="Arial" panose="020B0604020202020204" pitchFamily="34" charset="0"/>
                <a:cs typeface="Arial" panose="020B0604020202020204" pitchFamily="34" charset="0"/>
              </a:rPr>
              <a:t>, Merton, Richmond, Sutton and Wandsworth.</a:t>
            </a:r>
          </a:p>
          <a:p>
            <a:endParaRPr lang="en-GB" sz="1600"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Place-based partnerships </a:t>
            </a:r>
            <a:r>
              <a:rPr lang="en-GB" sz="1600" dirty="0">
                <a:latin typeface="Arial" panose="020B0604020202020204" pitchFamily="34" charset="0"/>
                <a:cs typeface="Arial" panose="020B0604020202020204" pitchFamily="34" charset="0"/>
              </a:rPr>
              <a:t>lead the detailed design and delivery of integrated services across their localities and neighbourhoods.</a:t>
            </a:r>
          </a:p>
          <a:p>
            <a:endParaRPr lang="en-GB" sz="16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pic>
        <p:nvPicPr>
          <p:cNvPr id="13" name="Picture 12" descr="Diagram&#10;&#10;Description automatically generated">
            <a:extLst>
              <a:ext uri="{FF2B5EF4-FFF2-40B4-BE49-F238E27FC236}">
                <a16:creationId xmlns="" xmlns:a16="http://schemas.microsoft.com/office/drawing/2014/main" id="{9B5107A2-5682-1B31-9A4F-39207B0BFE59}"/>
              </a:ext>
            </a:extLst>
          </p:cNvPr>
          <p:cNvPicPr>
            <a:picLocks noChangeAspect="1"/>
          </p:cNvPicPr>
          <p:nvPr/>
        </p:nvPicPr>
        <p:blipFill rotWithShape="1">
          <a:blip r:embed="rId5"/>
          <a:srcRect r="2315"/>
          <a:stretch/>
        </p:blipFill>
        <p:spPr>
          <a:xfrm>
            <a:off x="16624" y="1272733"/>
            <a:ext cx="4056503" cy="2896931"/>
          </a:xfrm>
          <a:prstGeom prst="rect">
            <a:avLst/>
          </a:prstGeom>
        </p:spPr>
      </p:pic>
      <p:sp>
        <p:nvSpPr>
          <p:cNvPr id="2" name="Slide Number Placeholder 1">
            <a:extLst>
              <a:ext uri="{FF2B5EF4-FFF2-40B4-BE49-F238E27FC236}">
                <a16:creationId xmlns="" xmlns:a16="http://schemas.microsoft.com/office/drawing/2014/main" id="{47B3AD51-7848-4998-A26B-ECE688F7B902}"/>
              </a:ext>
            </a:extLst>
          </p:cNvPr>
          <p:cNvSpPr>
            <a:spLocks noGrp="1"/>
          </p:cNvSpPr>
          <p:nvPr>
            <p:ph type="sldNum" sz="quarter" idx="4"/>
          </p:nvPr>
        </p:nvSpPr>
        <p:spPr/>
        <p:txBody>
          <a:bodyPr/>
          <a:lstStyle/>
          <a:p>
            <a:fld id="{902D5018-2030-2046-84FC-87E41EA86E42}" type="slidenum">
              <a:rPr lang="en-US" smtClean="0"/>
              <a:pPr/>
              <a:t>4</a:t>
            </a:fld>
            <a:endParaRPr lang="en-US"/>
          </a:p>
        </p:txBody>
      </p:sp>
      <p:sp>
        <p:nvSpPr>
          <p:cNvPr id="9" name="TextBox 8">
            <a:extLst>
              <a:ext uri="{FF2B5EF4-FFF2-40B4-BE49-F238E27FC236}">
                <a16:creationId xmlns="" xmlns:a16="http://schemas.microsoft.com/office/drawing/2014/main" id="{B7E3A208-0D66-47E4-AA60-F46EF011B989}"/>
              </a:ext>
            </a:extLst>
          </p:cNvPr>
          <p:cNvSpPr txBox="1"/>
          <p:nvPr/>
        </p:nvSpPr>
        <p:spPr>
          <a:xfrm>
            <a:off x="360182" y="406937"/>
            <a:ext cx="7130351" cy="461665"/>
          </a:xfrm>
          <a:prstGeom prst="rect">
            <a:avLst/>
          </a:prstGeom>
          <a:noFill/>
        </p:spPr>
        <p:txBody>
          <a:bodyPr wrap="square" lIns="91440" tIns="45720" rIns="91440" bIns="45720" rtlCol="0" anchor="t">
            <a:spAutoFit/>
          </a:bodyPr>
          <a:lstStyle/>
          <a:p>
            <a:r>
              <a:rPr lang="en-GB" sz="2400" b="1" dirty="0">
                <a:solidFill>
                  <a:srgbClr val="00827B"/>
                </a:solidFill>
                <a:latin typeface="Arial"/>
                <a:ea typeface="+mj-ea"/>
                <a:cs typeface="Arial"/>
              </a:rPr>
              <a:t>South West London Integrated Care System</a:t>
            </a:r>
            <a:endParaRPr lang="en-US" sz="1400" dirty="0">
              <a:ea typeface="+mj-ea"/>
            </a:endParaRPr>
          </a:p>
        </p:txBody>
      </p:sp>
    </p:spTree>
    <p:extLst>
      <p:ext uri="{BB962C8B-B14F-4D97-AF65-F5344CB8AC3E}">
        <p14:creationId xmlns:p14="http://schemas.microsoft.com/office/powerpoint/2010/main" val="2241061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5261A43-0D93-4E38-9E91-D91E1BA0F41B}"/>
              </a:ext>
            </a:extLst>
          </p:cNvPr>
          <p:cNvSpPr txBox="1"/>
          <p:nvPr/>
        </p:nvSpPr>
        <p:spPr>
          <a:xfrm>
            <a:off x="389526" y="342939"/>
            <a:ext cx="7130351" cy="461665"/>
          </a:xfrm>
          <a:prstGeom prst="rect">
            <a:avLst/>
          </a:prstGeom>
          <a:noFill/>
        </p:spPr>
        <p:txBody>
          <a:bodyPr wrap="square" lIns="91440" tIns="45720" rIns="91440" bIns="45720" rtlCol="0" anchor="t">
            <a:spAutoFit/>
          </a:bodyPr>
          <a:lstStyle/>
          <a:p>
            <a:r>
              <a:rPr lang="en-US" sz="2400" b="1" dirty="0">
                <a:solidFill>
                  <a:srgbClr val="03A49A"/>
                </a:solidFill>
                <a:latin typeface="Arial" panose="020B0604020202020204" pitchFamily="34" charset="0"/>
                <a:ea typeface="+mj-ea"/>
                <a:cs typeface="Arial" panose="020B0604020202020204" pitchFamily="34" charset="0"/>
              </a:rPr>
              <a:t>ICS and voluntary sector</a:t>
            </a:r>
          </a:p>
        </p:txBody>
      </p:sp>
      <p:sp>
        <p:nvSpPr>
          <p:cNvPr id="4" name="TextBox 3">
            <a:extLst>
              <a:ext uri="{FF2B5EF4-FFF2-40B4-BE49-F238E27FC236}">
                <a16:creationId xmlns="" xmlns:a16="http://schemas.microsoft.com/office/drawing/2014/main" id="{0278C7FD-0A75-4886-87D4-503AD8E41826}"/>
              </a:ext>
            </a:extLst>
          </p:cNvPr>
          <p:cNvSpPr txBox="1"/>
          <p:nvPr/>
        </p:nvSpPr>
        <p:spPr>
          <a:xfrm>
            <a:off x="240582" y="1010976"/>
            <a:ext cx="8724998" cy="3539430"/>
          </a:xfrm>
          <a:prstGeom prst="rect">
            <a:avLst/>
          </a:prstGeom>
          <a:noFill/>
        </p:spPr>
        <p:txBody>
          <a:bodyPr wrap="square" lIns="91440" tIns="45720" rIns="91440" bIns="45720" rtlCol="0" anchor="t">
            <a:spAutoFit/>
          </a:bodyPr>
          <a:lstStyle/>
          <a:p>
            <a:pPr marL="285750" indent="-285750">
              <a:buFont typeface="Arial"/>
              <a:buChar char="•"/>
            </a:pPr>
            <a:r>
              <a:rPr lang="en-GB" sz="1400" dirty="0">
                <a:latin typeface="Arial" panose="020B0604020202020204" pitchFamily="34" charset="0"/>
                <a:cs typeface="Arial" panose="020B0604020202020204" pitchFamily="34" charset="0"/>
              </a:rPr>
              <a:t>On 1 July 2022, the South West London Integrated Care System (ICS) was established .</a:t>
            </a:r>
          </a:p>
          <a:p>
            <a:endParaRPr lang="en-GB" sz="1400" dirty="0">
              <a:latin typeface="Arial" panose="020B0604020202020204" pitchFamily="34" charset="0"/>
              <a:cs typeface="Arial" panose="020B0604020202020204" pitchFamily="34" charset="0"/>
            </a:endParaRPr>
          </a:p>
          <a:p>
            <a:pPr marL="285750" indent="-285750">
              <a:buFont typeface="Arial"/>
              <a:buChar char="•"/>
            </a:pPr>
            <a:r>
              <a:rPr lang="en-GB" sz="1400" dirty="0">
                <a:latin typeface="Arial"/>
                <a:cs typeface="Arial"/>
              </a:rPr>
              <a:t>The ICS is made up of two parts: </a:t>
            </a:r>
            <a:endParaRPr lang="en-GB" sz="1400" dirty="0"/>
          </a:p>
          <a:p>
            <a:pPr marL="742950" lvl="1" indent="-285750">
              <a:buFont typeface="Arial"/>
              <a:buChar char="•"/>
            </a:pPr>
            <a:r>
              <a:rPr lang="en-GB" sz="1400" b="1" dirty="0">
                <a:solidFill>
                  <a:srgbClr val="EA6293"/>
                </a:solidFill>
                <a:latin typeface="Arial"/>
                <a:cs typeface="Arial"/>
              </a:rPr>
              <a:t>Integrated Care Board</a:t>
            </a:r>
            <a:endParaRPr lang="en-GB" sz="1400" dirty="0">
              <a:latin typeface="Arial"/>
              <a:cs typeface="Arial"/>
            </a:endParaRPr>
          </a:p>
          <a:p>
            <a:pPr marL="742950" lvl="1" indent="-285750">
              <a:buFont typeface="Arial"/>
              <a:buChar char="•"/>
            </a:pPr>
            <a:r>
              <a:rPr lang="en-GB" sz="1400" b="1" dirty="0">
                <a:solidFill>
                  <a:srgbClr val="EA6293"/>
                </a:solidFill>
                <a:latin typeface="Arial"/>
                <a:cs typeface="Arial"/>
              </a:rPr>
              <a:t>Integrated Care Partnership</a:t>
            </a:r>
            <a:r>
              <a:rPr lang="en-GB" sz="1400" dirty="0">
                <a:latin typeface="Arial"/>
                <a:cs typeface="Arial"/>
              </a:rPr>
              <a:t>  </a:t>
            </a:r>
            <a:r>
              <a:rPr lang="en-GB" sz="1400" dirty="0">
                <a:latin typeface="Arial" panose="020B0604020202020204" pitchFamily="34" charset="0"/>
                <a:cs typeface="Arial" panose="020B0604020202020204" pitchFamily="34" charset="0"/>
                <a:hlinkClick r:id="rId3"/>
              </a:rPr>
              <a:t/>
            </a:r>
            <a:br>
              <a:rPr lang="en-GB" sz="1400" dirty="0">
                <a:latin typeface="Arial" panose="020B0604020202020204" pitchFamily="34" charset="0"/>
                <a:cs typeface="Arial" panose="020B0604020202020204" pitchFamily="34" charset="0"/>
                <a:hlinkClick r:id="rId3"/>
              </a:rPr>
            </a:br>
            <a:endParaRPr lang="en-GB" sz="1400" dirty="0">
              <a:latin typeface="Arial" panose="020B0604020202020204" pitchFamily="34" charset="0"/>
              <a:cs typeface="Arial" panose="020B0604020202020204" pitchFamily="34" charset="0"/>
              <a:hlinkClick r:id="rId3"/>
            </a:endParaRPr>
          </a:p>
          <a:p>
            <a:pPr marL="285750" indent="-285750">
              <a:buFont typeface="Arial"/>
              <a:buChar char="•"/>
            </a:pPr>
            <a:r>
              <a:rPr lang="en-GB" sz="1400" dirty="0">
                <a:latin typeface="Arial" panose="020B0604020202020204" pitchFamily="34" charset="0"/>
                <a:cs typeface="Arial" panose="020B0604020202020204" pitchFamily="34" charset="0"/>
                <a:hlinkClick r:id="rId3"/>
              </a:rPr>
              <a:t>NHS England (NHSE)</a:t>
            </a:r>
            <a:r>
              <a:rPr lang="en-GB" sz="1400" dirty="0">
                <a:latin typeface="Arial" panose="020B0604020202020204" pitchFamily="34" charset="0"/>
                <a:cs typeface="Arial" panose="020B0604020202020204" pitchFamily="34" charset="0"/>
              </a:rPr>
              <a:t> have set out clear expectations that Integrated Care Boards (ICBs) develop a formal agreement for engaging and embedding the voluntary, community and social enterprise (VCSE) sector in system level governance and decision-making arrangements.</a:t>
            </a:r>
          </a:p>
          <a:p>
            <a:endParaRPr lang="en-GB" sz="1400" dirty="0">
              <a:latin typeface="Arial" panose="020B0604020202020204" pitchFamily="34" charset="0"/>
              <a:cs typeface="Arial" panose="020B0604020202020204" pitchFamily="34" charset="0"/>
            </a:endParaRPr>
          </a:p>
          <a:p>
            <a:pPr marL="285750" indent="-285750">
              <a:buFont typeface="Arial"/>
              <a:buChar char="•"/>
            </a:pPr>
            <a:r>
              <a:rPr lang="en-GB" sz="1400" dirty="0">
                <a:latin typeface="Arial"/>
                <a:cs typeface="Arial"/>
              </a:rPr>
              <a:t>We know the VCSE sector can play an important role in helping improve, deliver and shape services to tackle the wider determinants of health.  </a:t>
            </a:r>
          </a:p>
          <a:p>
            <a:endParaRPr lang="en-GB" sz="1400" dirty="0">
              <a:latin typeface="Arial"/>
              <a:cs typeface="Arial"/>
            </a:endParaRPr>
          </a:p>
          <a:p>
            <a:pPr marL="285750" indent="-285750">
              <a:buFont typeface="Arial"/>
              <a:buChar char="•"/>
            </a:pPr>
            <a:r>
              <a:rPr lang="en-GB" sz="1400" dirty="0">
                <a:latin typeface="Arial"/>
                <a:cs typeface="Arial"/>
              </a:rPr>
              <a:t>The VCSE Alliance is being set up to embed the VCSE sector in these arrangements giving equal voice and influence around the table.</a:t>
            </a:r>
            <a:endParaRPr lang="en-US" sz="1400" dirty="0">
              <a:latin typeface="Arial"/>
              <a:ea typeface="+mn-lt"/>
              <a:cs typeface="+mn-lt"/>
            </a:endParaRPr>
          </a:p>
          <a:p>
            <a:pPr marL="285750" indent="-285750">
              <a:buFont typeface="Arial"/>
              <a:buChar char="•"/>
            </a:pPr>
            <a:endParaRPr lang="en-GB" sz="1400" dirty="0">
              <a:latin typeface="Arial"/>
              <a:cs typeface="Arial"/>
            </a:endParaRPr>
          </a:p>
        </p:txBody>
      </p:sp>
      <p:sp>
        <p:nvSpPr>
          <p:cNvPr id="3" name="Slide Number Placeholder 2">
            <a:extLst>
              <a:ext uri="{FF2B5EF4-FFF2-40B4-BE49-F238E27FC236}">
                <a16:creationId xmlns="" xmlns:a16="http://schemas.microsoft.com/office/drawing/2014/main" id="{DA233060-9EFD-4C19-A47E-B04F14E8C87E}"/>
              </a:ext>
            </a:extLst>
          </p:cNvPr>
          <p:cNvSpPr>
            <a:spLocks noGrp="1"/>
          </p:cNvSpPr>
          <p:nvPr>
            <p:ph type="sldNum" sz="quarter" idx="4"/>
          </p:nvPr>
        </p:nvSpPr>
        <p:spPr>
          <a:xfrm>
            <a:off x="0" y="4745038"/>
            <a:ext cx="337226" cy="398462"/>
          </a:xfrm>
        </p:spPr>
        <p:txBody>
          <a:bodyPr/>
          <a:lstStyle/>
          <a:p>
            <a:fld id="{902D5018-2030-2046-84FC-87E41EA86E42}" type="slidenum">
              <a:rPr lang="en-US" smtClean="0"/>
              <a:pPr/>
              <a:t>5</a:t>
            </a:fld>
            <a:endParaRPr lang="en-US"/>
          </a:p>
        </p:txBody>
      </p:sp>
    </p:spTree>
    <p:extLst>
      <p:ext uri="{BB962C8B-B14F-4D97-AF65-F5344CB8AC3E}">
        <p14:creationId xmlns:p14="http://schemas.microsoft.com/office/powerpoint/2010/main" val="2766938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19C7DEDE-5BD6-BE86-BDC8-4CC95532821C}"/>
              </a:ext>
            </a:extLst>
          </p:cNvPr>
          <p:cNvPicPr>
            <a:picLocks noChangeAspect="1"/>
          </p:cNvPicPr>
          <p:nvPr/>
        </p:nvPicPr>
        <p:blipFill>
          <a:blip r:embed="rId2"/>
          <a:stretch>
            <a:fillRect/>
          </a:stretch>
        </p:blipFill>
        <p:spPr>
          <a:xfrm>
            <a:off x="440513" y="4684649"/>
            <a:ext cx="8262973" cy="60646"/>
          </a:xfrm>
          <a:prstGeom prst="rect">
            <a:avLst/>
          </a:prstGeom>
        </p:spPr>
      </p:pic>
      <p:sp>
        <p:nvSpPr>
          <p:cNvPr id="28" name="Slide Number Placeholder 5">
            <a:extLst>
              <a:ext uri="{FF2B5EF4-FFF2-40B4-BE49-F238E27FC236}">
                <a16:creationId xmlns="" xmlns:a16="http://schemas.microsoft.com/office/drawing/2014/main" id="{124E624E-FE5D-7BAA-6302-D7CA2E193B4B}"/>
              </a:ext>
            </a:extLst>
          </p:cNvPr>
          <p:cNvSpPr>
            <a:spLocks noGrp="1"/>
          </p:cNvSpPr>
          <p:nvPr>
            <p:ph type="sldNum" sz="quarter" idx="4"/>
          </p:nvPr>
        </p:nvSpPr>
        <p:spPr>
          <a:xfrm>
            <a:off x="6618000" y="4745295"/>
            <a:ext cx="2164142" cy="398205"/>
          </a:xfrm>
          <a:prstGeom prst="rect">
            <a:avLst/>
          </a:prstGeom>
        </p:spPr>
        <p:txBody>
          <a:bodyPr vert="horz" lIns="91440" tIns="45720" rIns="91440" bIns="45720" rtlCol="0" anchor="ctr"/>
          <a:lstStyle>
            <a:lvl1pPr algn="r">
              <a:defRPr sz="800">
                <a:solidFill>
                  <a:schemeClr val="tx2"/>
                </a:solidFill>
                <a:latin typeface="Arial"/>
                <a:cs typeface="Aria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02D5018-2030-2046-84FC-87E41EA86E42}" type="slidenum">
              <a:rPr kumimoji="0" lang="en-US" sz="800" b="0" i="0" u="none" strike="noStrike" kern="1200" cap="none" spc="0" normalizeH="0" baseline="0" noProof="0" smtClean="0">
                <a:ln>
                  <a:noFill/>
                </a:ln>
                <a:solidFill>
                  <a:srgbClr val="00827B"/>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00827B"/>
              </a:solidFill>
              <a:effectLst/>
              <a:uLnTx/>
              <a:uFillTx/>
              <a:latin typeface="Arial"/>
              <a:ea typeface="+mn-ea"/>
              <a:cs typeface="Arial"/>
            </a:endParaRPr>
          </a:p>
        </p:txBody>
      </p:sp>
      <p:sp>
        <p:nvSpPr>
          <p:cNvPr id="14" name="TextBox 13">
            <a:extLst>
              <a:ext uri="{FF2B5EF4-FFF2-40B4-BE49-F238E27FC236}">
                <a16:creationId xmlns="" xmlns:a16="http://schemas.microsoft.com/office/drawing/2014/main" id="{43EBC238-ED0D-4248-9FA1-921314686FA3}"/>
              </a:ext>
            </a:extLst>
          </p:cNvPr>
          <p:cNvSpPr txBox="1"/>
          <p:nvPr/>
        </p:nvSpPr>
        <p:spPr>
          <a:xfrm>
            <a:off x="312663" y="879788"/>
            <a:ext cx="4530642"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rPr>
              <a:t>In Kingston, our place-based partnership includes representation from: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rPr>
              <a:t>Kingston Council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rPr>
              <a:t>Achieving for Children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rPr>
              <a:t>South West London and St. George’s Mental Health NHS Trust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rPr>
              <a:t>Kingston Hospital NHS Foundation Trust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rPr>
              <a:t>Healthwatch Kingston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rPr>
              <a:t>Your Healthcare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rPr>
              <a:t>Hounslow and Richmond Community Healthcare NHS Trust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rPr>
              <a:t>Kingston voluntary sector organisations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64785">
                    <a:lumMod val="50000"/>
                  </a:srgbClr>
                </a:solidFill>
                <a:effectLst/>
                <a:uLnTx/>
                <a:uFillTx/>
                <a:latin typeface="Arial" panose="020B0604020202020204" pitchFamily="34" charset="0"/>
                <a:ea typeface="+mn-lt"/>
                <a:cs typeface="Arial" panose="020B0604020202020204" pitchFamily="34" charset="0"/>
              </a:rPr>
              <a:t>NHS South West London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664785">
                  <a:lumMod val="50000"/>
                </a:srgbClr>
              </a:solidFill>
              <a:effectLst/>
              <a:uLnTx/>
              <a:uFillTx/>
              <a:latin typeface="Arial"/>
              <a:ea typeface="+mn-ea"/>
              <a:cs typeface="Arial"/>
            </a:endParaRPr>
          </a:p>
        </p:txBody>
      </p:sp>
      <p:sp>
        <p:nvSpPr>
          <p:cNvPr id="18" name="TextBox 17">
            <a:extLst>
              <a:ext uri="{FF2B5EF4-FFF2-40B4-BE49-F238E27FC236}">
                <a16:creationId xmlns="" xmlns:a16="http://schemas.microsoft.com/office/drawing/2014/main" id="{E83CD6E3-ED18-4FE6-90BC-861B4562DDE8}"/>
              </a:ext>
            </a:extLst>
          </p:cNvPr>
          <p:cNvSpPr txBox="1"/>
          <p:nvPr/>
        </p:nvSpPr>
        <p:spPr>
          <a:xfrm>
            <a:off x="277222" y="348168"/>
            <a:ext cx="6917475" cy="461665"/>
          </a:xfrm>
          <a:prstGeom prst="rect">
            <a:avLst/>
          </a:prstGeom>
          <a:noFill/>
        </p:spPr>
        <p:txBody>
          <a:bodyPr wrap="square">
            <a:spAutoFit/>
          </a:bodyPr>
          <a:lstStyle/>
          <a:p>
            <a:pPr marL="7701" marR="0" lvl="0" indent="0" algn="l" defTabSz="457200" rtl="0" eaLnBrk="1" fontAlgn="auto" latinLnBrk="0" hangingPunct="1">
              <a:lnSpc>
                <a:spcPct val="100000"/>
              </a:lnSpc>
              <a:spcBef>
                <a:spcPts val="57"/>
              </a:spcBef>
              <a:spcAft>
                <a:spcPts val="0"/>
              </a:spcAft>
              <a:buClrTx/>
              <a:buSzTx/>
              <a:buFontTx/>
              <a:buNone/>
              <a:tabLst/>
              <a:defRPr/>
            </a:pPr>
            <a:r>
              <a:rPr kumimoji="0" lang="en-GB" sz="2400" b="1" i="0" u="none" strike="noStrike" kern="1200" cap="none" spc="-91" normalizeH="0" baseline="0" noProof="0" dirty="0">
                <a:ln>
                  <a:noFill/>
                </a:ln>
                <a:solidFill>
                  <a:srgbClr val="674786"/>
                </a:solidFill>
                <a:effectLst/>
                <a:uLnTx/>
                <a:uFillTx/>
                <a:latin typeface="Arial"/>
                <a:ea typeface="+mn-ea"/>
                <a:cs typeface="Arial"/>
              </a:rPr>
              <a:t>Kingston ‘Place’</a:t>
            </a:r>
            <a:endParaRPr kumimoji="0" lang="en-GB" sz="2400" b="0" i="0" u="none" strike="noStrike" kern="1200" cap="none" spc="-91" normalizeH="0" baseline="0" noProof="0" dirty="0">
              <a:ln>
                <a:noFill/>
              </a:ln>
              <a:solidFill>
                <a:srgbClr val="674786"/>
              </a:solidFill>
              <a:effectLst/>
              <a:uLnTx/>
              <a:uFillTx/>
              <a:latin typeface="Arial"/>
              <a:ea typeface="+mn-ea"/>
              <a:cs typeface="Arial"/>
            </a:endParaRPr>
          </a:p>
        </p:txBody>
      </p:sp>
      <p:pic>
        <p:nvPicPr>
          <p:cNvPr id="2" name="Picture 1">
            <a:extLst>
              <a:ext uri="{FF2B5EF4-FFF2-40B4-BE49-F238E27FC236}">
                <a16:creationId xmlns="" xmlns:a16="http://schemas.microsoft.com/office/drawing/2014/main" id="{E1069056-88D7-4E37-BEF9-238ACE68B177}"/>
              </a:ext>
            </a:extLst>
          </p:cNvPr>
          <p:cNvPicPr>
            <a:picLocks noChangeAspect="1"/>
          </p:cNvPicPr>
          <p:nvPr/>
        </p:nvPicPr>
        <p:blipFill>
          <a:blip r:embed="rId3"/>
          <a:srcRect/>
          <a:stretch/>
        </p:blipFill>
        <p:spPr>
          <a:xfrm>
            <a:off x="5072493" y="1320611"/>
            <a:ext cx="3630993" cy="2415858"/>
          </a:xfrm>
          <a:prstGeom prst="rect">
            <a:avLst/>
          </a:prstGeom>
        </p:spPr>
      </p:pic>
      <p:pic>
        <p:nvPicPr>
          <p:cNvPr id="8" name="Picture 7">
            <a:extLst>
              <a:ext uri="{FF2B5EF4-FFF2-40B4-BE49-F238E27FC236}">
                <a16:creationId xmlns="" xmlns:a16="http://schemas.microsoft.com/office/drawing/2014/main" id="{CD4D7507-23C4-430C-BF8B-ED3C7B6AC23A}"/>
              </a:ext>
            </a:extLst>
          </p:cNvPr>
          <p:cNvPicPr>
            <a:picLocks noChangeAspect="1"/>
          </p:cNvPicPr>
          <p:nvPr/>
        </p:nvPicPr>
        <p:blipFill>
          <a:blip r:embed="rId4"/>
          <a:stretch>
            <a:fillRect/>
          </a:stretch>
        </p:blipFill>
        <p:spPr>
          <a:xfrm>
            <a:off x="7804130" y="348168"/>
            <a:ext cx="978012" cy="659744"/>
          </a:xfrm>
          <a:prstGeom prst="rect">
            <a:avLst/>
          </a:prstGeom>
        </p:spPr>
      </p:pic>
    </p:spTree>
    <p:extLst>
      <p:ext uri="{BB962C8B-B14F-4D97-AF65-F5344CB8AC3E}">
        <p14:creationId xmlns:p14="http://schemas.microsoft.com/office/powerpoint/2010/main" val="299813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452B2A0-BEB5-4210-946F-31D78080A983}"/>
              </a:ext>
            </a:extLst>
          </p:cNvPr>
          <p:cNvSpPr/>
          <p:nvPr/>
        </p:nvSpPr>
        <p:spPr>
          <a:xfrm>
            <a:off x="433911" y="4184105"/>
            <a:ext cx="8695802" cy="93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4" name="Title 1"/>
          <p:cNvSpPr>
            <a:spLocks noGrp="1"/>
          </p:cNvSpPr>
          <p:nvPr>
            <p:ph type="title"/>
          </p:nvPr>
        </p:nvSpPr>
        <p:spPr>
          <a:xfrm>
            <a:off x="238924" y="170308"/>
            <a:ext cx="7912095" cy="622871"/>
          </a:xfrm>
        </p:spPr>
        <p:txBody>
          <a:bodyPr vert="horz" lIns="68580" tIns="34290" rIns="68580" bIns="34290" rtlCol="0" anchor="ctr">
            <a:noAutofit/>
          </a:bodyPr>
          <a:lstStyle/>
          <a:p>
            <a:r>
              <a:rPr lang="en-GB" sz="2400" b="1" dirty="0"/>
              <a:t>Kingston &amp; Richmond Places: Emerging governance</a:t>
            </a:r>
          </a:p>
        </p:txBody>
      </p:sp>
      <p:pic>
        <p:nvPicPr>
          <p:cNvPr id="5" name="Picture 4" descr="Diagram&#10;&#10;Description automatically generated">
            <a:extLst>
              <a:ext uri="{FF2B5EF4-FFF2-40B4-BE49-F238E27FC236}">
                <a16:creationId xmlns="" xmlns:a16="http://schemas.microsoft.com/office/drawing/2014/main" id="{CC1DDAD7-3160-42C3-8736-55A1D9281BD7}"/>
              </a:ext>
            </a:extLst>
          </p:cNvPr>
          <p:cNvPicPr>
            <a:picLocks noChangeAspect="1"/>
          </p:cNvPicPr>
          <p:nvPr/>
        </p:nvPicPr>
        <p:blipFill>
          <a:blip r:embed="rId2"/>
          <a:stretch>
            <a:fillRect/>
          </a:stretch>
        </p:blipFill>
        <p:spPr>
          <a:xfrm>
            <a:off x="559966" y="648049"/>
            <a:ext cx="7991912" cy="4495451"/>
          </a:xfrm>
          <a:prstGeom prst="rect">
            <a:avLst/>
          </a:prstGeom>
        </p:spPr>
      </p:pic>
    </p:spTree>
    <p:extLst>
      <p:ext uri="{BB962C8B-B14F-4D97-AF65-F5344CB8AC3E}">
        <p14:creationId xmlns:p14="http://schemas.microsoft.com/office/powerpoint/2010/main" val="374237913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664785"/>
      </a:dk1>
      <a:lt1>
        <a:srgbClr val="FFFFFF"/>
      </a:lt1>
      <a:dk2>
        <a:srgbClr val="00827B"/>
      </a:dk2>
      <a:lt2>
        <a:srgbClr val="FFFFFF"/>
      </a:lt2>
      <a:accent1>
        <a:srgbClr val="FEAA01"/>
      </a:accent1>
      <a:accent2>
        <a:srgbClr val="FE66B9"/>
      </a:accent2>
      <a:accent3>
        <a:srgbClr val="01C5AF"/>
      </a:accent3>
      <a:accent4>
        <a:srgbClr val="FF6E61"/>
      </a:accent4>
      <a:accent5>
        <a:srgbClr val="00B7E2"/>
      </a:accent5>
      <a:accent6>
        <a:srgbClr val="C3D900"/>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force handover slides [Read-Only]" id="{61C8AD0C-E079-4F14-80C7-C563138ED503}" vid="{1513C826-4638-4E35-A0B5-EB0EF8FA590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55be8b2-44ff-42f3-9e94-4867fd0cdc02">
      <UserInfo>
        <DisplayName>SharingLinks.61fc6116-0c70-4266-8cfc-702047d146f3.OrganizationEdit.8f2323b4-2029-4bc1-a3bf-d9a72fa99d0d</DisplayName>
        <AccountId>189</AccountId>
        <AccountType/>
      </UserInfo>
      <UserInfo>
        <DisplayName>Lizzie Whetnall (NHS South West London ICB)</DisplayName>
        <AccountId>50</AccountId>
        <AccountType/>
      </UserInfo>
      <UserInfo>
        <DisplayName>Clare Thomas (NHS South West London ICB)</DisplayName>
        <AccountId>13</AccountId>
        <AccountType/>
      </UserInfo>
      <UserInfo>
        <DisplayName>Kate Wignall (NHS South West London ICB)</DisplayName>
        <AccountId>756</AccountId>
        <AccountType/>
      </UserInfo>
      <UserInfo>
        <DisplayName>Moya Stirrup (NHS South West London ICB)</DisplayName>
        <AccountId>373</AccountId>
        <AccountType/>
      </UserInfo>
    </SharedWithUsers>
    <TaxCatchAll xmlns="855be8b2-44ff-42f3-9e94-4867fd0cdc02" xsi:nil="true"/>
    <lcf76f155ced4ddcb4097134ff3c332f xmlns="2f7a7b57-405d-4e7a-85c4-27864944fb43">
      <Terms xmlns="http://schemas.microsoft.com/office/infopath/2007/PartnerControls"/>
    </lcf76f155ced4ddcb4097134ff3c332f>
    <Tags xmlns="2f7a7b57-405d-4e7a-85c4-27864944fb43">
      <Value>Croydon</Value>
    </Tag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93F4FE79B5B143AE377BD3CAE207EF" ma:contentTypeVersion="19" ma:contentTypeDescription="Create a new document." ma:contentTypeScope="" ma:versionID="9e6b73219d3f5117f9975add06e6ecea">
  <xsd:schema xmlns:xsd="http://www.w3.org/2001/XMLSchema" xmlns:xs="http://www.w3.org/2001/XMLSchema" xmlns:p="http://schemas.microsoft.com/office/2006/metadata/properties" xmlns:ns2="2f7a7b57-405d-4e7a-85c4-27864944fb43" xmlns:ns3="855be8b2-44ff-42f3-9e94-4867fd0cdc02" targetNamespace="http://schemas.microsoft.com/office/2006/metadata/properties" ma:root="true" ma:fieldsID="158bf19f4708c5a010ba8c60d821d8ba" ns2:_="" ns3:_="">
    <xsd:import namespace="2f7a7b57-405d-4e7a-85c4-27864944fb43"/>
    <xsd:import namespace="855be8b2-44ff-42f3-9e94-4867fd0cdc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Tag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a7b57-405d-4e7a-85c4-27864944fb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Tags" ma:index="22" nillable="true" ma:displayName="Tags" ma:default="Croydon" ma:internalName="Tags">
      <xsd:complexType>
        <xsd:complexContent>
          <xsd:extension base="dms:MultiChoice">
            <xsd:sequence>
              <xsd:element name="Value" maxOccurs="unbounded" minOccurs="0" nillable="true">
                <xsd:simpleType>
                  <xsd:restriction base="dms:Choice">
                    <xsd:enumeration value="Croydon"/>
                    <xsd:enumeration value="Kingston"/>
                    <xsd:enumeration value="Merton"/>
                    <xsd:enumeration value="Richmond"/>
                    <xsd:enumeration value="Sutton"/>
                    <xsd:enumeration value="Wandsworth"/>
                    <xsd:enumeration value="Acute"/>
                    <xsd:enumeration value="Mental health"/>
                    <xsd:enumeration value="Primary care"/>
                    <xsd:enumeration value="Building"/>
                    <xsd:enumeration value="Person (general population)"/>
                    <xsd:enumeration value="Doctor"/>
                    <xsd:enumeration value="Nurse"/>
                    <xsd:enumeration value="Physio"/>
                  </xsd:restriction>
                </xsd:simpleType>
              </xsd:element>
            </xsd:sequence>
          </xsd:extension>
        </xsd:complexContent>
      </xsd:complex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cba98b6-714c-4194-959a-78c2e2b344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55be8b2-44ff-42f3-9e94-4867fd0cdc0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f0a5ae9-8d8d-4b4c-a839-45cba7a75b23}" ma:internalName="TaxCatchAll" ma:showField="CatchAllData" ma:web="855be8b2-44ff-42f3-9e94-4867fd0cdc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21"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DD6C42-6644-46D0-ACEC-7B461F27AFF1}">
  <ds:schemaRefs>
    <ds:schemaRef ds:uri="http://schemas.microsoft.com/sharepoint/v3/contenttype/forms"/>
  </ds:schemaRefs>
</ds:datastoreItem>
</file>

<file path=customXml/itemProps2.xml><?xml version="1.0" encoding="utf-8"?>
<ds:datastoreItem xmlns:ds="http://schemas.openxmlformats.org/officeDocument/2006/customXml" ds:itemID="{E69D3D01-BC3D-4AA8-95B1-39B38B8CD583}">
  <ds:schemaRefs>
    <ds:schemaRef ds:uri="http://schemas.microsoft.com/office/2006/documentManagement/types"/>
    <ds:schemaRef ds:uri="855be8b2-44ff-42f3-9e94-4867fd0cdc02"/>
    <ds:schemaRef ds:uri="http://schemas.microsoft.com/office/infopath/2007/PartnerControls"/>
    <ds:schemaRef ds:uri="http://purl.org/dc/elements/1.1/"/>
    <ds:schemaRef ds:uri="http://schemas.microsoft.com/office/2006/metadata/properties"/>
    <ds:schemaRef ds:uri="2f7a7b57-405d-4e7a-85c4-27864944fb43"/>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105D7605-34FA-423C-9046-F92C39750358}">
  <ds:schemaRefs>
    <ds:schemaRef ds:uri="2f7a7b57-405d-4e7a-85c4-27864944fb43"/>
    <ds:schemaRef ds:uri="855be8b2-44ff-42f3-9e94-4867fd0cdc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224</TotalTime>
  <Words>433</Words>
  <Application>Microsoft Office PowerPoint</Application>
  <PresentationFormat>On-screen Show (16:9)</PresentationFormat>
  <Paragraphs>64</Paragraphs>
  <Slides>7</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vt:i4>
      </vt:variant>
    </vt:vector>
  </HeadingPairs>
  <TitlesOfParts>
    <vt:vector size="16" baseType="lpstr">
      <vt:lpstr>Arial</vt:lpstr>
      <vt:lpstr>Arial,Sans-Serif</vt:lpstr>
      <vt:lpstr>Bariol</vt:lpstr>
      <vt:lpstr>Calibri</vt:lpstr>
      <vt:lpstr>Calibri Light</vt:lpstr>
      <vt:lpstr>Times New Roman</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Kingston &amp; Richmond Places: Emerging governance</vt:lpstr>
    </vt:vector>
  </TitlesOfParts>
  <Company>Smith &amp; Milton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NHS England Powerpoint Template</dc:title>
  <dc:creator>Kevin O'Brien</dc:creator>
  <cp:lastModifiedBy>Camilla Wheal</cp:lastModifiedBy>
  <cp:revision>8</cp:revision>
  <cp:lastPrinted>2014-05-27T15:15:21Z</cp:lastPrinted>
  <dcterms:created xsi:type="dcterms:W3CDTF">2014-04-08T10:27:44Z</dcterms:created>
  <dcterms:modified xsi:type="dcterms:W3CDTF">2023-01-24T14:21:39Z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0x010100B393F4FE79B5B143AE377BD3CAE207EF</vt:lpwstr>
  </property>
  <property fmtid="{D5CDD505-2E9C-101B-9397-08002B2CF9AE}" pid="3" name="_dlc_DocIdItemGuid">
    <vt:lpwstr>f66519ee-73cb-4d73-a16e-8576bcbee500</vt:lpwstr>
  </property>
  <property fmtid="{D5CDD505-2E9C-101B-9397-08002B2CF9AE}" pid="4" name="MediaServiceImageTags">
    <vt:lpwstr/>
  </property>
</Properties>
</file>