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ink/ink1.xml" ContentType="application/inkml+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75" r:id="rId2"/>
  </p:sldMasterIdLst>
  <p:notesMasterIdLst>
    <p:notesMasterId r:id="rId10"/>
  </p:notesMasterIdLst>
  <p:sldIdLst>
    <p:sldId id="256" r:id="rId3"/>
    <p:sldId id="5740" r:id="rId4"/>
    <p:sldId id="5747" r:id="rId5"/>
    <p:sldId id="5749" r:id="rId6"/>
    <p:sldId id="5748" r:id="rId7"/>
    <p:sldId id="259" r:id="rId8"/>
    <p:sldId id="5750" r:id="rId9"/>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1pPr>
    <a:lvl2pPr marL="0" marR="0" indent="4572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2pPr>
    <a:lvl3pPr marL="0" marR="0" indent="9144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3pPr>
    <a:lvl4pPr marL="0" marR="0" indent="13716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4pPr>
    <a:lvl5pPr marL="0" marR="0" indent="18288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5pPr>
    <a:lvl6pPr marL="0" marR="0" indent="22860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6pPr>
    <a:lvl7pPr marL="0" marR="0" indent="27432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7pPr>
    <a:lvl8pPr marL="0" marR="0" indent="32004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8pPr>
    <a:lvl9pPr marL="0" marR="0" indent="365760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69CF470-0E53-4FD7-C421-55F4939059E1}" v="21" dt="2023-01-22T11:04:37.440"/>
    <p1510:client id="{76FA91BA-A116-C355-DB5C-59ED66886FA5}" v="216" dt="2023-01-22T11:31:11.596"/>
  </p1510:revLst>
</p1510:revInfo>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381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381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12700" cap="flat">
              <a:solidFill>
                <a:srgbClr val="000000"/>
              </a:solidFill>
              <a:prstDash val="solid"/>
              <a:miter lim="400000"/>
            </a:ln>
          </a:left>
          <a:right>
            <a:ln w="25400" cap="flat">
              <a:solidFill>
                <a:srgbClr val="000000"/>
              </a:solidFill>
              <a:prstDash val="solid"/>
              <a:miter lim="400000"/>
            </a:ln>
          </a:right>
          <a:top>
            <a:ln w="12700" cap="flat">
              <a:solidFill>
                <a:srgbClr val="536773"/>
              </a:solidFill>
              <a:prstDash val="solid"/>
              <a:miter lim="400000"/>
            </a:ln>
          </a:top>
          <a:bottom>
            <a:ln w="12700" cap="flat">
              <a:solidFill>
                <a:srgbClr val="536773"/>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firstCol>
    <a:lastRow>
      <a:tcTxStyle b="off"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381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noFill/>
        </a:fill>
      </a:tcStyle>
    </a:lastRow>
    <a:firstRow>
      <a:tcTxStyle b="on" i="off">
        <a:fontRef idx="minor">
          <a:srgbClr val="000000"/>
        </a:fontRef>
        <a:srgbClr val="000000"/>
      </a:tcTxStyle>
      <a:tcStyle>
        <a:tcBdr>
          <a:left>
            <a:ln w="12700" cap="flat">
              <a:solidFill>
                <a:srgbClr val="536773"/>
              </a:solidFill>
              <a:prstDash val="solid"/>
              <a:miter lim="400000"/>
            </a:ln>
          </a:left>
          <a:right>
            <a:ln w="12700" cap="flat">
              <a:solidFill>
                <a:srgbClr val="536773"/>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536773"/>
              </a:solidFill>
              <a:prstDash val="solid"/>
              <a:miter lim="400000"/>
            </a:ln>
          </a:insideH>
          <a:insideV>
            <a:ln w="12700"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838383"/>
              </a:solidFill>
              <a:prstDash val="solid"/>
              <a:miter lim="400000"/>
            </a:ln>
          </a:left>
          <a:right>
            <a:ln w="12700" cap="flat">
              <a:solidFill>
                <a:srgbClr val="838383"/>
              </a:solidFill>
              <a:prstDash val="solid"/>
              <a:miter lim="400000"/>
            </a:ln>
          </a:right>
          <a:top>
            <a:ln w="12700" cap="flat">
              <a:solidFill>
                <a:srgbClr val="838383"/>
              </a:solidFill>
              <a:prstDash val="solid"/>
              <a:miter lim="400000"/>
            </a:ln>
          </a:top>
          <a:bottom>
            <a:ln w="12700" cap="flat">
              <a:solidFill>
                <a:srgbClr val="838383"/>
              </a:solidFill>
              <a:prstDash val="solid"/>
              <a:miter lim="400000"/>
            </a:ln>
          </a:bottom>
          <a:insideH>
            <a:ln w="12700" cap="flat">
              <a:solidFill>
                <a:srgbClr val="838383"/>
              </a:solidFill>
              <a:prstDash val="solid"/>
              <a:miter lim="400000"/>
            </a:ln>
          </a:insideH>
          <a:insideV>
            <a:ln w="12700" cap="flat">
              <a:solidFill>
                <a:srgbClr val="838383"/>
              </a:solidFill>
              <a:prstDash val="solid"/>
              <a:miter lim="400000"/>
            </a:ln>
          </a:insideV>
        </a:tcBdr>
        <a:fill>
          <a:noFill/>
        </a:fill>
      </a:tcStyle>
    </a:wholeTbl>
    <a:band2H>
      <a:tcTxStyle/>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808080"/>
              </a:solidFill>
              <a:prstDash val="solid"/>
              <a:miter lim="400000"/>
            </a:ln>
          </a:right>
          <a:top>
            <a:ln w="12700" cap="flat">
              <a:solidFill>
                <a:srgbClr val="808080"/>
              </a:solidFill>
              <a:prstDash val="solid"/>
              <a:miter lim="400000"/>
            </a:ln>
          </a:top>
          <a:bottom>
            <a:ln w="12700" cap="flat">
              <a:solidFill>
                <a:srgbClr val="808080"/>
              </a:solidFill>
              <a:prstDash val="solid"/>
              <a:miter lim="400000"/>
            </a:ln>
          </a:bottom>
          <a:insideH>
            <a:ln w="12700" cap="flat">
              <a:solidFill>
                <a:srgbClr val="808080"/>
              </a:solidFill>
              <a:prstDash val="solid"/>
              <a:miter lim="400000"/>
            </a:ln>
          </a:insideH>
          <a:insideV>
            <a:ln w="12700"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38100" cap="flat">
              <a:solidFill>
                <a:schemeClr val="accent3"/>
              </a:solidFill>
              <a:prstDash val="solid"/>
              <a:miter lim="400000"/>
            </a:ln>
          </a:top>
          <a:bottom>
            <a:ln w="12700" cap="flat">
              <a:solidFill>
                <a:srgbClr val="4D4D4D"/>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12700" cap="flat">
              <a:solidFill>
                <a:srgbClr val="4D4D4D"/>
              </a:solidFill>
              <a:prstDash val="solid"/>
              <a:miter lim="400000"/>
            </a:ln>
          </a:left>
          <a:right>
            <a:ln w="12700" cap="flat">
              <a:solidFill>
                <a:srgbClr val="4D4D4D"/>
              </a:solidFill>
              <a:prstDash val="solid"/>
              <a:miter lim="400000"/>
            </a:ln>
          </a:right>
          <a:top>
            <a:ln w="12700" cap="flat">
              <a:solidFill>
                <a:srgbClr val="4D4D4D"/>
              </a:solidFill>
              <a:prstDash val="solid"/>
              <a:miter lim="400000"/>
            </a:ln>
          </a:top>
          <a:bottom>
            <a:ln w="12700" cap="flat">
              <a:solidFill>
                <a:srgbClr val="4D4D4D"/>
              </a:solidFill>
              <a:prstDash val="solid"/>
              <a:miter lim="400000"/>
            </a:ln>
          </a:bottom>
          <a:insideH>
            <a:ln w="12700" cap="flat">
              <a:solidFill>
                <a:srgbClr val="4D4D4D"/>
              </a:solidFill>
              <a:prstDash val="solid"/>
              <a:miter lim="400000"/>
            </a:ln>
          </a:insideH>
          <a:insideV>
            <a:ln w="12700"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wholeTbl>
    <a:band2H>
      <a:tcTxStyle/>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38100" cap="flat">
              <a:solidFill>
                <a:srgbClr val="F8BA00"/>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12700" cap="flat">
              <a:solidFill>
                <a:srgbClr val="5B5A5A"/>
              </a:solidFill>
              <a:prstDash val="solid"/>
              <a:miter lim="400000"/>
            </a:ln>
          </a:left>
          <a:right>
            <a:ln w="12700" cap="flat">
              <a:solidFill>
                <a:srgbClr val="5B5A5A"/>
              </a:solidFill>
              <a:prstDash val="solid"/>
              <a:miter lim="400000"/>
            </a:ln>
          </a:right>
          <a:top>
            <a:ln w="12700" cap="flat">
              <a:solidFill>
                <a:srgbClr val="5B5A5A"/>
              </a:solidFill>
              <a:prstDash val="solid"/>
              <a:miter lim="400000"/>
            </a:ln>
          </a:top>
          <a:bottom>
            <a:ln w="12700" cap="flat">
              <a:solidFill>
                <a:srgbClr val="5B5A5A"/>
              </a:solidFill>
              <a:prstDash val="solid"/>
              <a:miter lim="400000"/>
            </a:ln>
          </a:bottom>
          <a:insideH>
            <a:ln w="12700" cap="flat">
              <a:solidFill>
                <a:srgbClr val="5B5A5A"/>
              </a:solidFill>
              <a:prstDash val="solid"/>
              <a:miter lim="400000"/>
            </a:ln>
          </a:insideH>
          <a:insideV>
            <a:ln w="12700"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464646"/>
              </a:solidFill>
              <a:prstDash val="solid"/>
              <a:miter lim="400000"/>
            </a:ln>
          </a:left>
          <a:right>
            <a:ln w="12700" cap="flat">
              <a:solidFill>
                <a:srgbClr val="464646"/>
              </a:solidFill>
              <a:prstDash val="solid"/>
              <a:miter lim="400000"/>
            </a:ln>
          </a:right>
          <a:top>
            <a:ln w="12700" cap="flat">
              <a:solidFill>
                <a:srgbClr val="464646"/>
              </a:solidFill>
              <a:prstDash val="solid"/>
              <a:miter lim="400000"/>
            </a:ln>
          </a:top>
          <a:bottom>
            <a:ln w="12700" cap="flat">
              <a:solidFill>
                <a:srgbClr val="464646"/>
              </a:solidFill>
              <a:prstDash val="solid"/>
              <a:miter lim="400000"/>
            </a:ln>
          </a:bottom>
          <a:insideH>
            <a:ln w="12700" cap="flat">
              <a:solidFill>
                <a:srgbClr val="464646"/>
              </a:solidFill>
              <a:prstDash val="solid"/>
              <a:miter lim="400000"/>
            </a:ln>
          </a:insideH>
          <a:insideV>
            <a:ln w="12700" cap="flat">
              <a:solidFill>
                <a:srgbClr val="464646"/>
              </a:solidFill>
              <a:prstDash val="solid"/>
              <a:miter lim="400000"/>
            </a:ln>
          </a:insideV>
        </a:tcBdr>
        <a:fill>
          <a:noFill/>
        </a:fill>
      </a:tcStyle>
    </a:wholeTbl>
    <a:band2H>
      <a:tcTxStyle/>
      <a:tcStyle>
        <a:tcBdr/>
        <a:fill>
          <a:solidFill>
            <a:srgbClr val="D4D5D5"/>
          </a:solidFill>
        </a:fill>
      </a:tcStyle>
    </a:band2H>
    <a:firstCol>
      <a:tcTxStyle b="on" i="off">
        <a:fontRef idx="minor">
          <a:srgbClr val="FFFFFF"/>
        </a:fontRef>
        <a:srgbClr val="FFFFFF"/>
      </a:tcTxStyle>
      <a:tcStyle>
        <a:tcBdr>
          <a:left>
            <a:ln w="12700" cap="flat">
              <a:solidFill>
                <a:srgbClr val="5E5E5E"/>
              </a:solidFill>
              <a:prstDash val="solid"/>
              <a:miter lim="400000"/>
            </a:ln>
          </a:left>
          <a:right>
            <a:ln w="12700" cap="flat">
              <a:solidFill>
                <a:srgbClr val="A6AAA9"/>
              </a:solidFill>
              <a:prstDash val="solid"/>
              <a:miter lim="400000"/>
            </a:ln>
          </a:right>
          <a:top>
            <a:ln w="12700" cap="flat">
              <a:solidFill>
                <a:srgbClr val="C3C3C3"/>
              </a:solidFill>
              <a:prstDash val="solid"/>
              <a:miter lim="400000"/>
            </a:ln>
          </a:top>
          <a:bottom>
            <a:ln w="12700" cap="flat">
              <a:solidFill>
                <a:srgbClr val="C3C3C3"/>
              </a:solidFill>
              <a:prstDash val="solid"/>
              <a:miter lim="400000"/>
            </a:ln>
          </a:bottom>
          <a:insideH>
            <a:ln w="12700" cap="flat">
              <a:solidFill>
                <a:srgbClr val="C3C3C3"/>
              </a:solidFill>
              <a:prstDash val="solid"/>
              <a:miter lim="400000"/>
            </a:ln>
          </a:insideH>
          <a:insideV>
            <a:ln w="12700"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12700" cap="flat">
              <a:solidFill>
                <a:srgbClr val="5E5E5E"/>
              </a:solidFill>
              <a:prstDash val="solid"/>
              <a:miter lim="400000"/>
            </a:ln>
          </a:left>
          <a:right>
            <a:ln w="12700" cap="flat">
              <a:solidFill>
                <a:srgbClr val="5E5E5E"/>
              </a:solidFill>
              <a:prstDash val="solid"/>
              <a:miter lim="400000"/>
            </a:ln>
          </a:right>
          <a:top>
            <a:ln w="38100" cap="flat">
              <a:solidFill>
                <a:srgbClr val="CB297B"/>
              </a:solidFill>
              <a:prstDash val="solid"/>
              <a:miter lim="400000"/>
            </a:ln>
          </a:top>
          <a:bottom>
            <a:ln w="12700" cap="flat">
              <a:solidFill>
                <a:srgbClr val="5E5E5E"/>
              </a:solidFill>
              <a:prstDash val="solid"/>
              <a:miter lim="400000"/>
            </a:ln>
          </a:bottom>
          <a:insideH>
            <a:ln w="12700" cap="flat">
              <a:solidFill>
                <a:srgbClr val="5E5E5E"/>
              </a:solidFill>
              <a:prstDash val="solid"/>
              <a:miter lim="400000"/>
            </a:ln>
          </a:insideH>
          <a:insideV>
            <a:ln w="12700" cap="flat">
              <a:solidFill>
                <a:srgbClr val="5E5E5E"/>
              </a:solidFill>
              <a:prstDash val="solid"/>
              <a:miter lim="400000"/>
            </a:ln>
          </a:insideV>
        </a:tcBdr>
        <a:fill>
          <a:solidFill>
            <a:srgbClr val="FFFFFF"/>
          </a:solidFill>
        </a:fill>
      </a:tcStyle>
    </a:lastRow>
    <a:firstRow>
      <a:tcTxStyle b="on" i="off">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5E5E5E"/>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wholeTbl>
    <a:band2H>
      <a:tcTxStyle/>
      <a:tcStyle>
        <a:tcBdr/>
        <a:fill>
          <a:solidFill>
            <a:srgbClr val="EDEEEE"/>
          </a:solidFill>
        </a:fill>
      </a:tcStyle>
    </a:band2H>
    <a:firstCol>
      <a:tcTxStyle b="on" i="off">
        <a:fontRef idx="minor">
          <a:srgbClr val="000000"/>
        </a:fontRef>
        <a:srgbClr val="000000"/>
      </a:tcTxStyle>
      <a:tcStyle>
        <a:tcBdr>
          <a:left>
            <a:ln w="12700" cap="flat">
              <a:solidFill>
                <a:srgbClr val="6C6C6C"/>
              </a:solidFill>
              <a:prstDash val="solid"/>
              <a:miter lim="400000"/>
            </a:ln>
          </a:left>
          <a:right>
            <a:ln w="254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firstCol>
    <a:la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25400" cap="flat">
              <a:solidFill>
                <a:srgbClr val="000000"/>
              </a:solidFill>
              <a:prstDash val="solid"/>
              <a:miter lim="400000"/>
            </a:ln>
          </a:top>
          <a:bottom>
            <a:ln w="12700" cap="flat">
              <a:solidFill>
                <a:srgbClr val="6C6C6C"/>
              </a:solidFill>
              <a:prstDash val="solid"/>
              <a:miter lim="400000"/>
            </a:ln>
          </a:bottom>
          <a:insideH>
            <a:ln w="12700" cap="flat">
              <a:solidFill>
                <a:srgbClr val="000000"/>
              </a:solidFill>
              <a:custDash>
                <a:ds d="200000" sp="200000"/>
              </a:custDash>
              <a:miter lim="400000"/>
            </a:ln>
          </a:insideH>
          <a:insideV>
            <a:ln w="12700" cap="flat">
              <a:solidFill>
                <a:srgbClr val="000000"/>
              </a:solidFill>
              <a:prstDash val="solid"/>
              <a:miter lim="400000"/>
            </a:ln>
          </a:insideV>
        </a:tcBdr>
        <a:fill>
          <a:noFill/>
        </a:fill>
      </a:tcStyle>
    </a:lastRow>
    <a:firstRow>
      <a:tcTxStyle b="on"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6C6C6C"/>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6197"/>
  </p:normalViewPr>
  <p:slideViewPr>
    <p:cSldViewPr snapToGrid="0" snapToObjects="1">
      <p:cViewPr varScale="1">
        <p:scale>
          <a:sx n="43" d="100"/>
          <a:sy n="43" d="100"/>
        </p:scale>
        <p:origin x="56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21" Type="http://schemas.microsoft.com/office/2016/11/relationships/changesInfo" Target="changesInfos/changesInfo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est User" userId="S::urn:spo:anon#b423f07f18a5246225cc3048b451bf34c3fc12a778f5670109d362b272b4a49e::" providerId="AD" clId="Web-{76FA91BA-A116-C355-DB5C-59ED66886FA5}"/>
    <pc:docChg chg="addSld modSld sldOrd addMainMaster">
      <pc:chgData name="Guest User" userId="S::urn:spo:anon#b423f07f18a5246225cc3048b451bf34c3fc12a778f5670109d362b272b4a49e::" providerId="AD" clId="Web-{76FA91BA-A116-C355-DB5C-59ED66886FA5}" dt="2023-01-22T11:31:11.596" v="230" actId="20577"/>
      <pc:docMkLst>
        <pc:docMk/>
      </pc:docMkLst>
      <pc:sldChg chg="addSp delSp modSp ord modNotes">
        <pc:chgData name="Guest User" userId="S::urn:spo:anon#b423f07f18a5246225cc3048b451bf34c3fc12a778f5670109d362b272b4a49e::" providerId="AD" clId="Web-{76FA91BA-A116-C355-DB5C-59ED66886FA5}" dt="2023-01-22T11:31:11.596" v="230" actId="20577"/>
        <pc:sldMkLst>
          <pc:docMk/>
          <pc:sldMk cId="3373203988" sldId="259"/>
        </pc:sldMkLst>
        <pc:spChg chg="mod">
          <ac:chgData name="Guest User" userId="S::urn:spo:anon#b423f07f18a5246225cc3048b451bf34c3fc12a778f5670109d362b272b4a49e::" providerId="AD" clId="Web-{76FA91BA-A116-C355-DB5C-59ED66886FA5}" dt="2023-01-22T11:31:11.596" v="230" actId="20577"/>
          <ac:spMkLst>
            <pc:docMk/>
            <pc:sldMk cId="3373203988" sldId="259"/>
            <ac:spMk id="3" creationId="{C56A580C-DE9C-994A-9C16-53392E5C21B6}"/>
          </ac:spMkLst>
        </pc:spChg>
        <pc:spChg chg="add del mod">
          <ac:chgData name="Guest User" userId="S::urn:spo:anon#b423f07f18a5246225cc3048b451bf34c3fc12a778f5670109d362b272b4a49e::" providerId="AD" clId="Web-{76FA91BA-A116-C355-DB5C-59ED66886FA5}" dt="2023-01-22T11:07:22.761" v="9"/>
          <ac:spMkLst>
            <pc:docMk/>
            <pc:sldMk cId="3373203988" sldId="259"/>
            <ac:spMk id="4" creationId="{51BF4C28-8BFC-BACD-EF99-D7CFD78F462E}"/>
          </ac:spMkLst>
        </pc:spChg>
      </pc:sldChg>
      <pc:sldChg chg="new">
        <pc:chgData name="Guest User" userId="S::urn:spo:anon#b423f07f18a5246225cc3048b451bf34c3fc12a778f5670109d362b272b4a49e::" providerId="AD" clId="Web-{76FA91BA-A116-C355-DB5C-59ED66886FA5}" dt="2023-01-22T11:19:13.437" v="96"/>
        <pc:sldMkLst>
          <pc:docMk/>
          <pc:sldMk cId="3199901730" sldId="5746"/>
        </pc:sldMkLst>
      </pc:sldChg>
      <pc:sldChg chg="modSp add ord modNotes">
        <pc:chgData name="Guest User" userId="S::urn:spo:anon#b423f07f18a5246225cc3048b451bf34c3fc12a778f5670109d362b272b4a49e::" providerId="AD" clId="Web-{76FA91BA-A116-C355-DB5C-59ED66886FA5}" dt="2023-01-22T11:23:32.772" v="140"/>
        <pc:sldMkLst>
          <pc:docMk/>
          <pc:sldMk cId="1132828566" sldId="5747"/>
        </pc:sldMkLst>
        <pc:spChg chg="mod">
          <ac:chgData name="Guest User" userId="S::urn:spo:anon#b423f07f18a5246225cc3048b451bf34c3fc12a778f5670109d362b272b4a49e::" providerId="AD" clId="Web-{76FA91BA-A116-C355-DB5C-59ED66886FA5}" dt="2023-01-22T11:19:56.266" v="103" actId="1076"/>
          <ac:spMkLst>
            <pc:docMk/>
            <pc:sldMk cId="1132828566" sldId="5747"/>
            <ac:spMk id="5" creationId="{408A19D5-4C88-4C6F-95B4-20F2BEA07CB2}"/>
          </ac:spMkLst>
        </pc:spChg>
        <pc:graphicFrameChg chg="mod">
          <ac:chgData name="Guest User" userId="S::urn:spo:anon#b423f07f18a5246225cc3048b451bf34c3fc12a778f5670109d362b272b4a49e::" providerId="AD" clId="Web-{76FA91BA-A116-C355-DB5C-59ED66886FA5}" dt="2023-01-22T11:19:36.406" v="99" actId="1076"/>
          <ac:graphicFrameMkLst>
            <pc:docMk/>
            <pc:sldMk cId="1132828566" sldId="5747"/>
            <ac:graphicFrameMk id="4" creationId="{154A42EC-E3A3-4716-9FB0-482A6E50A931}"/>
          </ac:graphicFrameMkLst>
        </pc:graphicFrameChg>
      </pc:sldChg>
      <pc:sldChg chg="modSp add">
        <pc:chgData name="Guest User" userId="S::urn:spo:anon#b423f07f18a5246225cc3048b451bf34c3fc12a778f5670109d362b272b4a49e::" providerId="AD" clId="Web-{76FA91BA-A116-C355-DB5C-59ED66886FA5}" dt="2023-01-22T11:22:24.410" v="130" actId="1076"/>
        <pc:sldMkLst>
          <pc:docMk/>
          <pc:sldMk cId="839953312" sldId="5748"/>
        </pc:sldMkLst>
        <pc:graphicFrameChg chg="mod modGraphic">
          <ac:chgData name="Guest User" userId="S::urn:spo:anon#b423f07f18a5246225cc3048b451bf34c3fc12a778f5670109d362b272b4a49e::" providerId="AD" clId="Web-{76FA91BA-A116-C355-DB5C-59ED66886FA5}" dt="2023-01-22T11:22:24.410" v="130" actId="1076"/>
          <ac:graphicFrameMkLst>
            <pc:docMk/>
            <pc:sldMk cId="839953312" sldId="5748"/>
            <ac:graphicFrameMk id="5" creationId="{E6AF7E68-3CA0-486E-917D-49E594454ACB}"/>
          </ac:graphicFrameMkLst>
        </pc:graphicFrameChg>
      </pc:sldChg>
      <pc:sldChg chg="add">
        <pc:chgData name="Guest User" userId="S::urn:spo:anon#b423f07f18a5246225cc3048b451bf34c3fc12a778f5670109d362b272b4a49e::" providerId="AD" clId="Web-{76FA91BA-A116-C355-DB5C-59ED66886FA5}" dt="2023-01-22T11:20:27.001" v="105"/>
        <pc:sldMkLst>
          <pc:docMk/>
          <pc:sldMk cId="1721361492" sldId="5749"/>
        </pc:sldMkLst>
      </pc:sldChg>
      <pc:sldChg chg="add ord">
        <pc:chgData name="Guest User" userId="S::urn:spo:anon#b423f07f18a5246225cc3048b451bf34c3fc12a778f5670109d362b272b4a49e::" providerId="AD" clId="Web-{76FA91BA-A116-C355-DB5C-59ED66886FA5}" dt="2023-01-22T11:29:10.984" v="172"/>
        <pc:sldMkLst>
          <pc:docMk/>
          <pc:sldMk cId="2800408089" sldId="5750"/>
        </pc:sldMkLst>
      </pc:sldChg>
      <pc:sldMasterChg chg="add addSldLayout">
        <pc:chgData name="Guest User" userId="S::urn:spo:anon#b423f07f18a5246225cc3048b451bf34c3fc12a778f5670109d362b272b4a49e::" providerId="AD" clId="Web-{76FA91BA-A116-C355-DB5C-59ED66886FA5}" dt="2023-01-22T11:19:25.437" v="97"/>
        <pc:sldMasterMkLst>
          <pc:docMk/>
          <pc:sldMasterMk cId="79592352" sldId="2147483675"/>
        </pc:sldMasterMkLst>
        <pc:sldLayoutChg chg="add">
          <pc:chgData name="Guest User" userId="S::urn:spo:anon#b423f07f18a5246225cc3048b451bf34c3fc12a778f5670109d362b272b4a49e::" providerId="AD" clId="Web-{76FA91BA-A116-C355-DB5C-59ED66886FA5}" dt="2023-01-22T11:19:25.437" v="97"/>
          <pc:sldLayoutMkLst>
            <pc:docMk/>
            <pc:sldMasterMk cId="79592352" sldId="2147483675"/>
            <pc:sldLayoutMk cId="1294466985" sldId="2147483676"/>
          </pc:sldLayoutMkLst>
        </pc:sldLayoutChg>
        <pc:sldLayoutChg chg="add">
          <pc:chgData name="Guest User" userId="S::urn:spo:anon#b423f07f18a5246225cc3048b451bf34c3fc12a778f5670109d362b272b4a49e::" providerId="AD" clId="Web-{76FA91BA-A116-C355-DB5C-59ED66886FA5}" dt="2023-01-22T11:19:25.437" v="97"/>
          <pc:sldLayoutMkLst>
            <pc:docMk/>
            <pc:sldMasterMk cId="79592352" sldId="2147483675"/>
            <pc:sldLayoutMk cId="1780309249" sldId="2147483677"/>
          </pc:sldLayoutMkLst>
        </pc:sldLayoutChg>
        <pc:sldLayoutChg chg="add">
          <pc:chgData name="Guest User" userId="S::urn:spo:anon#b423f07f18a5246225cc3048b451bf34c3fc12a778f5670109d362b272b4a49e::" providerId="AD" clId="Web-{76FA91BA-A116-C355-DB5C-59ED66886FA5}" dt="2023-01-22T11:19:25.437" v="97"/>
          <pc:sldLayoutMkLst>
            <pc:docMk/>
            <pc:sldMasterMk cId="79592352" sldId="2147483675"/>
            <pc:sldLayoutMk cId="4137386983" sldId="2147483678"/>
          </pc:sldLayoutMkLst>
        </pc:sldLayoutChg>
      </pc:sldMasterChg>
    </pc:docChg>
  </pc:docChgLst>
  <pc:docChgLst>
    <pc:chgData name="Guest User" userId="S::urn:spo:anon#b423f07f18a5246225cc3048b451bf34c3fc12a778f5670109d362b272b4a49e::" providerId="AD" clId="Web-{669CF470-0E53-4FD7-C421-55F4939059E1}"/>
    <pc:docChg chg="modSld">
      <pc:chgData name="Guest User" userId="S::urn:spo:anon#b423f07f18a5246225cc3048b451bf34c3fc12a778f5670109d362b272b4a49e::" providerId="AD" clId="Web-{669CF470-0E53-4FD7-C421-55F4939059E1}" dt="2023-01-22T11:04:37.440" v="50"/>
      <pc:docMkLst>
        <pc:docMk/>
      </pc:docMkLst>
      <pc:sldChg chg="modSp">
        <pc:chgData name="Guest User" userId="S::urn:spo:anon#b423f07f18a5246225cc3048b451bf34c3fc12a778f5670109d362b272b4a49e::" providerId="AD" clId="Web-{669CF470-0E53-4FD7-C421-55F4939059E1}" dt="2023-01-22T11:04:37.440" v="50"/>
        <pc:sldMkLst>
          <pc:docMk/>
          <pc:sldMk cId="3373203988" sldId="259"/>
        </pc:sldMkLst>
        <pc:spChg chg="mod">
          <ac:chgData name="Guest User" userId="S::urn:spo:anon#b423f07f18a5246225cc3048b451bf34c3fc12a778f5670109d362b272b4a49e::" providerId="AD" clId="Web-{669CF470-0E53-4FD7-C421-55F4939059E1}" dt="2023-01-22T11:04:37.440" v="50"/>
          <ac:spMkLst>
            <pc:docMk/>
            <pc:sldMk cId="3373203988" sldId="259"/>
            <ac:spMk id="3" creationId="{C56A580C-DE9C-994A-9C16-53392E5C21B6}"/>
          </ac:spMkLst>
        </pc:spChg>
      </pc:sldChg>
      <pc:sldChg chg="modSp modNotes">
        <pc:chgData name="Guest User" userId="S::urn:spo:anon#b423f07f18a5246225cc3048b451bf34c3fc12a778f5670109d362b272b4a49e::" providerId="AD" clId="Web-{669CF470-0E53-4FD7-C421-55F4939059E1}" dt="2023-01-22T11:02:10.709" v="45"/>
        <pc:sldMkLst>
          <pc:docMk/>
          <pc:sldMk cId="3985231337" sldId="5740"/>
        </pc:sldMkLst>
        <pc:spChg chg="mod">
          <ac:chgData name="Guest User" userId="S::urn:spo:anon#b423f07f18a5246225cc3048b451bf34c3fc12a778f5670109d362b272b4a49e::" providerId="AD" clId="Web-{669CF470-0E53-4FD7-C421-55F4939059E1}" dt="2023-01-22T10:54:35.109" v="20" actId="20577"/>
          <ac:spMkLst>
            <pc:docMk/>
            <pc:sldMk cId="3985231337" sldId="5740"/>
            <ac:spMk id="3" creationId="{C56A580C-DE9C-994A-9C16-53392E5C21B6}"/>
          </ac:spMkLst>
        </pc:spChg>
      </pc:sldChg>
    </pc:docChg>
  </pc:docChgLst>
  <pc:docChgLst>
    <pc:chgData name="Lev Pedro" userId="0474cedc-2118-4b66-9b40-e726e6cf383e" providerId="ADAL" clId="{6972F76E-4532-5C4A-B968-AD224B29A28C}"/>
    <pc:docChg chg="modSld">
      <pc:chgData name="Lev Pedro" userId="0474cedc-2118-4b66-9b40-e726e6cf383e" providerId="ADAL" clId="{6972F76E-4532-5C4A-B968-AD224B29A28C}" dt="2023-01-22T16:42:33.293" v="14" actId="12"/>
      <pc:docMkLst>
        <pc:docMk/>
      </pc:docMkLst>
      <pc:sldChg chg="modSp mod">
        <pc:chgData name="Lev Pedro" userId="0474cedc-2118-4b66-9b40-e726e6cf383e" providerId="ADAL" clId="{6972F76E-4532-5C4A-B968-AD224B29A28C}" dt="2023-01-22T16:42:33.293" v="14" actId="12"/>
        <pc:sldMkLst>
          <pc:docMk/>
          <pc:sldMk cId="3985231337" sldId="5740"/>
        </pc:sldMkLst>
        <pc:spChg chg="mod">
          <ac:chgData name="Lev Pedro" userId="0474cedc-2118-4b66-9b40-e726e6cf383e" providerId="ADAL" clId="{6972F76E-4532-5C4A-B968-AD224B29A28C}" dt="2023-01-22T16:42:33.293" v="14" actId="12"/>
          <ac:spMkLst>
            <pc:docMk/>
            <pc:sldMk cId="3985231337" sldId="5740"/>
            <ac:spMk id="3" creationId="{C56A580C-DE9C-994A-9C16-53392E5C21B6}"/>
          </ac:spMkLst>
        </pc:spChg>
      </pc:sldChg>
    </pc:docChg>
  </pc:docChgLst>
</pc:chgInfo>
</file>

<file path=ppt/diagrams/_rels/data1.xml.rels><?xml version="1.0" encoding="UTF-8" standalone="yes"?>
<Relationships xmlns="http://schemas.openxmlformats.org/package/2006/relationships"><Relationship Id="rId3" Type="http://schemas.openxmlformats.org/officeDocument/2006/relationships/hyperlink" Target="https://publications.ncvo.org.uk/creating-partnerships-success/component-2-shared-vision-and-values/" TargetMode="External"/><Relationship Id="rId2" Type="http://schemas.openxmlformats.org/officeDocument/2006/relationships/hyperlink" Target="https://publications.ncvo.org.uk/creating-partnerships-success/component-1-building-relationships/" TargetMode="External"/><Relationship Id="rId1" Type="http://schemas.openxmlformats.org/officeDocument/2006/relationships/hyperlink" Target="https://publications.ncvo.org.uk/creating-partnerships-success/component-5-leadership/" TargetMode="External"/><Relationship Id="rId5" Type="http://schemas.openxmlformats.org/officeDocument/2006/relationships/hyperlink" Target="https://publications.ncvo.org.uk/creating-partnerships-success/component-4-investment-and-resources/" TargetMode="External"/><Relationship Id="rId4" Type="http://schemas.openxmlformats.org/officeDocument/2006/relationships/hyperlink" Target="https://publications.ncvo.org.uk/creating-partnerships-success/component-3-principles-of-joint-working/" TargetMode="External"/></Relationships>
</file>

<file path=ppt/diagrams/_rels/drawing1.xml.rels><?xml version="1.0" encoding="UTF-8" standalone="yes"?>
<Relationships xmlns="http://schemas.openxmlformats.org/package/2006/relationships"><Relationship Id="rId3" Type="http://schemas.openxmlformats.org/officeDocument/2006/relationships/hyperlink" Target="https://publications.ncvo.org.uk/creating-partnerships-success/component-3-principles-of-joint-working/" TargetMode="External"/><Relationship Id="rId2" Type="http://schemas.openxmlformats.org/officeDocument/2006/relationships/hyperlink" Target="https://publications.ncvo.org.uk/creating-partnerships-success/component-2-shared-vision-and-values/" TargetMode="External"/><Relationship Id="rId1" Type="http://schemas.openxmlformats.org/officeDocument/2006/relationships/hyperlink" Target="https://publications.ncvo.org.uk/creating-partnerships-success/component-1-building-relationships/" TargetMode="External"/><Relationship Id="rId5" Type="http://schemas.openxmlformats.org/officeDocument/2006/relationships/hyperlink" Target="https://publications.ncvo.org.uk/creating-partnerships-success/component-5-leadership/" TargetMode="External"/><Relationship Id="rId4" Type="http://schemas.openxmlformats.org/officeDocument/2006/relationships/hyperlink" Target="https://publications.ncvo.org.uk/creating-partnerships-success/component-4-investment-and-resources/"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E45CB8-B02F-4FF5-80E1-0AD94698AF4F}"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en-GB"/>
        </a:p>
      </dgm:t>
    </dgm:pt>
    <dgm:pt modelId="{302A3544-43D7-4E4D-9286-07B4582E53C8}">
      <dgm:prSet phldrT="[Text]"/>
      <dgm:spPr>
        <a:solidFill>
          <a:srgbClr val="71C8F3"/>
        </a:solidFill>
      </dgm:spPr>
      <dgm:t>
        <a:bodyPr/>
        <a:lstStyle/>
        <a:p>
          <a:r>
            <a:rPr lang="en-GB" b="1" dirty="0">
              <a:hlinkClick xmlns:r="http://schemas.openxmlformats.org/officeDocument/2006/relationships" r:id="rId1"/>
            </a:rPr>
            <a:t>5. Leadership</a:t>
          </a:r>
          <a:endParaRPr lang="en-GB" b="1" dirty="0"/>
        </a:p>
      </dgm:t>
    </dgm:pt>
    <dgm:pt modelId="{ECB31CDA-4D59-43CD-AE2F-BDD681E2AC04}" type="parTrans" cxnId="{4CDCF11E-F7DD-428E-AB5C-3D95B610BEA1}">
      <dgm:prSet/>
      <dgm:spPr/>
      <dgm:t>
        <a:bodyPr/>
        <a:lstStyle/>
        <a:p>
          <a:endParaRPr lang="en-GB"/>
        </a:p>
      </dgm:t>
    </dgm:pt>
    <dgm:pt modelId="{96E48C40-37F3-4A0E-BA1A-CF7141951223}" type="sibTrans" cxnId="{4CDCF11E-F7DD-428E-AB5C-3D95B610BEA1}">
      <dgm:prSet/>
      <dgm:spPr/>
      <dgm:t>
        <a:bodyPr/>
        <a:lstStyle/>
        <a:p>
          <a:endParaRPr lang="en-GB"/>
        </a:p>
      </dgm:t>
    </dgm:pt>
    <dgm:pt modelId="{4159935C-2A40-4FD5-AF35-655A6258E011}">
      <dgm:prSet phldrT="[Text]" custT="1"/>
      <dgm:spPr>
        <a:noFill/>
      </dgm:spPr>
      <dgm:t>
        <a:bodyPr/>
        <a:lstStyle/>
        <a:p>
          <a:r>
            <a:rPr lang="en-GB" sz="2800" b="1" dirty="0">
              <a:solidFill>
                <a:schemeClr val="bg2"/>
              </a:solidFill>
            </a:rPr>
            <a:t>1. </a:t>
          </a:r>
          <a:r>
            <a:rPr lang="en-GB" sz="2800" b="1" dirty="0">
              <a:solidFill>
                <a:schemeClr val="bg2"/>
              </a:solidFill>
              <a:hlinkClick xmlns:r="http://schemas.openxmlformats.org/officeDocument/2006/relationships" r:id="rId2">
                <a:extLst>
                  <a:ext uri="{A12FA001-AC4F-418D-AE19-62706E023703}">
                    <ahyp:hlinkClr xmlns:ahyp="http://schemas.microsoft.com/office/drawing/2018/hyperlinkcolor" xmlns="" val="tx"/>
                  </a:ext>
                </a:extLst>
              </a:hlinkClick>
            </a:rPr>
            <a:t>Building relationships</a:t>
          </a:r>
          <a:endParaRPr lang="en-GB" sz="2800" b="1" dirty="0">
            <a:solidFill>
              <a:schemeClr val="bg2"/>
            </a:solidFill>
          </a:endParaRPr>
        </a:p>
      </dgm:t>
    </dgm:pt>
    <dgm:pt modelId="{53137985-16A3-49C9-9680-870A34251986}" type="parTrans" cxnId="{05D6A6ED-C15C-451E-BAB6-188E0D93CEA3}">
      <dgm:prSet/>
      <dgm:spPr/>
      <dgm:t>
        <a:bodyPr/>
        <a:lstStyle/>
        <a:p>
          <a:endParaRPr lang="en-GB"/>
        </a:p>
      </dgm:t>
    </dgm:pt>
    <dgm:pt modelId="{F8A65719-205F-48C6-829C-586BF7B25C46}" type="sibTrans" cxnId="{05D6A6ED-C15C-451E-BAB6-188E0D93CEA3}">
      <dgm:prSet/>
      <dgm:spPr/>
      <dgm:t>
        <a:bodyPr/>
        <a:lstStyle/>
        <a:p>
          <a:endParaRPr lang="en-GB"/>
        </a:p>
      </dgm:t>
    </dgm:pt>
    <dgm:pt modelId="{656943DD-1804-4D25-AE52-70A2F670FAB7}">
      <dgm:prSet phldrT="[Text]" custT="1"/>
      <dgm:spPr>
        <a:solidFill>
          <a:schemeClr val="bg2">
            <a:lumMod val="20000"/>
            <a:lumOff val="80000"/>
          </a:schemeClr>
        </a:solidFill>
      </dgm:spPr>
      <dgm:t>
        <a:bodyPr/>
        <a:lstStyle/>
        <a:p>
          <a:r>
            <a:rPr lang="en-GB" sz="2800" b="1" dirty="0">
              <a:solidFill>
                <a:schemeClr val="bg2"/>
              </a:solidFill>
            </a:rPr>
            <a:t>2. </a:t>
          </a:r>
          <a:r>
            <a:rPr lang="en-GB" sz="2800" b="1" dirty="0">
              <a:solidFill>
                <a:schemeClr val="bg2"/>
              </a:solidFill>
              <a:hlinkClick xmlns:r="http://schemas.openxmlformats.org/officeDocument/2006/relationships" r:id="rId3">
                <a:extLst>
                  <a:ext uri="{A12FA001-AC4F-418D-AE19-62706E023703}">
                    <ahyp:hlinkClr xmlns:ahyp="http://schemas.microsoft.com/office/drawing/2018/hyperlinkcolor" xmlns="" val="tx"/>
                  </a:ext>
                </a:extLst>
              </a:hlinkClick>
            </a:rPr>
            <a:t>Shared vision and values</a:t>
          </a:r>
          <a:endParaRPr lang="en-GB" sz="2800" b="1" dirty="0">
            <a:solidFill>
              <a:schemeClr val="bg2"/>
            </a:solidFill>
          </a:endParaRPr>
        </a:p>
      </dgm:t>
    </dgm:pt>
    <dgm:pt modelId="{270B082D-DBB3-4250-A8D8-733A24BE1111}" type="parTrans" cxnId="{256F5EC9-107C-43FB-AEC1-D3F99A22D26C}">
      <dgm:prSet/>
      <dgm:spPr/>
      <dgm:t>
        <a:bodyPr/>
        <a:lstStyle/>
        <a:p>
          <a:endParaRPr lang="en-GB"/>
        </a:p>
      </dgm:t>
    </dgm:pt>
    <dgm:pt modelId="{63E8B78C-B8E4-4E3E-BA46-241F15B6980A}" type="sibTrans" cxnId="{256F5EC9-107C-43FB-AEC1-D3F99A22D26C}">
      <dgm:prSet/>
      <dgm:spPr/>
      <dgm:t>
        <a:bodyPr/>
        <a:lstStyle/>
        <a:p>
          <a:endParaRPr lang="en-GB"/>
        </a:p>
      </dgm:t>
    </dgm:pt>
    <dgm:pt modelId="{7343E852-69F0-4265-A118-EDF913F61779}">
      <dgm:prSet phldrT="[Text]" custT="1"/>
      <dgm:spPr>
        <a:solidFill>
          <a:schemeClr val="bg2">
            <a:lumMod val="20000"/>
            <a:lumOff val="80000"/>
          </a:schemeClr>
        </a:solidFill>
      </dgm:spPr>
      <dgm:t>
        <a:bodyPr/>
        <a:lstStyle/>
        <a:p>
          <a:r>
            <a:rPr lang="en-GB" sz="2800" b="1" dirty="0">
              <a:solidFill>
                <a:schemeClr val="bg2"/>
              </a:solidFill>
            </a:rPr>
            <a:t>3. </a:t>
          </a:r>
          <a:r>
            <a:rPr lang="en-GB" sz="2800" b="1" dirty="0">
              <a:solidFill>
                <a:schemeClr val="bg2"/>
              </a:solidFill>
              <a:hlinkClick xmlns:r="http://schemas.openxmlformats.org/officeDocument/2006/relationships" r:id="rId4">
                <a:extLst>
                  <a:ext uri="{A12FA001-AC4F-418D-AE19-62706E023703}">
                    <ahyp:hlinkClr xmlns:ahyp="http://schemas.microsoft.com/office/drawing/2018/hyperlinkcolor" xmlns="" val="tx"/>
                  </a:ext>
                </a:extLst>
              </a:hlinkClick>
            </a:rPr>
            <a:t>Principles for joint working</a:t>
          </a:r>
          <a:endParaRPr lang="en-GB" sz="2800" b="1" dirty="0">
            <a:solidFill>
              <a:schemeClr val="bg2"/>
            </a:solidFill>
          </a:endParaRPr>
        </a:p>
      </dgm:t>
    </dgm:pt>
    <dgm:pt modelId="{A81D8C1E-561D-459C-81F5-FD6D610A3C28}" type="parTrans" cxnId="{52A87318-6849-4F1A-AFD3-9AC8AB129ABF}">
      <dgm:prSet/>
      <dgm:spPr/>
      <dgm:t>
        <a:bodyPr/>
        <a:lstStyle/>
        <a:p>
          <a:endParaRPr lang="en-GB"/>
        </a:p>
      </dgm:t>
    </dgm:pt>
    <dgm:pt modelId="{FB2A1E17-59CC-4945-BABD-5D8D22FE2D69}" type="sibTrans" cxnId="{52A87318-6849-4F1A-AFD3-9AC8AB129ABF}">
      <dgm:prSet/>
      <dgm:spPr/>
      <dgm:t>
        <a:bodyPr/>
        <a:lstStyle/>
        <a:p>
          <a:endParaRPr lang="en-GB"/>
        </a:p>
      </dgm:t>
    </dgm:pt>
    <dgm:pt modelId="{65AE5F0A-F59B-40B8-95BD-B74C47FE656F}">
      <dgm:prSet phldrT="[Text]" custT="1"/>
      <dgm:spPr>
        <a:solidFill>
          <a:schemeClr val="bg2">
            <a:lumMod val="20000"/>
            <a:lumOff val="80000"/>
          </a:schemeClr>
        </a:solidFill>
      </dgm:spPr>
      <dgm:t>
        <a:bodyPr/>
        <a:lstStyle/>
        <a:p>
          <a:r>
            <a:rPr lang="en-GB" sz="2800" b="1" dirty="0">
              <a:solidFill>
                <a:schemeClr val="tx1"/>
              </a:solidFill>
              <a:hlinkClick xmlns:r="http://schemas.openxmlformats.org/officeDocument/2006/relationships" r:id="rId5"/>
            </a:rPr>
            <a:t>4. Investment and resources</a:t>
          </a:r>
          <a:endParaRPr lang="en-GB" sz="2800" b="1" dirty="0">
            <a:solidFill>
              <a:schemeClr val="tx1"/>
            </a:solidFill>
          </a:endParaRPr>
        </a:p>
      </dgm:t>
    </dgm:pt>
    <dgm:pt modelId="{2CBA81D2-586F-410F-A2BB-9790A3D383AD}" type="parTrans" cxnId="{528CDF55-54EE-4F31-8003-6D5A85DEF215}">
      <dgm:prSet/>
      <dgm:spPr/>
      <dgm:t>
        <a:bodyPr/>
        <a:lstStyle/>
        <a:p>
          <a:endParaRPr lang="en-GB"/>
        </a:p>
      </dgm:t>
    </dgm:pt>
    <dgm:pt modelId="{E6DF7D51-D371-42BD-A2D9-100DECBE4A28}" type="sibTrans" cxnId="{528CDF55-54EE-4F31-8003-6D5A85DEF215}">
      <dgm:prSet/>
      <dgm:spPr/>
      <dgm:t>
        <a:bodyPr/>
        <a:lstStyle/>
        <a:p>
          <a:endParaRPr lang="en-GB"/>
        </a:p>
      </dgm:t>
    </dgm:pt>
    <dgm:pt modelId="{FAA85343-9233-4FB3-891C-44433405135C}" type="pres">
      <dgm:prSet presAssocID="{43E45CB8-B02F-4FF5-80E1-0AD94698AF4F}" presName="diagram" presStyleCnt="0">
        <dgm:presLayoutVars>
          <dgm:chMax val="1"/>
          <dgm:dir/>
          <dgm:animLvl val="ctr"/>
          <dgm:resizeHandles val="exact"/>
        </dgm:presLayoutVars>
      </dgm:prSet>
      <dgm:spPr/>
      <dgm:t>
        <a:bodyPr/>
        <a:lstStyle/>
        <a:p>
          <a:endParaRPr lang="en-GB"/>
        </a:p>
      </dgm:t>
    </dgm:pt>
    <dgm:pt modelId="{8DFC95A9-4414-410D-B47B-CD0EF8ABEA70}" type="pres">
      <dgm:prSet presAssocID="{43E45CB8-B02F-4FF5-80E1-0AD94698AF4F}" presName="matrix" presStyleCnt="0"/>
      <dgm:spPr/>
    </dgm:pt>
    <dgm:pt modelId="{7CB65659-9312-4738-81C3-8AA32588082B}" type="pres">
      <dgm:prSet presAssocID="{43E45CB8-B02F-4FF5-80E1-0AD94698AF4F}" presName="tile1" presStyleLbl="node1" presStyleIdx="0" presStyleCnt="4" custLinFactNeighborX="-29399" custLinFactNeighborY="-7342"/>
      <dgm:spPr/>
      <dgm:t>
        <a:bodyPr/>
        <a:lstStyle/>
        <a:p>
          <a:endParaRPr lang="en-GB"/>
        </a:p>
      </dgm:t>
    </dgm:pt>
    <dgm:pt modelId="{359BF51E-6866-4055-ABD4-ED2767B7D6C3}" type="pres">
      <dgm:prSet presAssocID="{43E45CB8-B02F-4FF5-80E1-0AD94698AF4F}" presName="tile1text" presStyleLbl="node1" presStyleIdx="0" presStyleCnt="4">
        <dgm:presLayoutVars>
          <dgm:chMax val="0"/>
          <dgm:chPref val="0"/>
          <dgm:bulletEnabled val="1"/>
        </dgm:presLayoutVars>
      </dgm:prSet>
      <dgm:spPr/>
      <dgm:t>
        <a:bodyPr/>
        <a:lstStyle/>
        <a:p>
          <a:endParaRPr lang="en-GB"/>
        </a:p>
      </dgm:t>
    </dgm:pt>
    <dgm:pt modelId="{95019BB7-445C-40EF-A1B7-E5EB89AA5941}" type="pres">
      <dgm:prSet presAssocID="{43E45CB8-B02F-4FF5-80E1-0AD94698AF4F}" presName="tile2" presStyleLbl="node1" presStyleIdx="1" presStyleCnt="4" custLinFactNeighborY="-834"/>
      <dgm:spPr/>
      <dgm:t>
        <a:bodyPr/>
        <a:lstStyle/>
        <a:p>
          <a:endParaRPr lang="en-GB"/>
        </a:p>
      </dgm:t>
    </dgm:pt>
    <dgm:pt modelId="{2B4F6783-8F96-4B36-AC2D-38846A684EA1}" type="pres">
      <dgm:prSet presAssocID="{43E45CB8-B02F-4FF5-80E1-0AD94698AF4F}" presName="tile2text" presStyleLbl="node1" presStyleIdx="1" presStyleCnt="4">
        <dgm:presLayoutVars>
          <dgm:chMax val="0"/>
          <dgm:chPref val="0"/>
          <dgm:bulletEnabled val="1"/>
        </dgm:presLayoutVars>
      </dgm:prSet>
      <dgm:spPr/>
      <dgm:t>
        <a:bodyPr/>
        <a:lstStyle/>
        <a:p>
          <a:endParaRPr lang="en-GB"/>
        </a:p>
      </dgm:t>
    </dgm:pt>
    <dgm:pt modelId="{BACE2516-FCC5-4D22-91A5-1FA4545B190F}" type="pres">
      <dgm:prSet presAssocID="{43E45CB8-B02F-4FF5-80E1-0AD94698AF4F}" presName="tile3" presStyleLbl="node1" presStyleIdx="2" presStyleCnt="4" custLinFactNeighborY="-182"/>
      <dgm:spPr/>
      <dgm:t>
        <a:bodyPr/>
        <a:lstStyle/>
        <a:p>
          <a:endParaRPr lang="en-GB"/>
        </a:p>
      </dgm:t>
    </dgm:pt>
    <dgm:pt modelId="{A2C3C155-5E7C-4FF6-853C-7F11061D5DDD}" type="pres">
      <dgm:prSet presAssocID="{43E45CB8-B02F-4FF5-80E1-0AD94698AF4F}" presName="tile3text" presStyleLbl="node1" presStyleIdx="2" presStyleCnt="4">
        <dgm:presLayoutVars>
          <dgm:chMax val="0"/>
          <dgm:chPref val="0"/>
          <dgm:bulletEnabled val="1"/>
        </dgm:presLayoutVars>
      </dgm:prSet>
      <dgm:spPr/>
      <dgm:t>
        <a:bodyPr/>
        <a:lstStyle/>
        <a:p>
          <a:endParaRPr lang="en-GB"/>
        </a:p>
      </dgm:t>
    </dgm:pt>
    <dgm:pt modelId="{505FF71F-AC44-45F7-89DD-21B81EDE1EE1}" type="pres">
      <dgm:prSet presAssocID="{43E45CB8-B02F-4FF5-80E1-0AD94698AF4F}" presName="tile4" presStyleLbl="node1" presStyleIdx="3" presStyleCnt="4"/>
      <dgm:spPr/>
      <dgm:t>
        <a:bodyPr/>
        <a:lstStyle/>
        <a:p>
          <a:endParaRPr lang="en-GB"/>
        </a:p>
      </dgm:t>
    </dgm:pt>
    <dgm:pt modelId="{A5A11ED0-DF4B-429D-887F-BB8CAB408627}" type="pres">
      <dgm:prSet presAssocID="{43E45CB8-B02F-4FF5-80E1-0AD94698AF4F}" presName="tile4text" presStyleLbl="node1" presStyleIdx="3" presStyleCnt="4">
        <dgm:presLayoutVars>
          <dgm:chMax val="0"/>
          <dgm:chPref val="0"/>
          <dgm:bulletEnabled val="1"/>
        </dgm:presLayoutVars>
      </dgm:prSet>
      <dgm:spPr/>
      <dgm:t>
        <a:bodyPr/>
        <a:lstStyle/>
        <a:p>
          <a:endParaRPr lang="en-GB"/>
        </a:p>
      </dgm:t>
    </dgm:pt>
    <dgm:pt modelId="{089EB1DA-5FDA-45A7-8661-DE7487760488}" type="pres">
      <dgm:prSet presAssocID="{43E45CB8-B02F-4FF5-80E1-0AD94698AF4F}" presName="centerTile" presStyleLbl="fgShp" presStyleIdx="0" presStyleCnt="1" custScaleX="188997" custLinFactNeighborX="0" custLinFactNeighborY="0">
        <dgm:presLayoutVars>
          <dgm:chMax val="0"/>
          <dgm:chPref val="0"/>
        </dgm:presLayoutVars>
      </dgm:prSet>
      <dgm:spPr/>
      <dgm:t>
        <a:bodyPr/>
        <a:lstStyle/>
        <a:p>
          <a:endParaRPr lang="en-GB"/>
        </a:p>
      </dgm:t>
    </dgm:pt>
  </dgm:ptLst>
  <dgm:cxnLst>
    <dgm:cxn modelId="{0AD49F1A-0604-4D87-9E57-6D80993DE82D}" type="presOf" srcId="{7343E852-69F0-4265-A118-EDF913F61779}" destId="{A2C3C155-5E7C-4FF6-853C-7F11061D5DDD}" srcOrd="1" destOrd="0" presId="urn:microsoft.com/office/officeart/2005/8/layout/matrix1"/>
    <dgm:cxn modelId="{5CB9ABA9-02FF-45B2-9C0F-6C6267AE758B}" type="presOf" srcId="{7343E852-69F0-4265-A118-EDF913F61779}" destId="{BACE2516-FCC5-4D22-91A5-1FA4545B190F}" srcOrd="0" destOrd="0" presId="urn:microsoft.com/office/officeart/2005/8/layout/matrix1"/>
    <dgm:cxn modelId="{73DE0E41-FBAC-4FBC-BFBF-8C2ADC5CFB0C}" type="presOf" srcId="{65AE5F0A-F59B-40B8-95BD-B74C47FE656F}" destId="{A5A11ED0-DF4B-429D-887F-BB8CAB408627}" srcOrd="1" destOrd="0" presId="urn:microsoft.com/office/officeart/2005/8/layout/matrix1"/>
    <dgm:cxn modelId="{FC3E9086-A7FB-40DB-B212-93130DAEA9F6}" type="presOf" srcId="{4159935C-2A40-4FD5-AF35-655A6258E011}" destId="{359BF51E-6866-4055-ABD4-ED2767B7D6C3}" srcOrd="1" destOrd="0" presId="urn:microsoft.com/office/officeart/2005/8/layout/matrix1"/>
    <dgm:cxn modelId="{528CDF55-54EE-4F31-8003-6D5A85DEF215}" srcId="{302A3544-43D7-4E4D-9286-07B4582E53C8}" destId="{65AE5F0A-F59B-40B8-95BD-B74C47FE656F}" srcOrd="3" destOrd="0" parTransId="{2CBA81D2-586F-410F-A2BB-9790A3D383AD}" sibTransId="{E6DF7D51-D371-42BD-A2D9-100DECBE4A28}"/>
    <dgm:cxn modelId="{5063EC06-309E-4D6A-A1DD-492D9888B0C4}" type="presOf" srcId="{4159935C-2A40-4FD5-AF35-655A6258E011}" destId="{7CB65659-9312-4738-81C3-8AA32588082B}" srcOrd="0" destOrd="0" presId="urn:microsoft.com/office/officeart/2005/8/layout/matrix1"/>
    <dgm:cxn modelId="{53DF23A6-F7EE-4D24-9B5D-2B55A3DF5CDE}" type="presOf" srcId="{43E45CB8-B02F-4FF5-80E1-0AD94698AF4F}" destId="{FAA85343-9233-4FB3-891C-44433405135C}" srcOrd="0" destOrd="0" presId="urn:microsoft.com/office/officeart/2005/8/layout/matrix1"/>
    <dgm:cxn modelId="{52F5A4C8-1905-4108-B30F-8847A641E4DA}" type="presOf" srcId="{302A3544-43D7-4E4D-9286-07B4582E53C8}" destId="{089EB1DA-5FDA-45A7-8661-DE7487760488}" srcOrd="0" destOrd="0" presId="urn:microsoft.com/office/officeart/2005/8/layout/matrix1"/>
    <dgm:cxn modelId="{52A87318-6849-4F1A-AFD3-9AC8AB129ABF}" srcId="{302A3544-43D7-4E4D-9286-07B4582E53C8}" destId="{7343E852-69F0-4265-A118-EDF913F61779}" srcOrd="2" destOrd="0" parTransId="{A81D8C1E-561D-459C-81F5-FD6D610A3C28}" sibTransId="{FB2A1E17-59CC-4945-BABD-5D8D22FE2D69}"/>
    <dgm:cxn modelId="{FF3775E7-774E-48A3-9A66-B6A8E4E4BDEB}" type="presOf" srcId="{656943DD-1804-4D25-AE52-70A2F670FAB7}" destId="{2B4F6783-8F96-4B36-AC2D-38846A684EA1}" srcOrd="1" destOrd="0" presId="urn:microsoft.com/office/officeart/2005/8/layout/matrix1"/>
    <dgm:cxn modelId="{256F5EC9-107C-43FB-AEC1-D3F99A22D26C}" srcId="{302A3544-43D7-4E4D-9286-07B4582E53C8}" destId="{656943DD-1804-4D25-AE52-70A2F670FAB7}" srcOrd="1" destOrd="0" parTransId="{270B082D-DBB3-4250-A8D8-733A24BE1111}" sibTransId="{63E8B78C-B8E4-4E3E-BA46-241F15B6980A}"/>
    <dgm:cxn modelId="{05D6A6ED-C15C-451E-BAB6-188E0D93CEA3}" srcId="{302A3544-43D7-4E4D-9286-07B4582E53C8}" destId="{4159935C-2A40-4FD5-AF35-655A6258E011}" srcOrd="0" destOrd="0" parTransId="{53137985-16A3-49C9-9680-870A34251986}" sibTransId="{F8A65719-205F-48C6-829C-586BF7B25C46}"/>
    <dgm:cxn modelId="{4CDCF11E-F7DD-428E-AB5C-3D95B610BEA1}" srcId="{43E45CB8-B02F-4FF5-80E1-0AD94698AF4F}" destId="{302A3544-43D7-4E4D-9286-07B4582E53C8}" srcOrd="0" destOrd="0" parTransId="{ECB31CDA-4D59-43CD-AE2F-BDD681E2AC04}" sibTransId="{96E48C40-37F3-4A0E-BA1A-CF7141951223}"/>
    <dgm:cxn modelId="{0D8340B3-6DC6-4385-82C4-7ED2CFFB9239}" type="presOf" srcId="{65AE5F0A-F59B-40B8-95BD-B74C47FE656F}" destId="{505FF71F-AC44-45F7-89DD-21B81EDE1EE1}" srcOrd="0" destOrd="0" presId="urn:microsoft.com/office/officeart/2005/8/layout/matrix1"/>
    <dgm:cxn modelId="{BDF4B19E-05E6-48D5-96DB-4FA22A2B7C06}" type="presOf" srcId="{656943DD-1804-4D25-AE52-70A2F670FAB7}" destId="{95019BB7-445C-40EF-A1B7-E5EB89AA5941}" srcOrd="0" destOrd="0" presId="urn:microsoft.com/office/officeart/2005/8/layout/matrix1"/>
    <dgm:cxn modelId="{19F9792F-FD9F-45C2-B671-8F47DF38C940}" type="presParOf" srcId="{FAA85343-9233-4FB3-891C-44433405135C}" destId="{8DFC95A9-4414-410D-B47B-CD0EF8ABEA70}" srcOrd="0" destOrd="0" presId="urn:microsoft.com/office/officeart/2005/8/layout/matrix1"/>
    <dgm:cxn modelId="{618F1010-8531-4579-8EDB-80819B466566}" type="presParOf" srcId="{8DFC95A9-4414-410D-B47B-CD0EF8ABEA70}" destId="{7CB65659-9312-4738-81C3-8AA32588082B}" srcOrd="0" destOrd="0" presId="urn:microsoft.com/office/officeart/2005/8/layout/matrix1"/>
    <dgm:cxn modelId="{E0388C38-21C1-48FF-A43E-B33118621E82}" type="presParOf" srcId="{8DFC95A9-4414-410D-B47B-CD0EF8ABEA70}" destId="{359BF51E-6866-4055-ABD4-ED2767B7D6C3}" srcOrd="1" destOrd="0" presId="urn:microsoft.com/office/officeart/2005/8/layout/matrix1"/>
    <dgm:cxn modelId="{88647B85-31DB-44F3-9D2F-3B94F3380DEC}" type="presParOf" srcId="{8DFC95A9-4414-410D-B47B-CD0EF8ABEA70}" destId="{95019BB7-445C-40EF-A1B7-E5EB89AA5941}" srcOrd="2" destOrd="0" presId="urn:microsoft.com/office/officeart/2005/8/layout/matrix1"/>
    <dgm:cxn modelId="{D0C83638-79D8-4734-867F-9A55676F4F68}" type="presParOf" srcId="{8DFC95A9-4414-410D-B47B-CD0EF8ABEA70}" destId="{2B4F6783-8F96-4B36-AC2D-38846A684EA1}" srcOrd="3" destOrd="0" presId="urn:microsoft.com/office/officeart/2005/8/layout/matrix1"/>
    <dgm:cxn modelId="{0A6DB1EA-7C6D-4569-9884-D2DF2F1FDA87}" type="presParOf" srcId="{8DFC95A9-4414-410D-B47B-CD0EF8ABEA70}" destId="{BACE2516-FCC5-4D22-91A5-1FA4545B190F}" srcOrd="4" destOrd="0" presId="urn:microsoft.com/office/officeart/2005/8/layout/matrix1"/>
    <dgm:cxn modelId="{6E4EFCF5-C60E-4657-B753-B0DBAEAC1ABF}" type="presParOf" srcId="{8DFC95A9-4414-410D-B47B-CD0EF8ABEA70}" destId="{A2C3C155-5E7C-4FF6-853C-7F11061D5DDD}" srcOrd="5" destOrd="0" presId="urn:microsoft.com/office/officeart/2005/8/layout/matrix1"/>
    <dgm:cxn modelId="{E1089317-7A7F-45B9-9CCD-CD51269B6910}" type="presParOf" srcId="{8DFC95A9-4414-410D-B47B-CD0EF8ABEA70}" destId="{505FF71F-AC44-45F7-89DD-21B81EDE1EE1}" srcOrd="6" destOrd="0" presId="urn:microsoft.com/office/officeart/2005/8/layout/matrix1"/>
    <dgm:cxn modelId="{0DC3779D-6677-4244-95DD-64825DA6CC39}" type="presParOf" srcId="{8DFC95A9-4414-410D-B47B-CD0EF8ABEA70}" destId="{A5A11ED0-DF4B-429D-887F-BB8CAB408627}" srcOrd="7" destOrd="0" presId="urn:microsoft.com/office/officeart/2005/8/layout/matrix1"/>
    <dgm:cxn modelId="{A0611071-6C80-4010-ACAF-52CDE269DFE0}" type="presParOf" srcId="{FAA85343-9233-4FB3-891C-44433405135C}" destId="{089EB1DA-5FDA-45A7-8661-DE7487760488}" srcOrd="1" destOrd="0" presId="urn:microsoft.com/office/officeart/2005/8/layout/matrix1"/>
  </dgm:cxnLst>
  <dgm:bg>
    <a:solidFill>
      <a:schemeClr val="accent1">
        <a:lumMod val="20000"/>
        <a:lumOff val="80000"/>
      </a:schemeClr>
    </a:solidFill>
  </dgm:bg>
  <dgm:whole>
    <a:ln>
      <a:solidFill>
        <a:schemeClr val="lt1">
          <a:hueOff val="0"/>
          <a:satOff val="0"/>
          <a:lumOff val="0"/>
        </a:schemeClr>
      </a:solidFill>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B65659-9312-4738-81C3-8AA32588082B}">
      <dsp:nvSpPr>
        <dsp:cNvPr id="0" name=""/>
        <dsp:cNvSpPr/>
      </dsp:nvSpPr>
      <dsp:spPr>
        <a:xfrm rot="16200000">
          <a:off x="1592251" y="-1592251"/>
          <a:ext cx="4553171" cy="7737673"/>
        </a:xfrm>
        <a:prstGeom prst="round1Rect">
          <a:avLst/>
        </a:prstGeom>
        <a:no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en-GB" sz="2800" b="1" kern="1200" dirty="0">
              <a:solidFill>
                <a:schemeClr val="bg2"/>
              </a:solidFill>
            </a:rPr>
            <a:t>1. </a:t>
          </a:r>
          <a:r>
            <a:rPr lang="en-GB" sz="2800" b="1" kern="1200" dirty="0">
              <a:solidFill>
                <a:schemeClr val="bg2"/>
              </a:solidFill>
              <a:hlinkClick xmlns:r="http://schemas.openxmlformats.org/officeDocument/2006/relationships" r:id="rId1">
                <a:extLst>
                  <a:ext uri="{A12FA001-AC4F-418D-AE19-62706E023703}">
                    <ahyp:hlinkClr xmlns:ahyp="http://schemas.microsoft.com/office/drawing/2018/hyperlinkcolor" xmlns="" val="tx"/>
                  </a:ext>
                </a:extLst>
              </a:hlinkClick>
            </a:rPr>
            <a:t>Building relationships</a:t>
          </a:r>
          <a:endParaRPr lang="en-GB" sz="2800" b="1" kern="1200" dirty="0">
            <a:solidFill>
              <a:schemeClr val="bg2"/>
            </a:solidFill>
          </a:endParaRPr>
        </a:p>
      </dsp:txBody>
      <dsp:txXfrm rot="5400000">
        <a:off x="0" y="0"/>
        <a:ext cx="7737673" cy="3414878"/>
      </dsp:txXfrm>
    </dsp:sp>
    <dsp:sp modelId="{95019BB7-445C-40EF-A1B7-E5EB89AA5941}">
      <dsp:nvSpPr>
        <dsp:cNvPr id="0" name=""/>
        <dsp:cNvSpPr/>
      </dsp:nvSpPr>
      <dsp:spPr>
        <a:xfrm>
          <a:off x="7737673" y="0"/>
          <a:ext cx="7737673" cy="4553171"/>
        </a:xfrm>
        <a:prstGeom prst="round1Rect">
          <a:avLst/>
        </a:prstGeom>
        <a:solidFill>
          <a:schemeClr val="bg2">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en-GB" sz="2800" b="1" kern="1200" dirty="0">
              <a:solidFill>
                <a:schemeClr val="bg2"/>
              </a:solidFill>
            </a:rPr>
            <a:t>2. </a:t>
          </a:r>
          <a:r>
            <a:rPr lang="en-GB" sz="2800" b="1" kern="1200" dirty="0">
              <a:solidFill>
                <a:schemeClr val="bg2"/>
              </a:solidFill>
              <a:hlinkClick xmlns:r="http://schemas.openxmlformats.org/officeDocument/2006/relationships" r:id="rId2">
                <a:extLst>
                  <a:ext uri="{A12FA001-AC4F-418D-AE19-62706E023703}">
                    <ahyp:hlinkClr xmlns:ahyp="http://schemas.microsoft.com/office/drawing/2018/hyperlinkcolor" xmlns="" val="tx"/>
                  </a:ext>
                </a:extLst>
              </a:hlinkClick>
            </a:rPr>
            <a:t>Shared vision and values</a:t>
          </a:r>
          <a:endParaRPr lang="en-GB" sz="2800" b="1" kern="1200" dirty="0">
            <a:solidFill>
              <a:schemeClr val="bg2"/>
            </a:solidFill>
          </a:endParaRPr>
        </a:p>
      </dsp:txBody>
      <dsp:txXfrm>
        <a:off x="7737673" y="0"/>
        <a:ext cx="7737673" cy="3414878"/>
      </dsp:txXfrm>
    </dsp:sp>
    <dsp:sp modelId="{BACE2516-FCC5-4D22-91A5-1FA4545B190F}">
      <dsp:nvSpPr>
        <dsp:cNvPr id="0" name=""/>
        <dsp:cNvSpPr/>
      </dsp:nvSpPr>
      <dsp:spPr>
        <a:xfrm rot="10800000">
          <a:off x="0" y="4544884"/>
          <a:ext cx="7737673" cy="4553171"/>
        </a:xfrm>
        <a:prstGeom prst="round1Rect">
          <a:avLst/>
        </a:prstGeom>
        <a:solidFill>
          <a:schemeClr val="bg2">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en-GB" sz="2800" b="1" kern="1200" dirty="0">
              <a:solidFill>
                <a:schemeClr val="bg2"/>
              </a:solidFill>
            </a:rPr>
            <a:t>3. </a:t>
          </a:r>
          <a:r>
            <a:rPr lang="en-GB" sz="2800" b="1" kern="1200" dirty="0">
              <a:solidFill>
                <a:schemeClr val="bg2"/>
              </a:solidFill>
              <a:hlinkClick xmlns:r="http://schemas.openxmlformats.org/officeDocument/2006/relationships" r:id="rId3">
                <a:extLst>
                  <a:ext uri="{A12FA001-AC4F-418D-AE19-62706E023703}">
                    <ahyp:hlinkClr xmlns:ahyp="http://schemas.microsoft.com/office/drawing/2018/hyperlinkcolor" xmlns="" val="tx"/>
                  </a:ext>
                </a:extLst>
              </a:hlinkClick>
            </a:rPr>
            <a:t>Principles for joint working</a:t>
          </a:r>
          <a:endParaRPr lang="en-GB" sz="2800" b="1" kern="1200" dirty="0">
            <a:solidFill>
              <a:schemeClr val="bg2"/>
            </a:solidFill>
          </a:endParaRPr>
        </a:p>
      </dsp:txBody>
      <dsp:txXfrm rot="10800000">
        <a:off x="0" y="5683176"/>
        <a:ext cx="7737673" cy="3414878"/>
      </dsp:txXfrm>
    </dsp:sp>
    <dsp:sp modelId="{505FF71F-AC44-45F7-89DD-21B81EDE1EE1}">
      <dsp:nvSpPr>
        <dsp:cNvPr id="0" name=""/>
        <dsp:cNvSpPr/>
      </dsp:nvSpPr>
      <dsp:spPr>
        <a:xfrm rot="5400000">
          <a:off x="9329924" y="2960919"/>
          <a:ext cx="4553171" cy="7737673"/>
        </a:xfrm>
        <a:prstGeom prst="round1Rect">
          <a:avLst/>
        </a:prstGeom>
        <a:solidFill>
          <a:schemeClr val="bg2">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a:lnSpc>
              <a:spcPct val="90000"/>
            </a:lnSpc>
            <a:spcBef>
              <a:spcPct val="0"/>
            </a:spcBef>
            <a:spcAft>
              <a:spcPct val="35000"/>
            </a:spcAft>
          </a:pPr>
          <a:r>
            <a:rPr lang="en-GB" sz="2800" b="1" kern="1200" dirty="0">
              <a:solidFill>
                <a:schemeClr val="tx1"/>
              </a:solidFill>
              <a:hlinkClick xmlns:r="http://schemas.openxmlformats.org/officeDocument/2006/relationships" r:id="rId4"/>
            </a:rPr>
            <a:t>4. Investment and resources</a:t>
          </a:r>
          <a:endParaRPr lang="en-GB" sz="2800" b="1" kern="1200" dirty="0">
            <a:solidFill>
              <a:schemeClr val="tx1"/>
            </a:solidFill>
          </a:endParaRPr>
        </a:p>
      </dsp:txBody>
      <dsp:txXfrm rot="-5400000">
        <a:off x="7737673" y="5691463"/>
        <a:ext cx="7737673" cy="3414878"/>
      </dsp:txXfrm>
    </dsp:sp>
    <dsp:sp modelId="{089EB1DA-5FDA-45A7-8661-DE7487760488}">
      <dsp:nvSpPr>
        <dsp:cNvPr id="0" name=""/>
        <dsp:cNvSpPr/>
      </dsp:nvSpPr>
      <dsp:spPr>
        <a:xfrm>
          <a:off x="3350482" y="3414878"/>
          <a:ext cx="8774381" cy="2276585"/>
        </a:xfrm>
        <a:prstGeom prst="roundRect">
          <a:avLst/>
        </a:prstGeom>
        <a:solidFill>
          <a:srgbClr val="71C8F3"/>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3840" tIns="243840" rIns="243840" bIns="243840" numCol="1" spcCol="1270" anchor="ctr" anchorCtr="0">
          <a:noAutofit/>
        </a:bodyPr>
        <a:lstStyle/>
        <a:p>
          <a:pPr lvl="0" algn="ctr" defTabSz="2844800">
            <a:lnSpc>
              <a:spcPct val="90000"/>
            </a:lnSpc>
            <a:spcBef>
              <a:spcPct val="0"/>
            </a:spcBef>
            <a:spcAft>
              <a:spcPct val="35000"/>
            </a:spcAft>
          </a:pPr>
          <a:r>
            <a:rPr lang="en-GB" sz="6400" b="1" kern="1200" dirty="0">
              <a:hlinkClick xmlns:r="http://schemas.openxmlformats.org/officeDocument/2006/relationships" r:id="rId5"/>
            </a:rPr>
            <a:t>5. Leadership</a:t>
          </a:r>
          <a:endParaRPr lang="en-GB" sz="6400" b="1" kern="1200" dirty="0"/>
        </a:p>
      </dsp:txBody>
      <dsp:txXfrm>
        <a:off x="3461616" y="3526012"/>
        <a:ext cx="8552113" cy="2054317"/>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0-02-11T09:47:30.748"/>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2" name="Shape 92"/>
          <p:cNvSpPr>
            <a:spLocks noGrp="1" noRot="1" noChangeAspect="1"/>
          </p:cNvSpPr>
          <p:nvPr>
            <p:ph type="sldImg"/>
          </p:nvPr>
        </p:nvSpPr>
        <p:spPr>
          <a:xfrm>
            <a:off x="1143000" y="685800"/>
            <a:ext cx="4572000" cy="3429000"/>
          </a:xfrm>
          <a:prstGeom prst="rect">
            <a:avLst/>
          </a:prstGeom>
        </p:spPr>
        <p:txBody>
          <a:bodyPr/>
          <a:lstStyle/>
          <a:p>
            <a:endParaRPr/>
          </a:p>
        </p:txBody>
      </p:sp>
      <p:sp>
        <p:nvSpPr>
          <p:cNvPr id="93" name="Shape 9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2174349816"/>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1" dirty="0"/>
              <a:t>NHSE Long Term Plan 2019</a:t>
            </a:r>
            <a:endParaRPr lang="en-US" dirty="0"/>
          </a:p>
          <a:p>
            <a:r>
              <a:rPr lang="en-US" b="1" dirty="0"/>
              <a:t>Integrating care Next steps to building strong and effective integrated care systems across England</a:t>
            </a:r>
            <a:r>
              <a:rPr lang="en-US" dirty="0"/>
              <a:t>. 2020 This document builds on previous publications that set out proposals for legislative reform and is primarily focused on the operational direction of travel. It opens up a discussion with the NHS and its partners about how ICSs could be embedded in legislation or guidance. Decisions on legislation will of course then be for Government and Parliament to make.</a:t>
            </a:r>
          </a:p>
          <a:p>
            <a:r>
              <a:rPr lang="en-US" b="1" dirty="0"/>
              <a:t> Integrated Care Systems: design framework Version 1, June 2021</a:t>
            </a:r>
            <a:r>
              <a:rPr lang="en-US" dirty="0"/>
              <a:t>It builds on previous publications1 to capture the headline ambitions for how we will expect NHS leaders and </a:t>
            </a:r>
            <a:r>
              <a:rPr lang="en-US" dirty="0" err="1"/>
              <a:t>organisations</a:t>
            </a:r>
            <a:r>
              <a:rPr lang="en-US" dirty="0"/>
              <a:t> to operate with their partners in ICSs from April 2022. It aims to support you as you continue to deliver against the core purpose of ICSs and put in place the practical steps to prepare for their new arrangements that we expect to be enabled by legislation in this Parliamentary session. </a:t>
            </a:r>
          </a:p>
        </p:txBody>
      </p:sp>
    </p:spTree>
    <p:extLst>
      <p:ext uri="{BB962C8B-B14F-4D97-AF65-F5344CB8AC3E}">
        <p14:creationId xmlns:p14="http://schemas.microsoft.com/office/powerpoint/2010/main" val="32543288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3863" y="1243013"/>
            <a:ext cx="5961062" cy="3354387"/>
          </a:xfrm>
        </p:spPr>
      </p:sp>
      <p:sp>
        <p:nvSpPr>
          <p:cNvPr id="3" name="Notes Placeholder 2"/>
          <p:cNvSpPr>
            <a:spLocks noGrp="1"/>
          </p:cNvSpPr>
          <p:nvPr>
            <p:ph type="body" idx="1"/>
          </p:nvPr>
        </p:nvSpPr>
        <p:spPr/>
        <p:txBody>
          <a:bodyPr/>
          <a:lstStyle/>
          <a:p>
            <a:r>
              <a:rPr lang="en-US" dirty="0"/>
              <a:t>Core purpose of an ICS: • improve outcomes in population health and healthcare • tackle inequalities in outcomes, experience and access • enhance productivity and value for money • help the NHS support broader social and economic development.</a:t>
            </a:r>
          </a:p>
          <a:p>
            <a:r>
              <a:rPr lang="en-US" dirty="0"/>
              <a:t>Through: decisions taken closer to, and in consultation with, the communities they affect are likely to lead to better outcomes • collaboration between partners, both within a place and at scale, is essential to address health inequalities, sustain joined-up, efficient and effective services and enhance productivity • local flexibility, enabled by common digital capabilities and coordinated flows of data, will allow systems to identify the best way to improve the health and wellbeing of their populations</a:t>
            </a:r>
            <a:endParaRPr lang="en-GB" dirty="0"/>
          </a:p>
        </p:txBody>
      </p:sp>
      <p:sp>
        <p:nvSpPr>
          <p:cNvPr id="4" name="Footer Placeholder 3"/>
          <p:cNvSpPr>
            <a:spLocks noGrp="1"/>
          </p:cNvSpPr>
          <p:nvPr>
            <p:ph type="ft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a:ea typeface="+mn-ea"/>
                <a:cs typeface="+mn-cs"/>
              </a:rPr>
              <a:t>NHS Improvement</a:t>
            </a:r>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890AB7D-FC04-41BF-88F7-E47891A06283}"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80632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3863" y="1243013"/>
            <a:ext cx="5961062" cy="3354387"/>
          </a:xfrm>
        </p:spPr>
      </p:sp>
      <p:sp>
        <p:nvSpPr>
          <p:cNvPr id="3" name="Notes Placeholder 2"/>
          <p:cNvSpPr>
            <a:spLocks noGrp="1"/>
          </p:cNvSpPr>
          <p:nvPr>
            <p:ph type="body" idx="1"/>
          </p:nvPr>
        </p:nvSpPr>
        <p:spPr/>
        <p:txBody>
          <a:bodyPr/>
          <a:lstStyle/>
          <a:p>
            <a:r>
              <a:rPr lang="en-GB" b="1" u="sng" dirty="0"/>
              <a:t>Member Sara’s arm of team: </a:t>
            </a:r>
          </a:p>
        </p:txBody>
      </p:sp>
      <p:sp>
        <p:nvSpPr>
          <p:cNvPr id="4" name="Footer Placeholder 3"/>
          <p:cNvSpPr>
            <a:spLocks noGrp="1"/>
          </p:cNvSpPr>
          <p:nvPr>
            <p:ph type="ft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Calibri"/>
                <a:ea typeface="+mn-ea"/>
                <a:cs typeface="+mn-cs"/>
              </a:rPr>
              <a:t>NHS Improvement</a:t>
            </a:r>
          </a:p>
        </p:txBody>
      </p:sp>
      <p:sp>
        <p:nvSpPr>
          <p:cNvPr id="5" name="Slide Number Placeholder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890AB7D-FC04-41BF-88F7-E47891A06283}"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9072348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853925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3863" y="1243013"/>
            <a:ext cx="5961062" cy="3354387"/>
          </a:xfrm>
        </p:spPr>
      </p:sp>
      <p:sp>
        <p:nvSpPr>
          <p:cNvPr id="3" name="Notes Placeholder 2"/>
          <p:cNvSpPr>
            <a:spLocks noGrp="1"/>
          </p:cNvSpPr>
          <p:nvPr>
            <p:ph type="body" idx="1"/>
          </p:nvPr>
        </p:nvSpPr>
        <p:spPr/>
        <p:txBody>
          <a:bodyPr/>
          <a:lstStyle/>
          <a:p>
            <a:r>
              <a:rPr lang="en-GB" dirty="0"/>
              <a:t>Building relations – Taking the time</a:t>
            </a:r>
          </a:p>
          <a:p>
            <a:r>
              <a:rPr lang="en-GB" dirty="0"/>
              <a:t>Shared vision and values</a:t>
            </a:r>
          </a:p>
          <a:p>
            <a:r>
              <a:rPr lang="en-GB" dirty="0"/>
              <a:t>Principles for joint working – MoU </a:t>
            </a:r>
          </a:p>
          <a:p>
            <a:r>
              <a:rPr lang="en-GB" dirty="0"/>
              <a:t>Investment and Resources – Bristol 3% contract total for VCSE partners, GM 1% prevention budget ringfenced VCSE</a:t>
            </a:r>
          </a:p>
          <a:p>
            <a:r>
              <a:rPr lang="en-GB" dirty="0"/>
              <a:t>Leadership </a:t>
            </a:r>
          </a:p>
        </p:txBody>
      </p:sp>
      <p:sp>
        <p:nvSpPr>
          <p:cNvPr id="4" name="Slide Number Placeholder 3"/>
          <p:cNvSpPr>
            <a:spLocks noGrp="1"/>
          </p:cNvSpPr>
          <p:nvPr>
            <p:ph type="sldNum" sz="quarter" idx="5"/>
          </p:nvPr>
        </p:nvSpPr>
        <p:spPr/>
        <p:txBody>
          <a:bodyPr/>
          <a:lstStyle/>
          <a:p>
            <a:fld id="{FC71E72A-9226-463D-97A6-7C92D456BAD9}" type="slidenum">
              <a:rPr lang="en-GB" smtClean="0"/>
              <a:t>7</a:t>
            </a:fld>
            <a:endParaRPr lang="en-GB" dirty="0"/>
          </a:p>
        </p:txBody>
      </p:sp>
    </p:spTree>
    <p:extLst>
      <p:ext uri="{BB962C8B-B14F-4D97-AF65-F5344CB8AC3E}">
        <p14:creationId xmlns:p14="http://schemas.microsoft.com/office/powerpoint/2010/main" val="364990484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copy">
    <p:bg>
      <p:bgPr>
        <a:solidFill>
          <a:srgbClr val="FFFFFF"/>
        </a:solidFill>
        <a:effectLst/>
      </p:bgPr>
    </p:bg>
    <p:spTree>
      <p:nvGrpSpPr>
        <p:cNvPr id="1" name=""/>
        <p:cNvGrpSpPr/>
        <p:nvPr/>
      </p:nvGrpSpPr>
      <p:grpSpPr>
        <a:xfrm>
          <a:off x="0" y="0"/>
          <a:ext cx="0" cy="0"/>
          <a:chOff x="0" y="0"/>
          <a:chExt cx="0" cy="0"/>
        </a:xfrm>
      </p:grpSpPr>
      <p:sp>
        <p:nvSpPr>
          <p:cNvPr id="15" name="Rectangle"/>
          <p:cNvSpPr/>
          <p:nvPr/>
        </p:nvSpPr>
        <p:spPr>
          <a:xfrm>
            <a:off x="-51292" y="3612032"/>
            <a:ext cx="24486584" cy="10132110"/>
          </a:xfrm>
          <a:prstGeom prst="rect">
            <a:avLst/>
          </a:prstGeom>
          <a:gradFill>
            <a:gsLst>
              <a:gs pos="0">
                <a:schemeClr val="accent6">
                  <a:hueOff val="3499157"/>
                  <a:lumOff val="-15546"/>
                </a:schemeClr>
              </a:gs>
              <a:gs pos="100000">
                <a:schemeClr val="accent6">
                  <a:hueOff val="3714316"/>
                  <a:satOff val="-19869"/>
                  <a:lumOff val="-2203"/>
                </a:schemeClr>
              </a:gs>
            </a:gsLst>
            <a:lin ang="5400000"/>
          </a:gradFill>
          <a:ln w="12700">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endParaRPr/>
          </a:p>
        </p:txBody>
      </p:sp>
      <p:sp>
        <p:nvSpPr>
          <p:cNvPr id="16" name="Author and Date"/>
          <p:cNvSpPr txBox="1">
            <a:spLocks noGrp="1"/>
          </p:cNvSpPr>
          <p:nvPr>
            <p:ph type="body" sz="quarter" idx="21" hasCustomPrompt="1"/>
          </p:nvPr>
        </p:nvSpPr>
        <p:spPr>
          <a:xfrm>
            <a:off x="1206499" y="11240680"/>
            <a:ext cx="21971002" cy="636979"/>
          </a:xfrm>
          <a:prstGeom prst="rect">
            <a:avLst/>
          </a:prstGeom>
        </p:spPr>
        <p:txBody>
          <a:bodyPr lIns="45719" tIns="45719" rIns="45719" bIns="45719"/>
          <a:lstStyle>
            <a:lvl1pPr marL="0" indent="0" defTabSz="825500">
              <a:lnSpc>
                <a:spcPct val="100000"/>
              </a:lnSpc>
              <a:spcBef>
                <a:spcPts val="0"/>
              </a:spcBef>
              <a:buSzTx/>
              <a:buNone/>
              <a:defRPr sz="3600" b="1"/>
            </a:lvl1pPr>
          </a:lstStyle>
          <a:p>
            <a:r>
              <a:t>Author and Date</a:t>
            </a:r>
          </a:p>
        </p:txBody>
      </p:sp>
      <p:sp>
        <p:nvSpPr>
          <p:cNvPr id="17" name="Presentation Title"/>
          <p:cNvSpPr txBox="1">
            <a:spLocks noGrp="1"/>
          </p:cNvSpPr>
          <p:nvPr>
            <p:ph type="title" hasCustomPrompt="1"/>
          </p:nvPr>
        </p:nvSpPr>
        <p:spPr>
          <a:xfrm>
            <a:off x="1206498" y="4881969"/>
            <a:ext cx="21971004" cy="4648201"/>
          </a:xfrm>
          <a:prstGeom prst="rect">
            <a:avLst/>
          </a:prstGeom>
        </p:spPr>
        <p:txBody>
          <a:bodyPr/>
          <a:lstStyle>
            <a:lvl1pPr>
              <a:defRPr sz="9600" spc="-192"/>
            </a:lvl1pPr>
          </a:lstStyle>
          <a:p>
            <a:r>
              <a:t>Presentation Title</a:t>
            </a:r>
          </a:p>
        </p:txBody>
      </p:sp>
      <p:pic>
        <p:nvPicPr>
          <p:cNvPr id="18" name="lev-pedro-hz.jpg" descr="lev-pedro-hz.jpg"/>
          <p:cNvPicPr>
            <a:picLocks noChangeAspect="1"/>
          </p:cNvPicPr>
          <p:nvPr/>
        </p:nvPicPr>
        <p:blipFill>
          <a:blip r:embed="rId2"/>
          <a:stretch>
            <a:fillRect/>
          </a:stretch>
        </p:blipFill>
        <p:spPr>
          <a:xfrm>
            <a:off x="14152350" y="962458"/>
            <a:ext cx="9520344" cy="1546555"/>
          </a:xfrm>
          <a:prstGeom prst="rect">
            <a:avLst/>
          </a:prstGeom>
          <a:ln w="12700">
            <a:miter lim="400000"/>
          </a:ln>
        </p:spPr>
      </p:pic>
      <p:pic>
        <p:nvPicPr>
          <p:cNvPr id="19" name="Image" descr="Image"/>
          <p:cNvPicPr>
            <a:picLocks noChangeAspect="1"/>
          </p:cNvPicPr>
          <p:nvPr/>
        </p:nvPicPr>
        <p:blipFill>
          <a:blip r:embed="rId3"/>
          <a:srcRect t="10246" r="20239" b="24510"/>
          <a:stretch>
            <a:fillRect/>
          </a:stretch>
        </p:blipFill>
        <p:spPr>
          <a:xfrm>
            <a:off x="14321284" y="3623601"/>
            <a:ext cx="10068263" cy="10089127"/>
          </a:xfrm>
          <a:prstGeom prst="rect">
            <a:avLst/>
          </a:prstGeom>
          <a:ln w="12700">
            <a:miter lim="400000"/>
          </a:ln>
        </p:spPr>
      </p:pic>
      <p:sp>
        <p:nvSpPr>
          <p:cNvPr id="2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39" name="Slide Title"/>
          <p:cNvSpPr txBox="1">
            <a:spLocks noGrp="1"/>
          </p:cNvSpPr>
          <p:nvPr>
            <p:ph type="title" hasCustomPrompt="1"/>
          </p:nvPr>
        </p:nvSpPr>
        <p:spPr>
          <a:prstGeom prst="rect">
            <a:avLst/>
          </a:prstGeom>
        </p:spPr>
        <p:txBody>
          <a:bodyPr/>
          <a:lstStyle/>
          <a:p>
            <a:r>
              <a:t>Slide Title</a:t>
            </a:r>
          </a:p>
        </p:txBody>
      </p:sp>
      <p:sp>
        <p:nvSpPr>
          <p:cNvPr id="40"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7" name="Title 9"/>
          <p:cNvSpPr>
            <a:spLocks noGrp="1"/>
          </p:cNvSpPr>
          <p:nvPr>
            <p:ph type="title" hasCustomPrompt="1"/>
          </p:nvPr>
        </p:nvSpPr>
        <p:spPr>
          <a:xfrm>
            <a:off x="1198771" y="7320975"/>
            <a:ext cx="21031200" cy="1379082"/>
          </a:xfrm>
          <a:prstGeom prst="rect">
            <a:avLst/>
          </a:prstGeom>
        </p:spPr>
        <p:txBody>
          <a:bodyPr/>
          <a:lstStyle>
            <a:lvl1pPr>
              <a:defRPr sz="7200" baseline="0">
                <a:solidFill>
                  <a:srgbClr val="005EB8"/>
                </a:solidFill>
                <a:latin typeface="Arial" panose="020B0604020202020204" pitchFamily="34" charset="0"/>
                <a:cs typeface="Arial" panose="020B0604020202020204" pitchFamily="34" charset="0"/>
              </a:defRPr>
            </a:lvl1pPr>
          </a:lstStyle>
          <a:p>
            <a:r>
              <a:rPr lang="en-US" dirty="0"/>
              <a:t>Presentation title</a:t>
            </a:r>
          </a:p>
        </p:txBody>
      </p:sp>
      <p:sp>
        <p:nvSpPr>
          <p:cNvPr id="11" name="Subtitle 2"/>
          <p:cNvSpPr>
            <a:spLocks noGrp="1"/>
          </p:cNvSpPr>
          <p:nvPr>
            <p:ph type="subTitle" idx="1" hasCustomPrompt="1"/>
          </p:nvPr>
        </p:nvSpPr>
        <p:spPr>
          <a:xfrm>
            <a:off x="1198771" y="8729910"/>
            <a:ext cx="18288000" cy="946488"/>
          </a:xfrm>
          <a:prstGeom prst="rect">
            <a:avLst/>
          </a:prstGeom>
        </p:spPr>
        <p:txBody>
          <a:bodyPr/>
          <a:lstStyle>
            <a:lvl1pPr marL="0" indent="0" algn="l">
              <a:buNone/>
              <a:defRPr sz="3600" b="0" i="0" baseline="0">
                <a:solidFill>
                  <a:srgbClr val="005EB8"/>
                </a:solidFill>
                <a:latin typeface="Arial" charset="0"/>
                <a:ea typeface="Arial" charset="0"/>
                <a:cs typeface="Arial" charset="0"/>
              </a:defRPr>
            </a:lvl1pPr>
            <a:lvl2pPr marL="914400" indent="0" algn="ctr">
              <a:buNone/>
              <a:defRPr sz="4000"/>
            </a:lvl2pPr>
            <a:lvl3pPr marL="1828800" indent="0" algn="ctr">
              <a:buNone/>
              <a:defRPr sz="3600"/>
            </a:lvl3pPr>
            <a:lvl4pPr marL="2743200" indent="0" algn="ctr">
              <a:buNone/>
              <a:defRPr sz="3200"/>
            </a:lvl4pPr>
            <a:lvl5pPr marL="3657600" indent="0" algn="ctr">
              <a:buNone/>
              <a:defRPr sz="3200"/>
            </a:lvl5pPr>
            <a:lvl6pPr marL="4572000" indent="0" algn="ctr">
              <a:buNone/>
              <a:defRPr sz="3200"/>
            </a:lvl6pPr>
            <a:lvl7pPr marL="5486400" indent="0" algn="ctr">
              <a:buNone/>
              <a:defRPr sz="3200"/>
            </a:lvl7pPr>
            <a:lvl8pPr marL="6400800" indent="0" algn="ctr">
              <a:buNone/>
              <a:defRPr sz="3200"/>
            </a:lvl8pPr>
            <a:lvl9pPr marL="7315200" indent="0" algn="ctr">
              <a:buNone/>
              <a:defRPr sz="3200"/>
            </a:lvl9pPr>
          </a:lstStyle>
          <a:p>
            <a:r>
              <a:rPr lang="en-US" dirty="0"/>
              <a:t>Date</a:t>
            </a:r>
          </a:p>
        </p:txBody>
      </p:sp>
      <p:pic>
        <p:nvPicPr>
          <p:cNvPr id="9" name="Picture 8" descr="A picture containing clipart&#10;&#10;Description generated with very high confidence">
            <a:extLst>
              <a:ext uri="{FF2B5EF4-FFF2-40B4-BE49-F238E27FC236}">
                <a16:creationId xmlns:a16="http://schemas.microsoft.com/office/drawing/2014/main" xmlns="" id="{97959884-1B4F-43C5-92F7-E44DF373C9BF}"/>
              </a:ext>
            </a:extLst>
          </p:cNvPr>
          <p:cNvPicPr>
            <a:picLocks noChangeAspect="1"/>
          </p:cNvPicPr>
          <p:nvPr userDrawn="1"/>
        </p:nvPicPr>
        <p:blipFill>
          <a:blip r:embed="rId2"/>
          <a:stretch>
            <a:fillRect/>
          </a:stretch>
        </p:blipFill>
        <p:spPr>
          <a:xfrm>
            <a:off x="20523092" y="586048"/>
            <a:ext cx="2881747" cy="872836"/>
          </a:xfrm>
          <a:prstGeom prst="rect">
            <a:avLst/>
          </a:prstGeom>
        </p:spPr>
      </p:pic>
      <p:pic>
        <p:nvPicPr>
          <p:cNvPr id="5" name="Content Placeholder 16">
            <a:extLst>
              <a:ext uri="{FF2B5EF4-FFF2-40B4-BE49-F238E27FC236}">
                <a16:creationId xmlns:a16="http://schemas.microsoft.com/office/drawing/2014/main" xmlns="" id="{5FDDE1C8-218E-4901-92BB-E0ADB27DCE4B}"/>
              </a:ext>
            </a:extLst>
          </p:cNvPr>
          <p:cNvPicPr>
            <a:picLocks noChangeAspect="1"/>
          </p:cNvPicPr>
          <p:nvPr userDrawn="1"/>
        </p:nvPicPr>
        <p:blipFill>
          <a:blip r:embed="rId3"/>
          <a:stretch>
            <a:fillRect/>
          </a:stretch>
        </p:blipFill>
        <p:spPr>
          <a:xfrm>
            <a:off x="0" y="12690473"/>
            <a:ext cx="24384000" cy="618930"/>
          </a:xfrm>
          <a:prstGeom prst="rect">
            <a:avLst/>
          </a:prstGeom>
        </p:spPr>
      </p:pic>
      <p:sp>
        <p:nvSpPr>
          <p:cNvPr id="6" name="Text Box 4">
            <a:extLst>
              <a:ext uri="{FF2B5EF4-FFF2-40B4-BE49-F238E27FC236}">
                <a16:creationId xmlns:a16="http://schemas.microsoft.com/office/drawing/2014/main" xmlns="" id="{733EB1D2-9EB5-4BBA-9043-DD9322866AB7}"/>
              </a:ext>
            </a:extLst>
          </p:cNvPr>
          <p:cNvSpPr txBox="1"/>
          <p:nvPr userDrawn="1"/>
        </p:nvSpPr>
        <p:spPr>
          <a:xfrm>
            <a:off x="6868160" y="11585884"/>
            <a:ext cx="10647680" cy="812800"/>
          </a:xfrm>
          <a:prstGeom prst="rect">
            <a:avLst/>
          </a:prstGeom>
          <a:solidFill>
            <a:schemeClr val="lt1"/>
          </a:solidFill>
          <a:ln w="6350">
            <a:noFill/>
          </a:ln>
        </p:spPr>
        <p:txBody>
          <a:bodyPr rot="0" spcFirstLastPara="0" vert="horz" wrap="square" lIns="182880" tIns="91440" rIns="182880" bIns="91440" numCol="1" spcCol="0" rtlCol="0" fromWordArt="0" anchor="t" anchorCtr="0" forceAA="0" compatLnSpc="1">
            <a:prstTxWarp prst="textNoShape">
              <a:avLst/>
            </a:prstTxWarp>
            <a:noAutofit/>
          </a:bodyPr>
          <a:lstStyle/>
          <a:p>
            <a:pPr>
              <a:spcAft>
                <a:spcPts val="0"/>
              </a:spcAft>
            </a:pPr>
            <a:r>
              <a:rPr lang="en-GB" sz="3600" dirty="0">
                <a:effectLst/>
                <a:latin typeface="Arial" panose="020B0604020202020204" pitchFamily="34" charset="0"/>
                <a:ea typeface="Calibri" panose="020F0502020204030204" pitchFamily="34" charset="0"/>
                <a:cs typeface="Times New Roman" panose="02020603050405020304" pitchFamily="18" charset="0"/>
              </a:rPr>
              <a:t>NHS England and NHS Improvement</a:t>
            </a:r>
            <a:endParaRPr lang="en-GB" sz="24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944669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Content Placeholder 9"/>
          <p:cNvSpPr>
            <a:spLocks noGrp="1"/>
          </p:cNvSpPr>
          <p:nvPr>
            <p:ph sz="quarter" idx="10"/>
          </p:nvPr>
        </p:nvSpPr>
        <p:spPr>
          <a:xfrm>
            <a:off x="1240480" y="3299256"/>
            <a:ext cx="20633797" cy="4488256"/>
          </a:xfrm>
          <a:prstGeom prst="rect">
            <a:avLst/>
          </a:prstGeom>
        </p:spPr>
        <p:txBody>
          <a:bodyPr/>
          <a:lstStyle>
            <a:lvl1pPr>
              <a:defRPr sz="28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800">
                <a:latin typeface="Arial" panose="020B0604020202020204" pitchFamily="34" charset="0"/>
                <a:cs typeface="Arial" panose="020B0604020202020204" pitchFamily="34" charset="0"/>
              </a:defRPr>
            </a:lvl3pPr>
            <a:lvl4pPr>
              <a:defRPr sz="2800">
                <a:latin typeface="Arial" panose="020B0604020202020204" pitchFamily="34" charset="0"/>
                <a:cs typeface="Arial" panose="020B0604020202020204" pitchFamily="34" charset="0"/>
              </a:defRPr>
            </a:lvl4pPr>
            <a:lvl5pPr>
              <a:defRPr sz="28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Title 10"/>
          <p:cNvSpPr>
            <a:spLocks noGrp="1"/>
          </p:cNvSpPr>
          <p:nvPr>
            <p:ph type="title"/>
          </p:nvPr>
        </p:nvSpPr>
        <p:spPr>
          <a:xfrm>
            <a:off x="1229841" y="1708929"/>
            <a:ext cx="17512147" cy="1223298"/>
          </a:xfrm>
          <a:prstGeom prst="rect">
            <a:avLst/>
          </a:prstGeom>
        </p:spPr>
        <p:txBody>
          <a:bodyPr/>
          <a:lstStyle>
            <a:lvl1pPr>
              <a:defRPr sz="7200" b="0">
                <a:solidFill>
                  <a:srgbClr val="005EB8"/>
                </a:solidFill>
                <a:latin typeface="Arial" panose="020B0604020202020204" pitchFamily="34" charset="0"/>
                <a:cs typeface="Arial" panose="020B0604020202020204" pitchFamily="34" charset="0"/>
              </a:defRPr>
            </a:lvl1pPr>
          </a:lstStyle>
          <a:p>
            <a:r>
              <a:rPr lang="en-US" dirty="0"/>
              <a:t>Click to edit Master title style</a:t>
            </a:r>
            <a:endParaRPr lang="en-US" sz="5600" dirty="0">
              <a:solidFill>
                <a:srgbClr val="005EB8"/>
              </a:solidFill>
              <a:latin typeface="Arial" charset="0"/>
              <a:ea typeface="Arial" charset="0"/>
              <a:cs typeface="Arial" charset="0"/>
            </a:endParaRPr>
          </a:p>
        </p:txBody>
      </p:sp>
      <p:sp>
        <p:nvSpPr>
          <p:cNvPr id="8" name="TextBox 7"/>
          <p:cNvSpPr txBox="1"/>
          <p:nvPr userDrawn="1"/>
        </p:nvSpPr>
        <p:spPr>
          <a:xfrm>
            <a:off x="776837" y="12745073"/>
            <a:ext cx="1726299" cy="461665"/>
          </a:xfrm>
          <a:prstGeom prst="rect">
            <a:avLst/>
          </a:prstGeom>
          <a:noFill/>
        </p:spPr>
        <p:txBody>
          <a:bodyPr wrap="square" rtlCol="0">
            <a:spAutoFit/>
          </a:bodyPr>
          <a:lstStyle/>
          <a:p>
            <a:pPr algn="l"/>
            <a:fld id="{34F92BC6-D7C3-584B-87F2-0B845776A5AD}" type="slidenum">
              <a:rPr lang="en-US" sz="2400" smtClean="0">
                <a:solidFill>
                  <a:schemeClr val="accent3">
                    <a:lumMod val="60000"/>
                    <a:lumOff val="40000"/>
                  </a:schemeClr>
                </a:solidFill>
                <a:latin typeface="Arial" panose="020B0604020202020204" pitchFamily="34" charset="0"/>
                <a:cs typeface="Arial" panose="020B0604020202020204" pitchFamily="34" charset="0"/>
              </a:rPr>
              <a:pPr algn="l"/>
              <a:t>‹#›</a:t>
            </a:fld>
            <a:r>
              <a:rPr lang="en-US" sz="2400" dirty="0">
                <a:solidFill>
                  <a:schemeClr val="accent3">
                    <a:lumMod val="60000"/>
                    <a:lumOff val="40000"/>
                  </a:schemeClr>
                </a:solidFill>
                <a:latin typeface="Arial" panose="020B0604020202020204" pitchFamily="34" charset="0"/>
                <a:cs typeface="Arial" panose="020B0604020202020204" pitchFamily="34" charset="0"/>
              </a:rPr>
              <a:t> </a:t>
            </a:r>
            <a:r>
              <a:rPr lang="en-US" sz="2400" dirty="0">
                <a:solidFill>
                  <a:schemeClr val="accent3"/>
                </a:solidFill>
                <a:latin typeface="Arial" panose="020B0604020202020204" pitchFamily="34" charset="0"/>
                <a:cs typeface="Arial" panose="020B0604020202020204" pitchFamily="34" charset="0"/>
              </a:rPr>
              <a:t>  </a:t>
            </a:r>
            <a:r>
              <a:rPr lang="en-US" sz="2400" dirty="0">
                <a:solidFill>
                  <a:srgbClr val="005EB8"/>
                </a:solidFill>
                <a:latin typeface="Arial" panose="020B0604020202020204" pitchFamily="34" charset="0"/>
                <a:cs typeface="Arial" panose="020B0604020202020204" pitchFamily="34" charset="0"/>
              </a:rPr>
              <a:t>|</a:t>
            </a:r>
            <a:endParaRPr lang="en-US" sz="2400" dirty="0">
              <a:solidFill>
                <a:schemeClr val="accent3"/>
              </a:solidFill>
              <a:latin typeface="Arial" panose="020B0604020202020204" pitchFamily="34" charset="0"/>
              <a:cs typeface="Arial" panose="020B0604020202020204" pitchFamily="34" charset="0"/>
            </a:endParaRPr>
          </a:p>
        </p:txBody>
      </p:sp>
      <p:sp>
        <p:nvSpPr>
          <p:cNvPr id="9" name="Footer Placeholder 2"/>
          <p:cNvSpPr>
            <a:spLocks noGrp="1"/>
          </p:cNvSpPr>
          <p:nvPr>
            <p:ph type="ftr" sz="quarter" idx="3"/>
          </p:nvPr>
        </p:nvSpPr>
        <p:spPr>
          <a:xfrm>
            <a:off x="1841803" y="12666879"/>
            <a:ext cx="15261771" cy="730250"/>
          </a:xfrm>
          <a:prstGeom prst="rect">
            <a:avLst/>
          </a:prstGeom>
        </p:spPr>
        <p:txBody>
          <a:bodyPr vert="horz" lIns="91440" tIns="45720" rIns="91440" bIns="45720" rtlCol="0" anchor="ctr"/>
          <a:lstStyle>
            <a:lvl1pPr algn="l">
              <a:defRPr sz="2400" b="0">
                <a:solidFill>
                  <a:schemeClr val="accent3">
                    <a:lumMod val="60000"/>
                    <a:lumOff val="40000"/>
                  </a:schemeClr>
                </a:solidFill>
                <a:latin typeface="Arial" charset="0"/>
                <a:ea typeface="Arial" charset="0"/>
                <a:cs typeface="Arial" charset="0"/>
              </a:defRPr>
            </a:lvl1pPr>
          </a:lstStyle>
          <a:p>
            <a:r>
              <a:rPr lang="en-US" dirty="0"/>
              <a:t>Presentation title</a:t>
            </a:r>
          </a:p>
        </p:txBody>
      </p:sp>
      <p:pic>
        <p:nvPicPr>
          <p:cNvPr id="12" name="Picture 11" descr="A picture containing clipart&#10;&#10;Description generated with very high confidence">
            <a:extLst>
              <a:ext uri="{FF2B5EF4-FFF2-40B4-BE49-F238E27FC236}">
                <a16:creationId xmlns:a16="http://schemas.microsoft.com/office/drawing/2014/main" xmlns="" id="{7ADC841C-5A22-4563-A975-9750BB6F94B4}"/>
              </a:ext>
            </a:extLst>
          </p:cNvPr>
          <p:cNvPicPr>
            <a:picLocks noChangeAspect="1"/>
          </p:cNvPicPr>
          <p:nvPr userDrawn="1"/>
        </p:nvPicPr>
        <p:blipFill>
          <a:blip r:embed="rId2"/>
          <a:stretch>
            <a:fillRect/>
          </a:stretch>
        </p:blipFill>
        <p:spPr>
          <a:xfrm>
            <a:off x="20523092" y="586048"/>
            <a:ext cx="2881747" cy="872836"/>
          </a:xfrm>
          <a:prstGeom prst="rect">
            <a:avLst/>
          </a:prstGeom>
        </p:spPr>
      </p:pic>
    </p:spTree>
    <p:extLst>
      <p:ext uri="{BB962C8B-B14F-4D97-AF65-F5344CB8AC3E}">
        <p14:creationId xmlns:p14="http://schemas.microsoft.com/office/powerpoint/2010/main" val="1780309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3C5C94-049E-4BA8-9BB2-F6147D5DFD73}"/>
              </a:ext>
            </a:extLst>
          </p:cNvPr>
          <p:cNvSpPr>
            <a:spLocks noGrp="1"/>
          </p:cNvSpPr>
          <p:nvPr>
            <p:ph type="title"/>
          </p:nvPr>
        </p:nvSpPr>
        <p:spPr>
          <a:xfrm>
            <a:off x="1676400" y="1362075"/>
            <a:ext cx="21031200" cy="2019302"/>
          </a:xfrm>
          <a:prstGeom prst="rect">
            <a:avLst/>
          </a:prstGeom>
        </p:spPr>
        <p:txBody>
          <a:bodyPr/>
          <a:lstStyle>
            <a:lvl1pPr>
              <a:defRPr b="1">
                <a:solidFill>
                  <a:schemeClr val="accent1"/>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xmlns="" id="{A38BC0B8-079E-48C0-8B30-F97ED92ACFAE}"/>
              </a:ext>
            </a:extLst>
          </p:cNvPr>
          <p:cNvSpPr>
            <a:spLocks noGrp="1"/>
          </p:cNvSpPr>
          <p:nvPr>
            <p:ph idx="1"/>
          </p:nvPr>
        </p:nvSpPr>
        <p:spPr>
          <a:xfrm>
            <a:off x="1676400" y="3651250"/>
            <a:ext cx="21031200" cy="8702676"/>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CBF98ED5-E82C-4E81-B08E-CBA646AD6AC6}"/>
              </a:ext>
            </a:extLst>
          </p:cNvPr>
          <p:cNvSpPr>
            <a:spLocks noGrp="1"/>
          </p:cNvSpPr>
          <p:nvPr>
            <p:ph type="dt" sz="half" idx="10"/>
          </p:nvPr>
        </p:nvSpPr>
        <p:spPr>
          <a:xfrm>
            <a:off x="1676400" y="12712703"/>
            <a:ext cx="5486400" cy="730250"/>
          </a:xfrm>
          <a:prstGeom prst="rect">
            <a:avLst/>
          </a:prstGeom>
        </p:spPr>
        <p:txBody>
          <a:bodyPr/>
          <a:lstStyle>
            <a:lvl1pPr>
              <a:defRPr>
                <a:latin typeface="Arial" panose="020B0604020202020204" pitchFamily="34" charset="0"/>
                <a:cs typeface="Arial" panose="020B0604020202020204" pitchFamily="34" charset="0"/>
              </a:defRPr>
            </a:lvl1pPr>
          </a:lstStyle>
          <a:p>
            <a:fld id="{A6279626-894E-4D32-85F3-4A91CA7FBCD3}" type="datetimeFigureOut">
              <a:rPr lang="en-GB" smtClean="0"/>
              <a:pPr/>
              <a:t>24/01/2023</a:t>
            </a:fld>
            <a:endParaRPr lang="en-GB" dirty="0"/>
          </a:p>
        </p:txBody>
      </p:sp>
      <p:sp>
        <p:nvSpPr>
          <p:cNvPr id="5" name="Footer Placeholder 4">
            <a:extLst>
              <a:ext uri="{FF2B5EF4-FFF2-40B4-BE49-F238E27FC236}">
                <a16:creationId xmlns:a16="http://schemas.microsoft.com/office/drawing/2014/main" xmlns="" id="{9A9DB0A8-9E83-40EF-B4DB-7D1CFE4D2E8E}"/>
              </a:ext>
            </a:extLst>
          </p:cNvPr>
          <p:cNvSpPr>
            <a:spLocks noGrp="1"/>
          </p:cNvSpPr>
          <p:nvPr>
            <p:ph type="ftr" sz="quarter" idx="11"/>
          </p:nvPr>
        </p:nvSpPr>
        <p:spPr>
          <a:xfrm>
            <a:off x="8077200" y="12712703"/>
            <a:ext cx="8229600" cy="730250"/>
          </a:xfrm>
          <a:prstGeom prst="rect">
            <a:avLst/>
          </a:prstGeom>
        </p:spPr>
        <p:txBody>
          <a:bodyPr/>
          <a:lstStyle>
            <a:lvl1pPr>
              <a:defRPr>
                <a:latin typeface="Arial" panose="020B0604020202020204" pitchFamily="34" charset="0"/>
                <a:cs typeface="Arial" panose="020B0604020202020204" pitchFamily="34" charset="0"/>
              </a:defRPr>
            </a:lvl1pPr>
          </a:lstStyle>
          <a:p>
            <a:endParaRPr lang="en-GB" dirty="0"/>
          </a:p>
        </p:txBody>
      </p:sp>
      <p:sp>
        <p:nvSpPr>
          <p:cNvPr id="6" name="Slide Number Placeholder 5">
            <a:extLst>
              <a:ext uri="{FF2B5EF4-FFF2-40B4-BE49-F238E27FC236}">
                <a16:creationId xmlns:a16="http://schemas.microsoft.com/office/drawing/2014/main" xmlns="" id="{809DA4A8-B415-4A3F-9453-E90ADFDDFAC6}"/>
              </a:ext>
            </a:extLst>
          </p:cNvPr>
          <p:cNvSpPr>
            <a:spLocks noGrp="1"/>
          </p:cNvSpPr>
          <p:nvPr>
            <p:ph type="sldNum" sz="quarter" idx="12"/>
          </p:nvPr>
        </p:nvSpPr>
        <p:spPr>
          <a:xfrm>
            <a:off x="17221200" y="12712703"/>
            <a:ext cx="5486400" cy="730250"/>
          </a:xfrm>
          <a:prstGeom prst="rect">
            <a:avLst/>
          </a:prstGeom>
        </p:spPr>
        <p:txBody>
          <a:bodyPr/>
          <a:lstStyle>
            <a:lvl1pPr>
              <a:defRPr>
                <a:latin typeface="Arial" panose="020B0604020202020204" pitchFamily="34" charset="0"/>
                <a:cs typeface="Arial" panose="020B0604020202020204" pitchFamily="34" charset="0"/>
              </a:defRPr>
            </a:lvl1pPr>
          </a:lstStyle>
          <a:p>
            <a:fld id="{34710792-56B9-4EB1-AFAD-DBC759F67D0C}" type="slidenum">
              <a:rPr lang="en-GB" smtClean="0"/>
              <a:pPr/>
              <a:t>‹#›</a:t>
            </a:fld>
            <a:endParaRPr lang="en-GB" dirty="0"/>
          </a:p>
        </p:txBody>
      </p:sp>
    </p:spTree>
    <p:extLst>
      <p:ext uri="{BB962C8B-B14F-4D97-AF65-F5344CB8AC3E}">
        <p14:creationId xmlns:p14="http://schemas.microsoft.com/office/powerpoint/2010/main" val="41373869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4F4F3"/>
        </a:solidFill>
        <a:effectLst/>
      </p:bgPr>
    </p:bg>
    <p:spTree>
      <p:nvGrpSpPr>
        <p:cNvPr id="1" name=""/>
        <p:cNvGrpSpPr/>
        <p:nvPr/>
      </p:nvGrpSpPr>
      <p:grpSpPr>
        <a:xfrm>
          <a:off x="0" y="0"/>
          <a:ext cx="0" cy="0"/>
          <a:chOff x="0" y="0"/>
          <a:chExt cx="0" cy="0"/>
        </a:xfrm>
      </p:grpSpPr>
      <p:sp>
        <p:nvSpPr>
          <p:cNvPr id="2" name="Rectangle"/>
          <p:cNvSpPr/>
          <p:nvPr/>
        </p:nvSpPr>
        <p:spPr>
          <a:xfrm>
            <a:off x="-1075" y="12019026"/>
            <a:ext cx="24386151" cy="1695285"/>
          </a:xfrm>
          <a:prstGeom prst="rect">
            <a:avLst/>
          </a:prstGeom>
          <a:solidFill>
            <a:srgbClr val="FFFFFF"/>
          </a:solidFill>
          <a:ln w="12700">
            <a:miter lim="400000"/>
          </a:ln>
        </p:spPr>
        <p:txBody>
          <a:bodyPr lIns="50800" tIns="50800" rIns="50800" bIns="50800" anchor="ctr"/>
          <a:lstStyle/>
          <a:p>
            <a:pPr defTabSz="825500">
              <a:defRPr sz="3200">
                <a:solidFill>
                  <a:srgbClr val="FFFFFF"/>
                </a:solidFill>
                <a:latin typeface="Helvetica Neue Medium"/>
                <a:ea typeface="Helvetica Neue Medium"/>
                <a:cs typeface="Helvetica Neue Medium"/>
                <a:sym typeface="Helvetica Neue Medium"/>
              </a:defRPr>
            </a:pPr>
            <a:endParaRPr/>
          </a:p>
        </p:txBody>
      </p:sp>
      <p:sp>
        <p:nvSpPr>
          <p:cNvPr id="3" name="Rectangle"/>
          <p:cNvSpPr/>
          <p:nvPr/>
        </p:nvSpPr>
        <p:spPr>
          <a:xfrm>
            <a:off x="-25679" y="-25956"/>
            <a:ext cx="24435358" cy="2850059"/>
          </a:xfrm>
          <a:prstGeom prst="rect">
            <a:avLst/>
          </a:prstGeom>
          <a:gradFill>
            <a:gsLst>
              <a:gs pos="0">
                <a:schemeClr val="accent6">
                  <a:hueOff val="3499157"/>
                  <a:lumOff val="-15546"/>
                </a:schemeClr>
              </a:gs>
              <a:gs pos="100000">
                <a:schemeClr val="accent6">
                  <a:hueOff val="3714316"/>
                  <a:satOff val="-19869"/>
                  <a:lumOff val="-2203"/>
                </a:schemeClr>
              </a:gs>
            </a:gsLst>
            <a:lin ang="5400000"/>
          </a:gradFill>
          <a:ln w="12700">
            <a:miter lim="400000"/>
          </a:ln>
        </p:spPr>
        <p:txBody>
          <a:bodyPr lIns="50800" tIns="50800" rIns="50800" bIns="50800" anchor="ctr"/>
          <a:lstStyle/>
          <a:p>
            <a:pPr defTabSz="825500">
              <a:defRPr sz="3200">
                <a:solidFill>
                  <a:srgbClr val="DC9F5E"/>
                </a:solidFill>
                <a:latin typeface="Helvetica Neue Medium"/>
                <a:ea typeface="Helvetica Neue Medium"/>
                <a:cs typeface="Helvetica Neue Medium"/>
                <a:sym typeface="Helvetica Neue Medium"/>
              </a:defRPr>
            </a:pPr>
            <a:endParaRPr/>
          </a:p>
        </p:txBody>
      </p:sp>
      <p:sp>
        <p:nvSpPr>
          <p:cNvPr id="4" name="Slide Title"/>
          <p:cNvSpPr txBox="1">
            <a:spLocks noGrp="1"/>
          </p:cNvSpPr>
          <p:nvPr>
            <p:ph type="title" hasCustomPrompt="1"/>
          </p:nvPr>
        </p:nvSpPr>
        <p:spPr>
          <a:xfrm>
            <a:off x="1206500" y="780659"/>
            <a:ext cx="21971000" cy="143316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Slide Title</a:t>
            </a:r>
          </a:p>
        </p:txBody>
      </p:sp>
      <p:sp>
        <p:nvSpPr>
          <p:cNvPr id="5" name="Body Level One…"/>
          <p:cNvSpPr txBox="1">
            <a:spLocks noGrp="1"/>
          </p:cNvSpPr>
          <p:nvPr>
            <p:ph type="body" idx="1" hasCustomPrompt="1"/>
          </p:nvPr>
        </p:nvSpPr>
        <p:spPr>
          <a:xfrm>
            <a:off x="1206500" y="3810552"/>
            <a:ext cx="21971000" cy="867703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ormAutofit/>
          </a:bodyPr>
          <a:lstStyle/>
          <a:p>
            <a:r>
              <a:t>Slide bullet text</a:t>
            </a:r>
          </a:p>
          <a:p>
            <a:pPr lvl="1"/>
            <a:endParaRPr/>
          </a:p>
          <a:p>
            <a:pPr lvl="2"/>
            <a:endParaRPr/>
          </a:p>
          <a:p>
            <a:pPr lvl="3"/>
            <a:endParaRPr/>
          </a:p>
          <a:p>
            <a:pPr lvl="4"/>
            <a:endParaRPr/>
          </a:p>
        </p:txBody>
      </p:sp>
      <p:pic>
        <p:nvPicPr>
          <p:cNvPr id="6" name="lev-pedro-hz.jpg" descr="lev-pedro-hz.jpg"/>
          <p:cNvPicPr>
            <a:picLocks noChangeAspect="1"/>
          </p:cNvPicPr>
          <p:nvPr/>
        </p:nvPicPr>
        <p:blipFill>
          <a:blip r:embed="rId4"/>
          <a:stretch>
            <a:fillRect/>
          </a:stretch>
        </p:blipFill>
        <p:spPr>
          <a:xfrm>
            <a:off x="18191779" y="12399378"/>
            <a:ext cx="5753138" cy="934582"/>
          </a:xfrm>
          <a:prstGeom prst="rect">
            <a:avLst/>
          </a:prstGeom>
          <a:ln w="12700">
            <a:miter lim="400000"/>
          </a:ln>
        </p:spPr>
      </p:pic>
      <p:pic>
        <p:nvPicPr>
          <p:cNvPr id="7" name="Image" descr="Image"/>
          <p:cNvPicPr>
            <a:picLocks noChangeAspect="1"/>
          </p:cNvPicPr>
          <p:nvPr/>
        </p:nvPicPr>
        <p:blipFill>
          <a:blip r:embed="rId5"/>
          <a:srcRect t="12238" r="20636" b="32916"/>
          <a:stretch>
            <a:fillRect/>
          </a:stretch>
        </p:blipFill>
        <p:spPr>
          <a:xfrm>
            <a:off x="21015098" y="-19257"/>
            <a:ext cx="3362503" cy="2846670"/>
          </a:xfrm>
          <a:prstGeom prst="rect">
            <a:avLst/>
          </a:prstGeom>
          <a:ln w="12700">
            <a:miter lim="400000"/>
          </a:ln>
        </p:spPr>
      </p:pic>
      <p:sp>
        <p:nvSpPr>
          <p:cNvPr id="8" name="Slide Number"/>
          <p:cNvSpPr txBox="1">
            <a:spLocks noGrp="1"/>
          </p:cNvSpPr>
          <p:nvPr>
            <p:ph type="sldNum" sz="quarter" idx="2"/>
          </p:nvPr>
        </p:nvSpPr>
        <p:spPr>
          <a:xfrm>
            <a:off x="12001499" y="13080999"/>
            <a:ext cx="368505" cy="374600"/>
          </a:xfrm>
          <a:prstGeom prst="rect">
            <a:avLst/>
          </a:prstGeom>
          <a:ln w="12700">
            <a:miter lim="400000"/>
          </a:ln>
        </p:spPr>
        <p:txBody>
          <a:bodyPr wrap="none" lIns="50800" tIns="50800" rIns="50800" bIns="50800" anchor="b">
            <a:spAutoFit/>
          </a:bodyPr>
          <a:lstStyle>
            <a:lvl1pPr defTabSz="584200">
              <a:defRPr sz="1800">
                <a:solidFill>
                  <a:srgbClr val="000000"/>
                </a:solidFil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Lst>
  <p:transition spd="med"/>
  <p:txStyles>
    <p:titleStyle>
      <a:lvl1pPr marL="0" marR="0" indent="0" algn="l" defTabSz="2438338" eaLnBrk="1" latinLnBrk="0" hangingPunct="1">
        <a:lnSpc>
          <a:spcPct val="80000"/>
        </a:lnSpc>
        <a:spcBef>
          <a:spcPts val="0"/>
        </a:spcBef>
        <a:spcAft>
          <a:spcPts val="0"/>
        </a:spcAft>
        <a:buClrTx/>
        <a:buSzTx/>
        <a:buFontTx/>
        <a:buNone/>
        <a:tabLst/>
        <a:defRPr sz="7600" b="1" i="0" u="none" strike="noStrike" cap="none" spc="-152" baseline="0">
          <a:solidFill>
            <a:srgbClr val="FFFFFF"/>
          </a:solidFill>
          <a:uFillTx/>
          <a:latin typeface="+mn-lt"/>
          <a:ea typeface="+mn-ea"/>
          <a:cs typeface="+mn-cs"/>
          <a:sym typeface="Helvetica Neue"/>
        </a:defRPr>
      </a:lvl1pPr>
      <a:lvl2pPr marL="0" marR="0" indent="457200" algn="l" defTabSz="2438338" eaLnBrk="1" latinLnBrk="0" hangingPunct="1">
        <a:lnSpc>
          <a:spcPct val="80000"/>
        </a:lnSpc>
        <a:spcBef>
          <a:spcPts val="0"/>
        </a:spcBef>
        <a:spcAft>
          <a:spcPts val="0"/>
        </a:spcAft>
        <a:buClrTx/>
        <a:buSzTx/>
        <a:buFontTx/>
        <a:buNone/>
        <a:tabLst/>
        <a:defRPr sz="7600" b="1" i="0" u="none" strike="noStrike" cap="none" spc="-152" baseline="0">
          <a:solidFill>
            <a:srgbClr val="FFFFFF"/>
          </a:solidFill>
          <a:uFillTx/>
          <a:latin typeface="+mn-lt"/>
          <a:ea typeface="+mn-ea"/>
          <a:cs typeface="+mn-cs"/>
          <a:sym typeface="Helvetica Neue"/>
        </a:defRPr>
      </a:lvl2pPr>
      <a:lvl3pPr marL="0" marR="0" indent="914400" algn="l" defTabSz="2438338" eaLnBrk="1" latinLnBrk="0" hangingPunct="1">
        <a:lnSpc>
          <a:spcPct val="80000"/>
        </a:lnSpc>
        <a:spcBef>
          <a:spcPts val="0"/>
        </a:spcBef>
        <a:spcAft>
          <a:spcPts val="0"/>
        </a:spcAft>
        <a:buClrTx/>
        <a:buSzTx/>
        <a:buFontTx/>
        <a:buNone/>
        <a:tabLst/>
        <a:defRPr sz="7600" b="1" i="0" u="none" strike="noStrike" cap="none" spc="-152" baseline="0">
          <a:solidFill>
            <a:srgbClr val="FFFFFF"/>
          </a:solidFill>
          <a:uFillTx/>
          <a:latin typeface="+mn-lt"/>
          <a:ea typeface="+mn-ea"/>
          <a:cs typeface="+mn-cs"/>
          <a:sym typeface="Helvetica Neue"/>
        </a:defRPr>
      </a:lvl3pPr>
      <a:lvl4pPr marL="0" marR="0" indent="1371600" algn="l" defTabSz="2438338" eaLnBrk="1" latinLnBrk="0" hangingPunct="1">
        <a:lnSpc>
          <a:spcPct val="80000"/>
        </a:lnSpc>
        <a:spcBef>
          <a:spcPts val="0"/>
        </a:spcBef>
        <a:spcAft>
          <a:spcPts val="0"/>
        </a:spcAft>
        <a:buClrTx/>
        <a:buSzTx/>
        <a:buFontTx/>
        <a:buNone/>
        <a:tabLst/>
        <a:defRPr sz="7600" b="1" i="0" u="none" strike="noStrike" cap="none" spc="-152" baseline="0">
          <a:solidFill>
            <a:srgbClr val="FFFFFF"/>
          </a:solidFill>
          <a:uFillTx/>
          <a:latin typeface="+mn-lt"/>
          <a:ea typeface="+mn-ea"/>
          <a:cs typeface="+mn-cs"/>
          <a:sym typeface="Helvetica Neue"/>
        </a:defRPr>
      </a:lvl4pPr>
      <a:lvl5pPr marL="0" marR="0" indent="1828800" algn="l" defTabSz="2438338" eaLnBrk="1" latinLnBrk="0" hangingPunct="1">
        <a:lnSpc>
          <a:spcPct val="80000"/>
        </a:lnSpc>
        <a:spcBef>
          <a:spcPts val="0"/>
        </a:spcBef>
        <a:spcAft>
          <a:spcPts val="0"/>
        </a:spcAft>
        <a:buClrTx/>
        <a:buSzTx/>
        <a:buFontTx/>
        <a:buNone/>
        <a:tabLst/>
        <a:defRPr sz="7600" b="1" i="0" u="none" strike="noStrike" cap="none" spc="-152" baseline="0">
          <a:solidFill>
            <a:srgbClr val="FFFFFF"/>
          </a:solidFill>
          <a:uFillTx/>
          <a:latin typeface="+mn-lt"/>
          <a:ea typeface="+mn-ea"/>
          <a:cs typeface="+mn-cs"/>
          <a:sym typeface="Helvetica Neue"/>
        </a:defRPr>
      </a:lvl5pPr>
      <a:lvl6pPr marL="0" marR="0" indent="2286000" algn="l" defTabSz="2438338" eaLnBrk="1" latinLnBrk="0" hangingPunct="1">
        <a:lnSpc>
          <a:spcPct val="80000"/>
        </a:lnSpc>
        <a:spcBef>
          <a:spcPts val="0"/>
        </a:spcBef>
        <a:spcAft>
          <a:spcPts val="0"/>
        </a:spcAft>
        <a:buClrTx/>
        <a:buSzTx/>
        <a:buFontTx/>
        <a:buNone/>
        <a:tabLst/>
        <a:defRPr sz="7600" b="1" i="0" u="none" strike="noStrike" cap="none" spc="-152" baseline="0">
          <a:solidFill>
            <a:srgbClr val="FFFFFF"/>
          </a:solidFill>
          <a:uFillTx/>
          <a:latin typeface="+mn-lt"/>
          <a:ea typeface="+mn-ea"/>
          <a:cs typeface="+mn-cs"/>
          <a:sym typeface="Helvetica Neue"/>
        </a:defRPr>
      </a:lvl6pPr>
      <a:lvl7pPr marL="0" marR="0" indent="2743200" algn="l" defTabSz="2438338" eaLnBrk="1" latinLnBrk="0" hangingPunct="1">
        <a:lnSpc>
          <a:spcPct val="80000"/>
        </a:lnSpc>
        <a:spcBef>
          <a:spcPts val="0"/>
        </a:spcBef>
        <a:spcAft>
          <a:spcPts val="0"/>
        </a:spcAft>
        <a:buClrTx/>
        <a:buSzTx/>
        <a:buFontTx/>
        <a:buNone/>
        <a:tabLst/>
        <a:defRPr sz="7600" b="1" i="0" u="none" strike="noStrike" cap="none" spc="-152" baseline="0">
          <a:solidFill>
            <a:srgbClr val="FFFFFF"/>
          </a:solidFill>
          <a:uFillTx/>
          <a:latin typeface="+mn-lt"/>
          <a:ea typeface="+mn-ea"/>
          <a:cs typeface="+mn-cs"/>
          <a:sym typeface="Helvetica Neue"/>
        </a:defRPr>
      </a:lvl7pPr>
      <a:lvl8pPr marL="0" marR="0" indent="3200400" algn="l" defTabSz="2438338" eaLnBrk="1" latinLnBrk="0" hangingPunct="1">
        <a:lnSpc>
          <a:spcPct val="80000"/>
        </a:lnSpc>
        <a:spcBef>
          <a:spcPts val="0"/>
        </a:spcBef>
        <a:spcAft>
          <a:spcPts val="0"/>
        </a:spcAft>
        <a:buClrTx/>
        <a:buSzTx/>
        <a:buFontTx/>
        <a:buNone/>
        <a:tabLst/>
        <a:defRPr sz="7600" b="1" i="0" u="none" strike="noStrike" cap="none" spc="-152" baseline="0">
          <a:solidFill>
            <a:srgbClr val="FFFFFF"/>
          </a:solidFill>
          <a:uFillTx/>
          <a:latin typeface="+mn-lt"/>
          <a:ea typeface="+mn-ea"/>
          <a:cs typeface="+mn-cs"/>
          <a:sym typeface="Helvetica Neue"/>
        </a:defRPr>
      </a:lvl8pPr>
      <a:lvl9pPr marL="0" marR="0" indent="3657600" algn="l" defTabSz="2438338" eaLnBrk="1" latinLnBrk="0" hangingPunct="1">
        <a:lnSpc>
          <a:spcPct val="80000"/>
        </a:lnSpc>
        <a:spcBef>
          <a:spcPts val="0"/>
        </a:spcBef>
        <a:spcAft>
          <a:spcPts val="0"/>
        </a:spcAft>
        <a:buClrTx/>
        <a:buSzTx/>
        <a:buFontTx/>
        <a:buNone/>
        <a:tabLst/>
        <a:defRPr sz="7600" b="1" i="0" u="none" strike="noStrike" cap="none" spc="-152" baseline="0">
          <a:solidFill>
            <a:srgbClr val="FFFFFF"/>
          </a:solidFill>
          <a:uFillTx/>
          <a:latin typeface="+mn-lt"/>
          <a:ea typeface="+mn-ea"/>
          <a:cs typeface="+mn-cs"/>
          <a:sym typeface="Helvetica Neue"/>
        </a:defRPr>
      </a:lvl9pPr>
    </p:titleStyle>
    <p:bodyStyle>
      <a:lvl1pPr marL="609600" marR="0" indent="-609600" algn="l" defTabSz="2438338" eaLnBrk="1" latinLnBrk="0" hangingPunct="1">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1pPr>
      <a:lvl2pPr marL="1219200" marR="0" indent="-609600" algn="l" defTabSz="2438338" eaLnBrk="1" latinLnBrk="0" hangingPunct="1">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2pPr>
      <a:lvl3pPr marL="1828800" marR="0" indent="-609600" algn="l" defTabSz="2438338" eaLnBrk="1" latinLnBrk="0" hangingPunct="1">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3pPr>
      <a:lvl4pPr marL="2438400" marR="0" indent="-609600" algn="l" defTabSz="2438338" eaLnBrk="1" latinLnBrk="0" hangingPunct="1">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4pPr>
      <a:lvl5pPr marL="3048000" marR="0" indent="-609600" algn="l" defTabSz="2438338" eaLnBrk="1" latinLnBrk="0" hangingPunct="1">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5pPr>
      <a:lvl6pPr marL="3657600" marR="0" indent="-609600" algn="l" defTabSz="2438338" eaLnBrk="1" latinLnBrk="0" hangingPunct="1">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6pPr>
      <a:lvl7pPr marL="4267200" marR="0" indent="-609600" algn="l" defTabSz="2438338" eaLnBrk="1" latinLnBrk="0" hangingPunct="1">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7pPr>
      <a:lvl8pPr marL="4876800" marR="0" indent="-609600" algn="l" defTabSz="2438338" eaLnBrk="1" latinLnBrk="0" hangingPunct="1">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8pPr>
      <a:lvl9pPr marL="5486400" marR="0" indent="-609600" algn="l" defTabSz="2438338" eaLnBrk="1" latinLnBrk="0" hangingPunct="1">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n-lt"/>
          <a:ea typeface="+mn-ea"/>
          <a:cs typeface="+mn-cs"/>
          <a:sym typeface="Helvetica Neue"/>
        </a:defRPr>
      </a:lvl9pPr>
    </p:bodyStyle>
    <p:otherStyle>
      <a:lvl1pPr marL="0" marR="0" indent="0" algn="ctr" defTabSz="584200" rtl="0" eaLnBrk="1" latinLnBrk="0" hangingPunct="1">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1pPr>
      <a:lvl2pPr marL="0" marR="0" indent="457200" algn="ctr" defTabSz="584200" rtl="0" eaLnBrk="1" latinLnBrk="0" hangingPunct="1">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2pPr>
      <a:lvl3pPr marL="0" marR="0" indent="914400" algn="ctr" defTabSz="584200" rtl="0" eaLnBrk="1" latinLnBrk="0" hangingPunct="1">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3pPr>
      <a:lvl4pPr marL="0" marR="0" indent="1371600" algn="ctr" defTabSz="584200" rtl="0" eaLnBrk="1" latinLnBrk="0" hangingPunct="1">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4pPr>
      <a:lvl5pPr marL="0" marR="0" indent="1828800" algn="ctr" defTabSz="584200" rtl="0" eaLnBrk="1" latinLnBrk="0" hangingPunct="1">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5pPr>
      <a:lvl6pPr marL="0" marR="0" indent="2286000" algn="ctr" defTabSz="584200" rtl="0" eaLnBrk="1" latinLnBrk="0" hangingPunct="1">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6pPr>
      <a:lvl7pPr marL="0" marR="0" indent="2743200" algn="ctr" defTabSz="584200" rtl="0" eaLnBrk="1" latinLnBrk="0" hangingPunct="1">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7pPr>
      <a:lvl8pPr marL="0" marR="0" indent="3200400" algn="ctr" defTabSz="584200" rtl="0" eaLnBrk="1" latinLnBrk="0" hangingPunct="1">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8pPr>
      <a:lvl9pPr marL="0" marR="0" indent="3657600" algn="ctr" defTabSz="584200" rtl="0" eaLnBrk="1" latinLnBrk="0" hangingPunct="1">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extBox 8"/>
          <p:cNvSpPr txBox="1"/>
          <p:nvPr userDrawn="1"/>
        </p:nvSpPr>
        <p:spPr>
          <a:xfrm>
            <a:off x="776837" y="12745073"/>
            <a:ext cx="1726299" cy="461665"/>
          </a:xfrm>
          <a:prstGeom prst="rect">
            <a:avLst/>
          </a:prstGeom>
          <a:noFill/>
        </p:spPr>
        <p:txBody>
          <a:bodyPr wrap="square" rtlCol="0">
            <a:spAutoFit/>
          </a:bodyPr>
          <a:lstStyle/>
          <a:p>
            <a:pPr algn="l"/>
            <a:fld id="{34F92BC6-D7C3-584B-87F2-0B845776A5AD}" type="slidenum">
              <a:rPr lang="en-US" sz="2400" smtClean="0">
                <a:solidFill>
                  <a:schemeClr val="accent3">
                    <a:lumMod val="60000"/>
                    <a:lumOff val="40000"/>
                  </a:schemeClr>
                </a:solidFill>
                <a:latin typeface="Arial" panose="020B0604020202020204" pitchFamily="34" charset="0"/>
                <a:cs typeface="Arial" panose="020B0604020202020204" pitchFamily="34" charset="0"/>
              </a:rPr>
              <a:pPr algn="l"/>
              <a:t>‹#›</a:t>
            </a:fld>
            <a:r>
              <a:rPr lang="en-US" sz="2400" dirty="0">
                <a:solidFill>
                  <a:schemeClr val="accent3">
                    <a:lumMod val="60000"/>
                    <a:lumOff val="40000"/>
                  </a:schemeClr>
                </a:solidFill>
                <a:latin typeface="Arial" panose="020B0604020202020204" pitchFamily="34" charset="0"/>
                <a:cs typeface="Arial" panose="020B0604020202020204" pitchFamily="34" charset="0"/>
              </a:rPr>
              <a:t> </a:t>
            </a:r>
            <a:r>
              <a:rPr lang="en-US" sz="2400" dirty="0">
                <a:solidFill>
                  <a:schemeClr val="accent3"/>
                </a:solidFill>
                <a:latin typeface="Arial" panose="020B0604020202020204" pitchFamily="34" charset="0"/>
                <a:cs typeface="Arial" panose="020B0604020202020204" pitchFamily="34" charset="0"/>
              </a:rPr>
              <a:t> </a:t>
            </a:r>
            <a:r>
              <a:rPr lang="en-US" sz="2400" dirty="0">
                <a:solidFill>
                  <a:srgbClr val="005EB8"/>
                </a:solidFill>
                <a:latin typeface="Arial" panose="020B0604020202020204" pitchFamily="34" charset="0"/>
                <a:cs typeface="Arial" panose="020B0604020202020204" pitchFamily="34" charset="0"/>
              </a:rPr>
              <a:t> |</a:t>
            </a:r>
          </a:p>
        </p:txBody>
      </p:sp>
      <p:sp>
        <p:nvSpPr>
          <p:cNvPr id="10" name="Footer Placeholder 2"/>
          <p:cNvSpPr>
            <a:spLocks noGrp="1"/>
          </p:cNvSpPr>
          <p:nvPr>
            <p:ph type="ftr" sz="quarter" idx="3"/>
          </p:nvPr>
        </p:nvSpPr>
        <p:spPr>
          <a:xfrm>
            <a:off x="1841803" y="12666879"/>
            <a:ext cx="15261771" cy="730250"/>
          </a:xfrm>
          <a:prstGeom prst="rect">
            <a:avLst/>
          </a:prstGeom>
        </p:spPr>
        <p:txBody>
          <a:bodyPr vert="horz" lIns="91440" tIns="45720" rIns="91440" bIns="45720" rtlCol="0" anchor="ctr"/>
          <a:lstStyle>
            <a:lvl1pPr algn="l">
              <a:defRPr sz="2400" b="0">
                <a:solidFill>
                  <a:schemeClr val="accent3">
                    <a:lumMod val="60000"/>
                    <a:lumOff val="40000"/>
                  </a:schemeClr>
                </a:solidFill>
                <a:latin typeface="Arial" charset="0"/>
                <a:ea typeface="Arial" charset="0"/>
                <a:cs typeface="Arial" charset="0"/>
              </a:defRPr>
            </a:lvl1pPr>
          </a:lstStyle>
          <a:p>
            <a:r>
              <a:rPr lang="en-US" dirty="0"/>
              <a:t>Presentation title</a:t>
            </a:r>
          </a:p>
        </p:txBody>
      </p:sp>
    </p:spTree>
    <p:extLst>
      <p:ext uri="{BB962C8B-B14F-4D97-AF65-F5344CB8AC3E}">
        <p14:creationId xmlns:p14="http://schemas.microsoft.com/office/powerpoint/2010/main" val="79592352"/>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Lst>
  <p:hf hdr="0" dt="0"/>
  <p:txStyles>
    <p:titleStyle>
      <a:lvl1pPr algn="l" defTabSz="1828800" rtl="0" eaLnBrk="1" latinLnBrk="0" hangingPunct="1">
        <a:lnSpc>
          <a:spcPct val="90000"/>
        </a:lnSpc>
        <a:spcBef>
          <a:spcPct val="0"/>
        </a:spcBef>
        <a:buNone/>
        <a:defRPr sz="8800" kern="1200">
          <a:solidFill>
            <a:schemeClr val="tx1"/>
          </a:solidFill>
          <a:latin typeface="+mj-lt"/>
          <a:ea typeface="+mj-ea"/>
          <a:cs typeface="+mj-cs"/>
        </a:defRPr>
      </a:lvl1pPr>
    </p:titleStyle>
    <p:bodyStyle>
      <a:lvl1pPr marL="457200" indent="-457200" algn="l" defTabSz="1828800"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p:bodyStyle>
    <p:otherStyle>
      <a:defPPr>
        <a:defRPr lang="en-US"/>
      </a:defPPr>
      <a:lvl1pPr marL="0" algn="l" defTabSz="1828800" rtl="0" eaLnBrk="1" latinLnBrk="0" hangingPunct="1">
        <a:defRPr sz="3600" kern="1200">
          <a:solidFill>
            <a:schemeClr val="tx1"/>
          </a:solidFill>
          <a:latin typeface="+mn-lt"/>
          <a:ea typeface="+mn-ea"/>
          <a:cs typeface="+mn-cs"/>
        </a:defRPr>
      </a:lvl1pPr>
      <a:lvl2pPr marL="914400" algn="l" defTabSz="1828800" rtl="0" eaLnBrk="1" latinLnBrk="0" hangingPunct="1">
        <a:defRPr sz="3600" kern="1200">
          <a:solidFill>
            <a:schemeClr val="tx1"/>
          </a:solidFill>
          <a:latin typeface="+mn-lt"/>
          <a:ea typeface="+mn-ea"/>
          <a:cs typeface="+mn-cs"/>
        </a:defRPr>
      </a:lvl2pPr>
      <a:lvl3pPr marL="1828800" algn="l" defTabSz="1828800" rtl="0" eaLnBrk="1" latinLnBrk="0" hangingPunct="1">
        <a:defRPr sz="3600" kern="1200">
          <a:solidFill>
            <a:schemeClr val="tx1"/>
          </a:solidFill>
          <a:latin typeface="+mn-lt"/>
          <a:ea typeface="+mn-ea"/>
          <a:cs typeface="+mn-cs"/>
        </a:defRPr>
      </a:lvl3pPr>
      <a:lvl4pPr marL="2743200" algn="l" defTabSz="1828800" rtl="0" eaLnBrk="1" latinLnBrk="0" hangingPunct="1">
        <a:defRPr sz="3600" kern="1200">
          <a:solidFill>
            <a:schemeClr val="tx1"/>
          </a:solidFill>
          <a:latin typeface="+mn-lt"/>
          <a:ea typeface="+mn-ea"/>
          <a:cs typeface="+mn-cs"/>
        </a:defRPr>
      </a:lvl4pPr>
      <a:lvl5pPr marL="3657600" algn="l" defTabSz="1828800" rtl="0" eaLnBrk="1" latinLnBrk="0" hangingPunct="1">
        <a:defRPr sz="3600" kern="1200">
          <a:solidFill>
            <a:schemeClr val="tx1"/>
          </a:solidFill>
          <a:latin typeface="+mn-lt"/>
          <a:ea typeface="+mn-ea"/>
          <a:cs typeface="+mn-cs"/>
        </a:defRPr>
      </a:lvl5pPr>
      <a:lvl6pPr marL="4572000" algn="l" defTabSz="1828800" rtl="0" eaLnBrk="1" latinLnBrk="0" hangingPunct="1">
        <a:defRPr sz="3600" kern="1200">
          <a:solidFill>
            <a:schemeClr val="tx1"/>
          </a:solidFill>
          <a:latin typeface="+mn-lt"/>
          <a:ea typeface="+mn-ea"/>
          <a:cs typeface="+mn-cs"/>
        </a:defRPr>
      </a:lvl6pPr>
      <a:lvl7pPr marL="5486400" algn="l" defTabSz="1828800" rtl="0" eaLnBrk="1" latinLnBrk="0" hangingPunct="1">
        <a:defRPr sz="3600" kern="1200">
          <a:solidFill>
            <a:schemeClr val="tx1"/>
          </a:solidFill>
          <a:latin typeface="+mn-lt"/>
          <a:ea typeface="+mn-ea"/>
          <a:cs typeface="+mn-cs"/>
        </a:defRPr>
      </a:lvl7pPr>
      <a:lvl8pPr marL="6400800" algn="l" defTabSz="1828800" rtl="0" eaLnBrk="1" latinLnBrk="0" hangingPunct="1">
        <a:defRPr sz="3600" kern="1200">
          <a:solidFill>
            <a:schemeClr val="tx1"/>
          </a:solidFill>
          <a:latin typeface="+mn-lt"/>
          <a:ea typeface="+mn-ea"/>
          <a:cs typeface="+mn-cs"/>
        </a:defRPr>
      </a:lvl8pPr>
      <a:lvl9pPr marL="7315200" algn="l" defTabSz="1828800" rtl="0" eaLnBrk="1" latinLnBrk="0" hangingPunct="1">
        <a:defRPr sz="3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england.nhs.uk/wp-content/uploads/2021/06/B0905-vcse-and-ics-partnerships.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customXml" Target="../ink/ink1.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Title 1"/>
          <p:cNvSpPr txBox="1">
            <a:spLocks noGrp="1"/>
          </p:cNvSpPr>
          <p:nvPr>
            <p:ph type="ctrTitle"/>
          </p:nvPr>
        </p:nvSpPr>
        <p:spPr>
          <a:xfrm>
            <a:off x="1206498" y="4881969"/>
            <a:ext cx="20590474" cy="4648201"/>
          </a:xfrm>
          <a:prstGeom prst="rect">
            <a:avLst/>
          </a:prstGeom>
        </p:spPr>
        <p:txBody>
          <a:bodyPr/>
          <a:lstStyle>
            <a:lvl1pPr>
              <a:lnSpc>
                <a:spcPct val="100000"/>
              </a:lnSpc>
            </a:lvl1pPr>
          </a:lstStyle>
          <a:p>
            <a:r>
              <a:rPr lang="en-GB" dirty="0"/>
              <a:t>Building a VCSE Alliance</a:t>
            </a:r>
            <a:br>
              <a:rPr lang="en-GB" dirty="0"/>
            </a:br>
            <a:r>
              <a:rPr lang="en-GB" sz="5400" dirty="0" smtClean="0"/>
              <a:t>Kingston 25 </a:t>
            </a:r>
            <a:r>
              <a:rPr lang="en-GB" sz="5400" dirty="0"/>
              <a:t>January 2023 </a:t>
            </a:r>
            <a:endParaRPr sz="5400" dirty="0"/>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2DB029-6C04-7B4E-A4F4-3D2E530FCA6D}"/>
              </a:ext>
            </a:extLst>
          </p:cNvPr>
          <p:cNvSpPr>
            <a:spLocks noGrp="1"/>
          </p:cNvSpPr>
          <p:nvPr>
            <p:ph type="title"/>
          </p:nvPr>
        </p:nvSpPr>
        <p:spPr/>
        <p:txBody>
          <a:bodyPr/>
          <a:lstStyle/>
          <a:p>
            <a:pPr marL="0" marR="0" indent="0" algn="l" defTabSz="2438338" rtl="0" eaLnBrk="1" latinLnBrk="0" hangingPunct="1">
              <a:lnSpc>
                <a:spcPct val="80000"/>
              </a:lnSpc>
              <a:spcBef>
                <a:spcPts val="0"/>
              </a:spcBef>
              <a:spcAft>
                <a:spcPts val="0"/>
              </a:spcAft>
              <a:buClrTx/>
              <a:buSzTx/>
              <a:buFontTx/>
              <a:buNone/>
              <a:tabLst/>
            </a:pPr>
            <a:r>
              <a:rPr lang="en-US" dirty="0"/>
              <a:t>The national context</a:t>
            </a:r>
          </a:p>
        </p:txBody>
      </p:sp>
      <p:sp>
        <p:nvSpPr>
          <p:cNvPr id="3" name="Text Placeholder 2">
            <a:extLst>
              <a:ext uri="{FF2B5EF4-FFF2-40B4-BE49-F238E27FC236}">
                <a16:creationId xmlns:a16="http://schemas.microsoft.com/office/drawing/2014/main" xmlns="" id="{C56A580C-DE9C-994A-9C16-53392E5C21B6}"/>
              </a:ext>
            </a:extLst>
          </p:cNvPr>
          <p:cNvSpPr>
            <a:spLocks noGrp="1"/>
          </p:cNvSpPr>
          <p:nvPr>
            <p:ph type="body" idx="1"/>
          </p:nvPr>
        </p:nvSpPr>
        <p:spPr/>
        <p:txBody>
          <a:bodyPr lIns="50800" tIns="50800" rIns="50800" bIns="50800" anchor="t">
            <a:normAutofit/>
          </a:bodyPr>
          <a:lstStyle/>
          <a:p>
            <a:r>
              <a:rPr lang="en-GB" sz="5200" dirty="0"/>
              <a:t>NHS England </a:t>
            </a:r>
            <a:r>
              <a:rPr lang="en-GB" sz="5200" dirty="0">
                <a:hlinkClick r:id="rId3"/>
              </a:rPr>
              <a:t>guidance on VCSE role in ICS</a:t>
            </a:r>
            <a:r>
              <a:rPr lang="en-GB" sz="5200" dirty="0"/>
              <a:t> (Sept. ‘21) </a:t>
            </a:r>
            <a:endParaRPr lang="en-GB" dirty="0"/>
          </a:p>
          <a:p>
            <a:r>
              <a:rPr lang="en-GB" sz="5200" dirty="0"/>
              <a:t>1 July 2022 – local organisations that plan health and care services – clinical commissioning groups (CCGs) – were replaced</a:t>
            </a:r>
            <a:endParaRPr lang="en-GB" dirty="0"/>
          </a:p>
          <a:p>
            <a:r>
              <a:rPr lang="en-GB" sz="5200" dirty="0"/>
              <a:t>Now 42 integrated care systems (ICSs) in England </a:t>
            </a:r>
            <a:endParaRPr lang="en-GB" dirty="0"/>
          </a:p>
          <a:p>
            <a:r>
              <a:rPr lang="en-GB" sz="5200" dirty="0">
                <a:latin typeface="Arial"/>
                <a:cs typeface="Arial"/>
              </a:rPr>
              <a:t>Not just “NHS with a new name” -</a:t>
            </a:r>
            <a:r>
              <a:rPr lang="en-GB" sz="5200" dirty="0"/>
              <a:t> local partnerships of all organisations involved in improving health and wellbeing</a:t>
            </a:r>
            <a:endParaRPr lang="en-GB" sz="5200" dirty="0">
              <a:latin typeface="Arial"/>
              <a:cs typeface="Arial"/>
            </a:endParaRPr>
          </a:p>
          <a:p>
            <a:r>
              <a:rPr lang="en-GB" sz="5200" dirty="0">
                <a:latin typeface="Arial"/>
                <a:cs typeface="Arial"/>
              </a:rPr>
              <a:t>VCSE an essential partner. </a:t>
            </a:r>
            <a:endParaRPr lang="en-GB" dirty="0"/>
          </a:p>
          <a:p>
            <a:endParaRPr lang="en-GB" sz="5200" dirty="0"/>
          </a:p>
          <a:p>
            <a:endParaRPr lang="en-GB" sz="5200" dirty="0"/>
          </a:p>
          <a:p>
            <a:pPr rtl="0"/>
            <a:endParaRPr lang="en-GB" sz="5200" dirty="0"/>
          </a:p>
        </p:txBody>
      </p:sp>
    </p:spTree>
    <p:extLst>
      <p:ext uri="{BB962C8B-B14F-4D97-AF65-F5344CB8AC3E}">
        <p14:creationId xmlns:p14="http://schemas.microsoft.com/office/powerpoint/2010/main" val="3985231337"/>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xmlns="" id="{154A42EC-E3A3-4716-9FB0-482A6E50A931}"/>
              </a:ext>
            </a:extLst>
          </p:cNvPr>
          <p:cNvGraphicFramePr>
            <a:graphicFrameLocks noGrp="1"/>
          </p:cNvGraphicFramePr>
          <p:nvPr>
            <p:ph sz="quarter" idx="10"/>
            <p:extLst>
              <p:ext uri="{D42A27DB-BD31-4B8C-83A1-F6EECF244321}">
                <p14:modId xmlns:p14="http://schemas.microsoft.com/office/powerpoint/2010/main" val="1158220193"/>
              </p:ext>
            </p:extLst>
          </p:nvPr>
        </p:nvGraphicFramePr>
        <p:xfrm>
          <a:off x="3675239" y="2716250"/>
          <a:ext cx="16303624" cy="6035040"/>
        </p:xfrm>
        <a:graphic>
          <a:graphicData uri="http://schemas.openxmlformats.org/drawingml/2006/table">
            <a:tbl>
              <a:tblPr firstRow="1" bandRow="1">
                <a:tableStyleId>{5C22544A-7EE6-4342-B048-85BDC9FD1C3A}</a:tableStyleId>
              </a:tblPr>
              <a:tblGrid>
                <a:gridCol w="8151812">
                  <a:extLst>
                    <a:ext uri="{9D8B030D-6E8A-4147-A177-3AD203B41FA5}">
                      <a16:colId xmlns:a16="http://schemas.microsoft.com/office/drawing/2014/main" xmlns="" val="1229496377"/>
                    </a:ext>
                  </a:extLst>
                </a:gridCol>
                <a:gridCol w="8151812">
                  <a:extLst>
                    <a:ext uri="{9D8B030D-6E8A-4147-A177-3AD203B41FA5}">
                      <a16:colId xmlns:a16="http://schemas.microsoft.com/office/drawing/2014/main" xmlns="" val="2479271326"/>
                    </a:ext>
                  </a:extLst>
                </a:gridCol>
              </a:tblGrid>
              <a:tr h="1402080">
                <a:tc>
                  <a:txBody>
                    <a:bodyPr/>
                    <a:lstStyle/>
                    <a:p>
                      <a:r>
                        <a:rPr lang="en-GB" sz="4000" dirty="0">
                          <a:latin typeface="Arial" panose="020B0604020202020204" pitchFamily="34" charset="0"/>
                          <a:cs typeface="Arial" panose="020B0604020202020204" pitchFamily="34" charset="0"/>
                        </a:rPr>
                        <a:t>NHS Long Term Plan Commitments</a:t>
                      </a:r>
                    </a:p>
                  </a:txBody>
                  <a:tcPr marL="182880" marR="182880" marT="91440" marB="91440"/>
                </a:tc>
                <a:tc>
                  <a:txBody>
                    <a:bodyPr/>
                    <a:lstStyle/>
                    <a:p>
                      <a:r>
                        <a:rPr lang="en-GB" sz="4000" dirty="0">
                          <a:latin typeface="Arial" panose="020B0604020202020204" pitchFamily="34" charset="0"/>
                          <a:cs typeface="Arial" panose="020B0604020202020204" pitchFamily="34" charset="0"/>
                        </a:rPr>
                        <a:t>We will achieve this by</a:t>
                      </a:r>
                    </a:p>
                  </a:txBody>
                  <a:tcPr marL="182880" marR="182880" marT="91440" marB="91440"/>
                </a:tc>
                <a:extLst>
                  <a:ext uri="{0D108BD9-81ED-4DB2-BD59-A6C34878D82A}">
                    <a16:rowId xmlns:a16="http://schemas.microsoft.com/office/drawing/2014/main" xmlns="" val="1128868830"/>
                  </a:ext>
                </a:extLst>
              </a:tr>
              <a:tr h="2011680">
                <a:tc>
                  <a:txBody>
                    <a:bodyPr/>
                    <a:lstStyle/>
                    <a:p>
                      <a:r>
                        <a:rPr lang="en-GB" sz="4000" dirty="0">
                          <a:latin typeface="Arial" panose="020B0604020202020204" pitchFamily="34" charset="0"/>
                          <a:cs typeface="Arial" panose="020B0604020202020204" pitchFamily="34" charset="0"/>
                        </a:rPr>
                        <a:t>To continue to commission, partner with and champion VCSE </a:t>
                      </a:r>
                    </a:p>
                    <a:p>
                      <a:endParaRPr lang="en-GB" sz="4000" dirty="0">
                        <a:latin typeface="Arial" panose="020B0604020202020204" pitchFamily="34" charset="0"/>
                        <a:cs typeface="Arial" panose="020B0604020202020204" pitchFamily="34" charset="0"/>
                      </a:endParaRPr>
                    </a:p>
                  </a:txBody>
                  <a:tcPr marL="182880" marR="182880" marT="91440" marB="91440"/>
                </a:tc>
                <a:tc>
                  <a:txBody>
                    <a:bodyPr/>
                    <a:lstStyle/>
                    <a:p>
                      <a:r>
                        <a:rPr lang="en-GB" sz="4000" dirty="0">
                          <a:latin typeface="Arial" panose="020B0604020202020204" pitchFamily="34" charset="0"/>
                          <a:cs typeface="Arial" panose="020B0604020202020204" pitchFamily="34" charset="0"/>
                        </a:rPr>
                        <a:t>Facilitating the spread and scale of innovative practice and effective partnership working </a:t>
                      </a:r>
                    </a:p>
                  </a:txBody>
                  <a:tcPr marL="182880" marR="182880" marT="91440" marB="91440"/>
                </a:tc>
                <a:extLst>
                  <a:ext uri="{0D108BD9-81ED-4DB2-BD59-A6C34878D82A}">
                    <a16:rowId xmlns:a16="http://schemas.microsoft.com/office/drawing/2014/main" xmlns="" val="4127135717"/>
                  </a:ext>
                </a:extLst>
              </a:tr>
              <a:tr h="2621280">
                <a:tc>
                  <a:txBody>
                    <a:bodyPr/>
                    <a:lstStyle/>
                    <a:p>
                      <a:r>
                        <a:rPr lang="en-GB" sz="4000" dirty="0">
                          <a:latin typeface="Arial" panose="020B0604020202020204" pitchFamily="34" charset="0"/>
                          <a:cs typeface="Arial" panose="020B0604020202020204" pitchFamily="34" charset="0"/>
                        </a:rPr>
                        <a:t>Every ICS to have a partnership board, drawn from ……….the voluntary and community sector and other partners</a:t>
                      </a:r>
                    </a:p>
                  </a:txBody>
                  <a:tcPr marL="182880" marR="182880" marT="91440" marB="91440"/>
                </a:tc>
                <a:tc>
                  <a:txBody>
                    <a:bodyPr/>
                    <a:lstStyle/>
                    <a:p>
                      <a:r>
                        <a:rPr lang="en-GB" sz="4000" dirty="0">
                          <a:latin typeface="Arial" panose="020B0604020202020204" pitchFamily="34" charset="0"/>
                          <a:cs typeface="Arial" panose="020B0604020202020204" pitchFamily="34" charset="0"/>
                        </a:rPr>
                        <a:t>Embedding the voice of the VCSE sector across the NHS</a:t>
                      </a:r>
                    </a:p>
                    <a:p>
                      <a:endParaRPr lang="en-GB" sz="4000" dirty="0">
                        <a:latin typeface="Arial" panose="020B0604020202020204" pitchFamily="34" charset="0"/>
                        <a:cs typeface="Arial" panose="020B0604020202020204" pitchFamily="34" charset="0"/>
                      </a:endParaRPr>
                    </a:p>
                  </a:txBody>
                  <a:tcPr marL="182880" marR="182880" marT="91440" marB="91440"/>
                </a:tc>
                <a:extLst>
                  <a:ext uri="{0D108BD9-81ED-4DB2-BD59-A6C34878D82A}">
                    <a16:rowId xmlns:a16="http://schemas.microsoft.com/office/drawing/2014/main" xmlns="" val="2965938508"/>
                  </a:ext>
                </a:extLst>
              </a:tr>
            </a:tbl>
          </a:graphicData>
        </a:graphic>
      </p:graphicFrame>
      <p:sp>
        <p:nvSpPr>
          <p:cNvPr id="3" name="Title 12">
            <a:extLst>
              <a:ext uri="{FF2B5EF4-FFF2-40B4-BE49-F238E27FC236}">
                <a16:creationId xmlns:a16="http://schemas.microsoft.com/office/drawing/2014/main" xmlns="" id="{BCD1F630-1A51-4D62-A374-0D8AB38726E4}"/>
              </a:ext>
            </a:extLst>
          </p:cNvPr>
          <p:cNvSpPr txBox="1">
            <a:spLocks/>
          </p:cNvSpPr>
          <p:nvPr/>
        </p:nvSpPr>
        <p:spPr>
          <a:xfrm>
            <a:off x="3425077" y="675528"/>
            <a:ext cx="14712950" cy="1333500"/>
          </a:xfrm>
          <a:prstGeom prst="rect">
            <a:avLst/>
          </a:prstGeom>
        </p:spPr>
        <p:txBody>
          <a:bodyPr vert="horz" lIns="182880" tIns="91440" rIns="182880" bIns="91440" rtlCol="0" anchor="ctr">
            <a:noAutofit/>
          </a:bodyPr>
          <a:lstStyle>
            <a:lvl1pPr algn="l" defTabSz="342900" rtl="0" eaLnBrk="1" latinLnBrk="0" hangingPunct="1">
              <a:spcBef>
                <a:spcPct val="0"/>
              </a:spcBef>
              <a:buNone/>
              <a:defRPr lang="en-GB" sz="2700" b="1" i="0" kern="1200" baseline="0" smtClean="0">
                <a:solidFill>
                  <a:schemeClr val="tx2"/>
                </a:solidFill>
                <a:latin typeface="Arial"/>
                <a:ea typeface="+mj-ea"/>
                <a:cs typeface="Arial"/>
              </a:defRPr>
            </a:lvl1pPr>
          </a:lstStyle>
          <a:p>
            <a:pPr lvl="0">
              <a:defRPr/>
            </a:pPr>
            <a:r>
              <a:rPr lang="en-GB" sz="5600" dirty="0">
                <a:solidFill>
                  <a:srgbClr val="0072C6"/>
                </a:solidFill>
              </a:rPr>
              <a:t>Working with the Voluntary Community and Social Enterprise (VCSE) Sector </a:t>
            </a:r>
          </a:p>
        </p:txBody>
      </p:sp>
      <p:sp>
        <p:nvSpPr>
          <p:cNvPr id="5" name="TextBox 4">
            <a:extLst>
              <a:ext uri="{FF2B5EF4-FFF2-40B4-BE49-F238E27FC236}">
                <a16:creationId xmlns:a16="http://schemas.microsoft.com/office/drawing/2014/main" xmlns="" id="{408A19D5-4C88-4C6F-95B4-20F2BEA07CB2}"/>
              </a:ext>
            </a:extLst>
          </p:cNvPr>
          <p:cNvSpPr txBox="1"/>
          <p:nvPr/>
        </p:nvSpPr>
        <p:spPr>
          <a:xfrm>
            <a:off x="3826268" y="9860849"/>
            <a:ext cx="15603166" cy="2123658"/>
          </a:xfrm>
          <a:prstGeom prst="rect">
            <a:avLst/>
          </a:prstGeom>
          <a:noFill/>
          <a:ln>
            <a:solidFill>
              <a:schemeClr val="tx1"/>
            </a:solidFill>
          </a:ln>
        </p:spPr>
        <p:txBody>
          <a:bodyPr wrap="square" lIns="91440" tIns="45720" rIns="91440" bIns="45720" rtlCol="0" anchor="t">
            <a:spAutoFit/>
          </a:bodyPr>
          <a:lstStyle/>
          <a:p>
            <a:pPr algn="ctr"/>
            <a:r>
              <a:rPr lang="en-GB" sz="4400" b="1" dirty="0">
                <a:latin typeface="Arial"/>
                <a:cs typeface="Arial"/>
              </a:rPr>
              <a:t>Underpinned by NHS England and NHS Improvement Principles for Engagement and Designing Integrated Care Systems – ICS Maturity Matrix</a:t>
            </a:r>
          </a:p>
        </p:txBody>
      </p:sp>
    </p:spTree>
    <p:extLst>
      <p:ext uri="{BB962C8B-B14F-4D97-AF65-F5344CB8AC3E}">
        <p14:creationId xmlns:p14="http://schemas.microsoft.com/office/powerpoint/2010/main" val="1132828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xmlns="" id="{154A42EC-E3A3-4716-9FB0-482A6E50A931}"/>
              </a:ext>
            </a:extLst>
          </p:cNvPr>
          <p:cNvGraphicFramePr>
            <a:graphicFrameLocks noGrp="1"/>
          </p:cNvGraphicFramePr>
          <p:nvPr>
            <p:ph sz="quarter" idx="10"/>
          </p:nvPr>
        </p:nvGraphicFramePr>
        <p:xfrm>
          <a:off x="4040187" y="2404938"/>
          <a:ext cx="16602130" cy="11172326"/>
        </p:xfrm>
        <a:graphic>
          <a:graphicData uri="http://schemas.openxmlformats.org/drawingml/2006/table">
            <a:tbl>
              <a:tblPr firstRow="1" bandRow="1">
                <a:tableStyleId>{5C22544A-7EE6-4342-B048-85BDC9FD1C3A}</a:tableStyleId>
              </a:tblPr>
              <a:tblGrid>
                <a:gridCol w="16602130">
                  <a:extLst>
                    <a:ext uri="{9D8B030D-6E8A-4147-A177-3AD203B41FA5}">
                      <a16:colId xmlns:a16="http://schemas.microsoft.com/office/drawing/2014/main" xmlns="" val="1229496377"/>
                    </a:ext>
                  </a:extLst>
                </a:gridCol>
              </a:tblGrid>
              <a:tr h="1357766">
                <a:tc>
                  <a:txBody>
                    <a:bodyPr/>
                    <a:lstStyle/>
                    <a:p>
                      <a:pPr algn="ctr"/>
                      <a:r>
                        <a:rPr lang="en-GB" sz="4000" dirty="0">
                          <a:latin typeface="Arial" panose="020B0604020202020204" pitchFamily="34" charset="0"/>
                          <a:cs typeface="Arial" panose="020B0604020202020204" pitchFamily="34" charset="0"/>
                        </a:rPr>
                        <a:t>Seven principles for VCSE Engagement </a:t>
                      </a:r>
                    </a:p>
                  </a:txBody>
                  <a:tcPr marL="182880" marR="182880" marT="91440" marB="91440"/>
                </a:tc>
                <a:extLst>
                  <a:ext uri="{0D108BD9-81ED-4DB2-BD59-A6C34878D82A}">
                    <a16:rowId xmlns:a16="http://schemas.microsoft.com/office/drawing/2014/main" xmlns="" val="1128868830"/>
                  </a:ext>
                </a:extLst>
              </a:tr>
              <a:tr h="1342518">
                <a:tc>
                  <a:txBody>
                    <a:bodyPr/>
                    <a:lstStyle/>
                    <a:p>
                      <a:pPr marL="228600" indent="-228600" algn="ctr">
                        <a:lnSpc>
                          <a:spcPct val="115000"/>
                        </a:lnSpc>
                        <a:spcAft>
                          <a:spcPts val="0"/>
                        </a:spcAft>
                        <a:buFont typeface="+mj-lt"/>
                        <a:buAutoNum type="arabicPeriod"/>
                      </a:pPr>
                      <a:r>
                        <a:rPr lang="en-US" sz="4000" dirty="0">
                          <a:effectLst/>
                          <a:uFill>
                            <a:solidFill>
                              <a:srgbClr val="000000"/>
                            </a:solidFill>
                          </a:uFill>
                          <a:latin typeface="Arial" panose="020B0604020202020204" pitchFamily="34" charset="0"/>
                          <a:cs typeface="Arial" panose="020B0604020202020204" pitchFamily="34" charset="0"/>
                        </a:rPr>
                        <a:t>Be inclusive and reach into </a:t>
                      </a:r>
                      <a:r>
                        <a:rPr lang="en-US" sz="4000" baseline="0" dirty="0">
                          <a:effectLst/>
                          <a:uFill>
                            <a:solidFill>
                              <a:srgbClr val="000000"/>
                            </a:solidFill>
                          </a:uFill>
                          <a:latin typeface="Arial" panose="020B0604020202020204" pitchFamily="34" charset="0"/>
                          <a:cs typeface="Arial" panose="020B0604020202020204" pitchFamily="34" charset="0"/>
                        </a:rPr>
                        <a:t>communities</a:t>
                      </a:r>
                    </a:p>
                    <a:p>
                      <a:pPr marL="228600" indent="-228600" algn="ctr">
                        <a:lnSpc>
                          <a:spcPct val="115000"/>
                        </a:lnSpc>
                        <a:spcAft>
                          <a:spcPts val="0"/>
                        </a:spcAft>
                        <a:buFont typeface="+mj-lt"/>
                        <a:buAutoNum type="arabicPeriod"/>
                      </a:pPr>
                      <a:endParaRPr lang="en-GB" sz="4000" baseline="0" dirty="0">
                        <a:solidFill>
                          <a:srgbClr val="000000"/>
                        </a:solidFill>
                        <a:effectLst/>
                        <a:uFill>
                          <a:solidFill>
                            <a:srgbClr val="000000"/>
                          </a:solidFill>
                        </a:uFill>
                        <a:latin typeface="Arial" panose="020B0604020202020204" pitchFamily="34" charset="0"/>
                        <a:ea typeface="Calibri" panose="020F0502020204030204" pitchFamily="34" charset="0"/>
                        <a:cs typeface="Arial" panose="020B0604020202020204" pitchFamily="34" charset="0"/>
                      </a:endParaRPr>
                    </a:p>
                  </a:txBody>
                  <a:tcPr marL="26534" marR="26534" marT="0" marB="0"/>
                </a:tc>
                <a:extLst>
                  <a:ext uri="{0D108BD9-81ED-4DB2-BD59-A6C34878D82A}">
                    <a16:rowId xmlns:a16="http://schemas.microsoft.com/office/drawing/2014/main" xmlns="" val="4127135717"/>
                  </a:ext>
                </a:extLst>
              </a:tr>
              <a:tr h="1342518">
                <a:tc>
                  <a:txBody>
                    <a:bodyPr/>
                    <a:lstStyle/>
                    <a:p>
                      <a:pPr marL="0" indent="0" algn="ctr">
                        <a:lnSpc>
                          <a:spcPct val="115000"/>
                        </a:lnSpc>
                        <a:spcAft>
                          <a:spcPts val="0"/>
                        </a:spcAft>
                        <a:buFont typeface="+mj-lt"/>
                        <a:buNone/>
                      </a:pPr>
                      <a:r>
                        <a:rPr lang="en-US" sz="4000" dirty="0">
                          <a:effectLst/>
                          <a:uFill>
                            <a:solidFill>
                              <a:srgbClr val="000000"/>
                            </a:solidFill>
                          </a:uFill>
                          <a:latin typeface="Arial" panose="020B0604020202020204" pitchFamily="34" charset="0"/>
                          <a:cs typeface="Arial" panose="020B0604020202020204" pitchFamily="34" charset="0"/>
                        </a:rPr>
                        <a:t>2. Challenge inequalities</a:t>
                      </a:r>
                    </a:p>
                    <a:p>
                      <a:pPr marL="228600" indent="-228600" algn="ctr">
                        <a:lnSpc>
                          <a:spcPct val="115000"/>
                        </a:lnSpc>
                        <a:spcAft>
                          <a:spcPts val="0"/>
                        </a:spcAft>
                        <a:buFont typeface="+mj-lt"/>
                        <a:buAutoNum type="arabicPeriod"/>
                      </a:pPr>
                      <a:endParaRPr lang="en-GB" sz="4000" dirty="0">
                        <a:solidFill>
                          <a:srgbClr val="000000"/>
                        </a:solidFill>
                        <a:effectLst/>
                        <a:uFill>
                          <a:solidFill>
                            <a:srgbClr val="000000"/>
                          </a:solidFill>
                        </a:uFill>
                        <a:latin typeface="Arial" panose="020B0604020202020204" pitchFamily="34" charset="0"/>
                        <a:ea typeface="Calibri" panose="020F0502020204030204" pitchFamily="34" charset="0"/>
                        <a:cs typeface="Arial" panose="020B0604020202020204" pitchFamily="34" charset="0"/>
                      </a:endParaRPr>
                    </a:p>
                  </a:txBody>
                  <a:tcPr marL="26534" marR="26534" marT="0" marB="0"/>
                </a:tc>
                <a:extLst>
                  <a:ext uri="{0D108BD9-81ED-4DB2-BD59-A6C34878D82A}">
                    <a16:rowId xmlns:a16="http://schemas.microsoft.com/office/drawing/2014/main" xmlns="" val="1599739104"/>
                  </a:ext>
                </a:extLst>
              </a:tr>
              <a:tr h="1342518">
                <a:tc>
                  <a:txBody>
                    <a:bodyPr/>
                    <a:lstStyle/>
                    <a:p>
                      <a:pPr marL="0" indent="0" algn="ctr">
                        <a:lnSpc>
                          <a:spcPct val="115000"/>
                        </a:lnSpc>
                        <a:spcAft>
                          <a:spcPts val="0"/>
                        </a:spcAft>
                        <a:buFont typeface="+mj-lt"/>
                        <a:buNone/>
                      </a:pPr>
                      <a:r>
                        <a:rPr lang="en-US" sz="4000" dirty="0">
                          <a:effectLst/>
                          <a:uFill>
                            <a:solidFill>
                              <a:srgbClr val="000000"/>
                            </a:solidFill>
                          </a:uFill>
                          <a:latin typeface="Arial" panose="020B0604020202020204" pitchFamily="34" charset="0"/>
                          <a:cs typeface="Arial" panose="020B0604020202020204" pitchFamily="34" charset="0"/>
                        </a:rPr>
                        <a:t>3. Demonstrate impact and build the evidence base</a:t>
                      </a:r>
                    </a:p>
                    <a:p>
                      <a:pPr marL="228600" indent="-228600" algn="ctr">
                        <a:lnSpc>
                          <a:spcPct val="115000"/>
                        </a:lnSpc>
                        <a:spcAft>
                          <a:spcPts val="0"/>
                        </a:spcAft>
                        <a:buFont typeface="+mj-lt"/>
                        <a:buAutoNum type="arabicPeriod"/>
                      </a:pPr>
                      <a:endParaRPr lang="en-GB" sz="4000" dirty="0">
                        <a:solidFill>
                          <a:srgbClr val="000000"/>
                        </a:solidFill>
                        <a:effectLst/>
                        <a:uFill>
                          <a:solidFill>
                            <a:srgbClr val="000000"/>
                          </a:solidFill>
                        </a:uFill>
                        <a:latin typeface="Arial" panose="020B0604020202020204" pitchFamily="34" charset="0"/>
                        <a:ea typeface="Calibri" panose="020F0502020204030204" pitchFamily="34" charset="0"/>
                        <a:cs typeface="Arial" panose="020B0604020202020204" pitchFamily="34" charset="0"/>
                      </a:endParaRPr>
                    </a:p>
                  </a:txBody>
                  <a:tcPr marL="26534" marR="26534" marT="0" marB="0"/>
                </a:tc>
                <a:extLst>
                  <a:ext uri="{0D108BD9-81ED-4DB2-BD59-A6C34878D82A}">
                    <a16:rowId xmlns:a16="http://schemas.microsoft.com/office/drawing/2014/main" xmlns="" val="2053529446"/>
                  </a:ext>
                </a:extLst>
              </a:tr>
              <a:tr h="1342518">
                <a:tc>
                  <a:txBody>
                    <a:bodyPr/>
                    <a:lstStyle/>
                    <a:p>
                      <a:pPr marL="0" indent="0" algn="ctr">
                        <a:lnSpc>
                          <a:spcPct val="115000"/>
                        </a:lnSpc>
                        <a:spcAft>
                          <a:spcPts val="0"/>
                        </a:spcAft>
                        <a:buFont typeface="+mj-lt"/>
                        <a:buNone/>
                      </a:pPr>
                      <a:r>
                        <a:rPr lang="en-US" sz="4000" dirty="0">
                          <a:effectLst/>
                          <a:uFill>
                            <a:solidFill>
                              <a:srgbClr val="000000"/>
                            </a:solidFill>
                          </a:uFill>
                          <a:latin typeface="Arial" panose="020B0604020202020204" pitchFamily="34" charset="0"/>
                          <a:cs typeface="Arial" panose="020B0604020202020204" pitchFamily="34" charset="0"/>
                        </a:rPr>
                        <a:t>4. Adopt co-production</a:t>
                      </a:r>
                    </a:p>
                    <a:p>
                      <a:pPr marL="228600" indent="-228600" algn="ctr">
                        <a:lnSpc>
                          <a:spcPct val="115000"/>
                        </a:lnSpc>
                        <a:spcAft>
                          <a:spcPts val="0"/>
                        </a:spcAft>
                        <a:buFont typeface="+mj-lt"/>
                        <a:buAutoNum type="arabicPeriod"/>
                      </a:pPr>
                      <a:endParaRPr lang="en-GB" sz="4000" dirty="0">
                        <a:solidFill>
                          <a:srgbClr val="000000"/>
                        </a:solidFill>
                        <a:effectLst/>
                        <a:uFill>
                          <a:solidFill>
                            <a:srgbClr val="000000"/>
                          </a:solidFill>
                        </a:uFill>
                        <a:latin typeface="Arial" panose="020B0604020202020204" pitchFamily="34" charset="0"/>
                        <a:ea typeface="Calibri" panose="020F0502020204030204" pitchFamily="34" charset="0"/>
                        <a:cs typeface="Arial" panose="020B0604020202020204" pitchFamily="34" charset="0"/>
                      </a:endParaRPr>
                    </a:p>
                  </a:txBody>
                  <a:tcPr marL="26534" marR="26534" marT="0" marB="0"/>
                </a:tc>
                <a:extLst>
                  <a:ext uri="{0D108BD9-81ED-4DB2-BD59-A6C34878D82A}">
                    <a16:rowId xmlns:a16="http://schemas.microsoft.com/office/drawing/2014/main" xmlns="" val="3550686995"/>
                  </a:ext>
                </a:extLst>
              </a:tr>
              <a:tr h="1342518">
                <a:tc>
                  <a:txBody>
                    <a:bodyPr/>
                    <a:lstStyle/>
                    <a:p>
                      <a:pPr marL="0" indent="0" algn="ctr">
                        <a:lnSpc>
                          <a:spcPct val="115000"/>
                        </a:lnSpc>
                        <a:spcAft>
                          <a:spcPts val="0"/>
                        </a:spcAft>
                        <a:buFont typeface="+mj-lt"/>
                        <a:buNone/>
                      </a:pPr>
                      <a:r>
                        <a:rPr lang="en-US" sz="4000" dirty="0">
                          <a:effectLst/>
                          <a:uFill>
                            <a:solidFill>
                              <a:srgbClr val="000000"/>
                            </a:solidFill>
                          </a:uFill>
                          <a:latin typeface="Arial" panose="020B0604020202020204" pitchFamily="34" charset="0"/>
                          <a:cs typeface="Arial" panose="020B0604020202020204" pitchFamily="34" charset="0"/>
                        </a:rPr>
                        <a:t>5. Be transparent</a:t>
                      </a:r>
                    </a:p>
                    <a:p>
                      <a:pPr marL="228600" indent="-228600" algn="ctr">
                        <a:lnSpc>
                          <a:spcPct val="115000"/>
                        </a:lnSpc>
                        <a:spcAft>
                          <a:spcPts val="0"/>
                        </a:spcAft>
                        <a:buFont typeface="+mj-lt"/>
                        <a:buAutoNum type="arabicPeriod"/>
                      </a:pPr>
                      <a:endParaRPr lang="en-GB" sz="4000" dirty="0">
                        <a:solidFill>
                          <a:srgbClr val="000000"/>
                        </a:solidFill>
                        <a:effectLst/>
                        <a:uFill>
                          <a:solidFill>
                            <a:srgbClr val="000000"/>
                          </a:solidFill>
                        </a:uFill>
                        <a:latin typeface="Arial" panose="020B0604020202020204" pitchFamily="34" charset="0"/>
                        <a:ea typeface="Calibri" panose="020F0502020204030204" pitchFamily="34" charset="0"/>
                        <a:cs typeface="Arial" panose="020B0604020202020204" pitchFamily="34" charset="0"/>
                      </a:endParaRPr>
                    </a:p>
                  </a:txBody>
                  <a:tcPr marL="26534" marR="26534" marT="0" marB="0"/>
                </a:tc>
                <a:extLst>
                  <a:ext uri="{0D108BD9-81ED-4DB2-BD59-A6C34878D82A}">
                    <a16:rowId xmlns:a16="http://schemas.microsoft.com/office/drawing/2014/main" xmlns="" val="48652155"/>
                  </a:ext>
                </a:extLst>
              </a:tr>
              <a:tr h="1342518">
                <a:tc>
                  <a:txBody>
                    <a:bodyPr/>
                    <a:lstStyle/>
                    <a:p>
                      <a:pPr marL="0" indent="0" algn="ctr">
                        <a:lnSpc>
                          <a:spcPct val="115000"/>
                        </a:lnSpc>
                        <a:spcAft>
                          <a:spcPts val="0"/>
                        </a:spcAft>
                        <a:buFont typeface="+mj-lt"/>
                        <a:buNone/>
                      </a:pPr>
                      <a:r>
                        <a:rPr lang="en-US" sz="4000" dirty="0">
                          <a:effectLst/>
                          <a:uFill>
                            <a:solidFill>
                              <a:srgbClr val="000000"/>
                            </a:solidFill>
                          </a:uFill>
                          <a:latin typeface="Arial" panose="020B0604020202020204" pitchFamily="34" charset="0"/>
                          <a:cs typeface="Arial" panose="020B0604020202020204" pitchFamily="34" charset="0"/>
                        </a:rPr>
                        <a:t>6. Challenge and be a critical friend</a:t>
                      </a:r>
                    </a:p>
                    <a:p>
                      <a:pPr marL="228600" indent="-228600" algn="ctr">
                        <a:lnSpc>
                          <a:spcPct val="115000"/>
                        </a:lnSpc>
                        <a:spcAft>
                          <a:spcPts val="0"/>
                        </a:spcAft>
                        <a:buFont typeface="+mj-lt"/>
                        <a:buAutoNum type="arabicPeriod"/>
                      </a:pPr>
                      <a:endParaRPr lang="en-GB" sz="4000" dirty="0">
                        <a:solidFill>
                          <a:srgbClr val="000000"/>
                        </a:solidFill>
                        <a:effectLst/>
                        <a:uFill>
                          <a:solidFill>
                            <a:srgbClr val="000000"/>
                          </a:solidFill>
                        </a:uFill>
                        <a:latin typeface="Arial" panose="020B0604020202020204" pitchFamily="34" charset="0"/>
                        <a:ea typeface="Calibri" panose="020F0502020204030204" pitchFamily="34" charset="0"/>
                        <a:cs typeface="Arial" panose="020B0604020202020204" pitchFamily="34" charset="0"/>
                      </a:endParaRPr>
                    </a:p>
                  </a:txBody>
                  <a:tcPr marL="26534" marR="26534" marT="0" marB="0"/>
                </a:tc>
                <a:extLst>
                  <a:ext uri="{0D108BD9-81ED-4DB2-BD59-A6C34878D82A}">
                    <a16:rowId xmlns:a16="http://schemas.microsoft.com/office/drawing/2014/main" xmlns="" val="1975206749"/>
                  </a:ext>
                </a:extLst>
              </a:tr>
              <a:tr h="1342518">
                <a:tc>
                  <a:txBody>
                    <a:bodyPr/>
                    <a:lstStyle/>
                    <a:p>
                      <a:pPr marL="0" indent="0" algn="ctr">
                        <a:lnSpc>
                          <a:spcPct val="115000"/>
                        </a:lnSpc>
                        <a:spcAft>
                          <a:spcPts val="0"/>
                        </a:spcAft>
                        <a:buFont typeface="+mj-lt"/>
                        <a:buNone/>
                      </a:pPr>
                      <a:r>
                        <a:rPr lang="en-US" sz="4000" dirty="0">
                          <a:effectLst/>
                          <a:uFill>
                            <a:solidFill>
                              <a:srgbClr val="000000"/>
                            </a:solidFill>
                          </a:uFill>
                          <a:latin typeface="Arial" panose="020B0604020202020204" pitchFamily="34" charset="0"/>
                          <a:cs typeface="Arial" panose="020B0604020202020204" pitchFamily="34" charset="0"/>
                        </a:rPr>
                        <a:t>7. Working for the same goal</a:t>
                      </a:r>
                    </a:p>
                    <a:p>
                      <a:pPr marL="0" indent="0" algn="ctr">
                        <a:lnSpc>
                          <a:spcPct val="115000"/>
                        </a:lnSpc>
                        <a:spcAft>
                          <a:spcPts val="0"/>
                        </a:spcAft>
                        <a:buFont typeface="+mj-lt"/>
                        <a:buNone/>
                      </a:pPr>
                      <a:endParaRPr lang="en-GB" sz="4000" dirty="0">
                        <a:solidFill>
                          <a:srgbClr val="000000"/>
                        </a:solidFill>
                        <a:effectLst/>
                        <a:uFill>
                          <a:solidFill>
                            <a:srgbClr val="000000"/>
                          </a:solidFill>
                        </a:uFill>
                        <a:latin typeface="Arial" panose="020B0604020202020204" pitchFamily="34" charset="0"/>
                        <a:ea typeface="Calibri" panose="020F0502020204030204" pitchFamily="34" charset="0"/>
                        <a:cs typeface="Arial" panose="020B0604020202020204" pitchFamily="34" charset="0"/>
                      </a:endParaRPr>
                    </a:p>
                  </a:txBody>
                  <a:tcPr marL="26534" marR="26534" marT="0" marB="0"/>
                </a:tc>
                <a:extLst>
                  <a:ext uri="{0D108BD9-81ED-4DB2-BD59-A6C34878D82A}">
                    <a16:rowId xmlns:a16="http://schemas.microsoft.com/office/drawing/2014/main" xmlns="" val="2965938508"/>
                  </a:ext>
                </a:extLst>
              </a:tr>
            </a:tbl>
          </a:graphicData>
        </a:graphic>
      </p:graphicFrame>
      <p:sp>
        <p:nvSpPr>
          <p:cNvPr id="3" name="Title 12">
            <a:extLst>
              <a:ext uri="{FF2B5EF4-FFF2-40B4-BE49-F238E27FC236}">
                <a16:creationId xmlns:a16="http://schemas.microsoft.com/office/drawing/2014/main" xmlns="" id="{BCD1F630-1A51-4D62-A374-0D8AB38726E4}"/>
              </a:ext>
            </a:extLst>
          </p:cNvPr>
          <p:cNvSpPr txBox="1">
            <a:spLocks/>
          </p:cNvSpPr>
          <p:nvPr/>
        </p:nvSpPr>
        <p:spPr>
          <a:xfrm>
            <a:off x="3425077" y="675528"/>
            <a:ext cx="14712950" cy="1333500"/>
          </a:xfrm>
          <a:prstGeom prst="rect">
            <a:avLst/>
          </a:prstGeom>
        </p:spPr>
        <p:txBody>
          <a:bodyPr vert="horz" lIns="182880" tIns="91440" rIns="182880" bIns="91440" rtlCol="0" anchor="ctr">
            <a:noAutofit/>
          </a:bodyPr>
          <a:lstStyle>
            <a:lvl1pPr algn="l" defTabSz="342900" rtl="0" eaLnBrk="1" latinLnBrk="0" hangingPunct="1">
              <a:spcBef>
                <a:spcPct val="0"/>
              </a:spcBef>
              <a:buNone/>
              <a:defRPr lang="en-GB" sz="2700" b="1" i="0" kern="1200" baseline="0" smtClean="0">
                <a:solidFill>
                  <a:schemeClr val="tx2"/>
                </a:solidFill>
                <a:latin typeface="Arial"/>
                <a:ea typeface="+mj-ea"/>
                <a:cs typeface="Arial"/>
              </a:defRPr>
            </a:lvl1pPr>
          </a:lstStyle>
          <a:p>
            <a:pPr lvl="0">
              <a:defRPr/>
            </a:pPr>
            <a:r>
              <a:rPr lang="en-GB" sz="5600" dirty="0">
                <a:solidFill>
                  <a:srgbClr val="0072C6"/>
                </a:solidFill>
              </a:rPr>
              <a:t>Principles for VCSE Engagement </a:t>
            </a:r>
          </a:p>
        </p:txBody>
      </p:sp>
    </p:spTree>
    <p:extLst>
      <p:ext uri="{BB962C8B-B14F-4D97-AF65-F5344CB8AC3E}">
        <p14:creationId xmlns:p14="http://schemas.microsoft.com/office/powerpoint/2010/main" val="1721361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xmlns="" id="{E6AF7E68-3CA0-486E-917D-49E594454ACB}"/>
              </a:ext>
            </a:extLst>
          </p:cNvPr>
          <p:cNvGraphicFramePr>
            <a:graphicFrameLocks noGrp="1"/>
          </p:cNvGraphicFramePr>
          <p:nvPr>
            <p:ph sz="quarter" idx="10"/>
            <p:extLst>
              <p:ext uri="{D42A27DB-BD31-4B8C-83A1-F6EECF244321}">
                <p14:modId xmlns:p14="http://schemas.microsoft.com/office/powerpoint/2010/main" val="4084031029"/>
              </p:ext>
            </p:extLst>
          </p:nvPr>
        </p:nvGraphicFramePr>
        <p:xfrm>
          <a:off x="2114653" y="1662808"/>
          <a:ext cx="18975279" cy="11727179"/>
        </p:xfrm>
        <a:graphic>
          <a:graphicData uri="http://schemas.openxmlformats.org/drawingml/2006/table">
            <a:tbl>
              <a:tblPr firstRow="1" bandRow="1">
                <a:tableStyleId>{5C22544A-7EE6-4342-B048-85BDC9FD1C3A}</a:tableStyleId>
              </a:tblPr>
              <a:tblGrid>
                <a:gridCol w="2669551">
                  <a:extLst>
                    <a:ext uri="{9D8B030D-6E8A-4147-A177-3AD203B41FA5}">
                      <a16:colId xmlns:a16="http://schemas.microsoft.com/office/drawing/2014/main" xmlns="" val="248207180"/>
                    </a:ext>
                  </a:extLst>
                </a:gridCol>
                <a:gridCol w="3281405">
                  <a:extLst>
                    <a:ext uri="{9D8B030D-6E8A-4147-A177-3AD203B41FA5}">
                      <a16:colId xmlns:a16="http://schemas.microsoft.com/office/drawing/2014/main" xmlns="" val="121810808"/>
                    </a:ext>
                  </a:extLst>
                </a:gridCol>
                <a:gridCol w="3985053">
                  <a:extLst>
                    <a:ext uri="{9D8B030D-6E8A-4147-A177-3AD203B41FA5}">
                      <a16:colId xmlns:a16="http://schemas.microsoft.com/office/drawing/2014/main" xmlns="" val="3383438468"/>
                    </a:ext>
                  </a:extLst>
                </a:gridCol>
                <a:gridCol w="4056402">
                  <a:extLst>
                    <a:ext uri="{9D8B030D-6E8A-4147-A177-3AD203B41FA5}">
                      <a16:colId xmlns:a16="http://schemas.microsoft.com/office/drawing/2014/main" xmlns="" val="549859482"/>
                    </a:ext>
                  </a:extLst>
                </a:gridCol>
                <a:gridCol w="4982868">
                  <a:extLst>
                    <a:ext uri="{9D8B030D-6E8A-4147-A177-3AD203B41FA5}">
                      <a16:colId xmlns:a16="http://schemas.microsoft.com/office/drawing/2014/main" xmlns="" val="2623371951"/>
                    </a:ext>
                  </a:extLst>
                </a:gridCol>
              </a:tblGrid>
              <a:tr h="1260846">
                <a:tc>
                  <a:txBody>
                    <a:bodyPr/>
                    <a:lstStyle/>
                    <a:p>
                      <a:endParaRPr lang="en-GB" sz="7200" dirty="0"/>
                    </a:p>
                  </a:txBody>
                  <a:tcPr marL="182880" marR="182880" marT="91440" marB="91440"/>
                </a:tc>
                <a:tc>
                  <a:txBody>
                    <a:bodyPr/>
                    <a:lstStyle/>
                    <a:p>
                      <a:r>
                        <a:rPr lang="en-GB" sz="4800" dirty="0"/>
                        <a:t>Emerging</a:t>
                      </a:r>
                    </a:p>
                  </a:txBody>
                  <a:tcPr marL="182880" marR="182880" marT="91440" marB="91440"/>
                </a:tc>
                <a:tc>
                  <a:txBody>
                    <a:bodyPr/>
                    <a:lstStyle/>
                    <a:p>
                      <a:r>
                        <a:rPr lang="en-GB" sz="4800" dirty="0"/>
                        <a:t>Developing</a:t>
                      </a:r>
                    </a:p>
                  </a:txBody>
                  <a:tcPr marL="182880" marR="182880" marT="91440" marB="91440"/>
                </a:tc>
                <a:tc>
                  <a:txBody>
                    <a:bodyPr/>
                    <a:lstStyle/>
                    <a:p>
                      <a:r>
                        <a:rPr lang="en-GB" sz="4800" dirty="0"/>
                        <a:t>Maturing</a:t>
                      </a:r>
                    </a:p>
                  </a:txBody>
                  <a:tcPr marL="182880" marR="182880" marT="91440" marB="91440">
                    <a:solidFill>
                      <a:srgbClr val="FF0000">
                        <a:alpha val="36000"/>
                      </a:srgbClr>
                    </a:solidFill>
                  </a:tcPr>
                </a:tc>
                <a:tc>
                  <a:txBody>
                    <a:bodyPr/>
                    <a:lstStyle/>
                    <a:p>
                      <a:r>
                        <a:rPr lang="en-GB" sz="4800" dirty="0"/>
                        <a:t>Thriving</a:t>
                      </a:r>
                    </a:p>
                  </a:txBody>
                  <a:tcPr marL="182880" marR="182880" marT="91440" marB="91440"/>
                </a:tc>
                <a:extLst>
                  <a:ext uri="{0D108BD9-81ED-4DB2-BD59-A6C34878D82A}">
                    <a16:rowId xmlns:a16="http://schemas.microsoft.com/office/drawing/2014/main" xmlns="" val="1792322941"/>
                  </a:ext>
                </a:extLst>
              </a:tr>
              <a:tr h="10447019">
                <a:tc>
                  <a:txBody>
                    <a:bodyPr/>
                    <a:lstStyle/>
                    <a:p>
                      <a:endParaRPr lang="en-GB" sz="3200" dirty="0"/>
                    </a:p>
                    <a:p>
                      <a:endParaRPr lang="en-GB" sz="3200" dirty="0"/>
                    </a:p>
                    <a:p>
                      <a:endParaRPr lang="en-GB" sz="3200" dirty="0"/>
                    </a:p>
                    <a:p>
                      <a:endParaRPr lang="en-GB" sz="3200" dirty="0"/>
                    </a:p>
                    <a:p>
                      <a:endParaRPr lang="en-GB" sz="3200" dirty="0"/>
                    </a:p>
                    <a:p>
                      <a:endParaRPr lang="en-GB" sz="3200" dirty="0"/>
                    </a:p>
                    <a:p>
                      <a:endParaRPr lang="en-GB" sz="3200" dirty="0"/>
                    </a:p>
                    <a:p>
                      <a:r>
                        <a:rPr lang="en-GB" sz="3200" dirty="0"/>
                        <a:t>System leadership, partnerships </a:t>
                      </a:r>
                    </a:p>
                    <a:p>
                      <a:r>
                        <a:rPr lang="en-GB" sz="3200" dirty="0"/>
                        <a:t>and change capability </a:t>
                      </a:r>
                    </a:p>
                  </a:txBody>
                  <a:tcPr marL="182880" marR="182880" marT="91440" marB="91440"/>
                </a:tc>
                <a:tc>
                  <a:txBody>
                    <a:bodyPr/>
                    <a:lstStyle/>
                    <a:p>
                      <a:r>
                        <a:rPr lang="en-GB" sz="2400" dirty="0">
                          <a:latin typeface="Arial" panose="020B0604020202020204" pitchFamily="34" charset="0"/>
                          <a:cs typeface="Arial" panose="020B0604020202020204" pitchFamily="34" charset="0"/>
                        </a:rPr>
                        <a:t>Leadership team that lacks authority with no collectively owned local narrative or sense of purpose</a:t>
                      </a:r>
                    </a:p>
                    <a:p>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Lack of transparency in ways of working</a:t>
                      </a:r>
                    </a:p>
                    <a:p>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Little progress made to finalise system vision and objectives or embed these across the system and individual partners</a:t>
                      </a:r>
                    </a:p>
                    <a:p>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Minimal meaningful engagement with primary care, local government , voluntary and community partners, service users and the public</a:t>
                      </a:r>
                    </a:p>
                  </a:txBody>
                  <a:tcPr marL="182880" marR="182880" marT="91440" marB="91440"/>
                </a:tc>
                <a:tc>
                  <a:txBody>
                    <a:bodyPr/>
                    <a:lstStyle/>
                    <a:p>
                      <a:r>
                        <a:rPr lang="en-GB" sz="2400" dirty="0">
                          <a:latin typeface="Arial" panose="020B0604020202020204" pitchFamily="34" charset="0"/>
                          <a:cs typeface="Arial" panose="020B0604020202020204" pitchFamily="34" charset="0"/>
                        </a:rPr>
                        <a:t>All systems signed up to working together with ability to carry out decisions that are made</a:t>
                      </a:r>
                    </a:p>
                    <a:p>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An early shared vision an objectives starting to build common purpose and a collectively owned narrative among the broader leadership community including primary care</a:t>
                      </a:r>
                    </a:p>
                    <a:p>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Plans to increase the involvement of local government, voluntary and community partners, service users and the public in decision making ay system, place and neighbourhood</a:t>
                      </a:r>
                    </a:p>
                  </a:txBody>
                  <a:tcPr marL="182880" marR="182880" marT="91440" marB="91440"/>
                </a:tc>
                <a:tc>
                  <a:txBody>
                    <a:bodyPr/>
                    <a:lstStyle/>
                    <a:p>
                      <a:r>
                        <a:rPr lang="en-GB" sz="2400" b="1" dirty="0">
                          <a:latin typeface="Arial" panose="020B0604020202020204" pitchFamily="34" charset="0"/>
                          <a:cs typeface="Arial" panose="020B0604020202020204" pitchFamily="34" charset="0"/>
                        </a:rPr>
                        <a:t>Collaborative and inclusive, multi professional system leadership and governance including voluntary sector and local government</a:t>
                      </a:r>
                    </a:p>
                    <a:p>
                      <a:endParaRPr lang="en-GB" sz="2400" b="1"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Clear shared vision and objectives with steady progress made with stakeholders and staff</a:t>
                      </a:r>
                    </a:p>
                    <a:p>
                      <a:endParaRPr lang="en-GB" sz="2400" b="1"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Dedicated capacity and support infrastructure being developed to help drive change at system, place and neighbourhood</a:t>
                      </a:r>
                    </a:p>
                    <a:p>
                      <a:endParaRPr lang="en-GB" sz="2400" b="1" dirty="0">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Culture of learning and sharing with system leaders solving problems together and drawing in the experience of others</a:t>
                      </a:r>
                    </a:p>
                  </a:txBody>
                  <a:tcPr marL="182880" marR="182880" marT="91440" marB="91440">
                    <a:solidFill>
                      <a:srgbClr val="FF0000">
                        <a:alpha val="20000"/>
                      </a:srgbClr>
                    </a:solidFill>
                  </a:tcPr>
                </a:tc>
                <a:tc>
                  <a:txBody>
                    <a:bodyPr/>
                    <a:lstStyle/>
                    <a:p>
                      <a:r>
                        <a:rPr lang="en-GB" sz="2400" dirty="0">
                          <a:latin typeface="Arial" panose="020B0604020202020204" pitchFamily="34" charset="0"/>
                          <a:cs typeface="Arial" panose="020B0604020202020204" pitchFamily="34" charset="0"/>
                        </a:rPr>
                        <a:t>Strong collaborative and inclusive system leadership in local government and voluntary sector with track record of delivery</a:t>
                      </a:r>
                    </a:p>
                    <a:p>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Transparent and robust governance with multi professional leadership aligned around system and system working closely with health and wellbeing boards</a:t>
                      </a:r>
                    </a:p>
                    <a:p>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Proactive approach to identification and development of future system leaders at all levels</a:t>
                      </a:r>
                    </a:p>
                    <a:p>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Dedicated clinical and management capacity and infrastructure to execute system wide plans</a:t>
                      </a:r>
                    </a:p>
                    <a:p>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Narrative that is well understood and strongly supported by the public and staff, </a:t>
                      </a:r>
                      <a:r>
                        <a:rPr lang="en-GB" sz="2400" dirty="0" err="1">
                          <a:latin typeface="Arial" panose="020B0604020202020204" pitchFamily="34" charset="0"/>
                          <a:cs typeface="Arial" panose="020B0604020202020204" pitchFamily="34" charset="0"/>
                        </a:rPr>
                        <a:t>outling</a:t>
                      </a:r>
                      <a:r>
                        <a:rPr lang="en-GB" sz="2400" dirty="0">
                          <a:latin typeface="Arial" panose="020B0604020202020204" pitchFamily="34" charset="0"/>
                          <a:cs typeface="Arial" panose="020B0604020202020204" pitchFamily="34" charset="0"/>
                        </a:rPr>
                        <a:t> how integrated care is delivered on the ambition of communities with demonstrable impact of outcomes</a:t>
                      </a:r>
                    </a:p>
                  </a:txBody>
                  <a:tcPr marL="182880" marR="182880" marT="91440" marB="91440"/>
                </a:tc>
                <a:extLst>
                  <a:ext uri="{0D108BD9-81ED-4DB2-BD59-A6C34878D82A}">
                    <a16:rowId xmlns:a16="http://schemas.microsoft.com/office/drawing/2014/main" xmlns="" val="1898502696"/>
                  </a:ext>
                </a:extLst>
              </a:tr>
            </a:tbl>
          </a:graphicData>
        </a:graphic>
      </p:graphicFrame>
      <p:sp>
        <p:nvSpPr>
          <p:cNvPr id="6" name="Title 12">
            <a:extLst>
              <a:ext uri="{FF2B5EF4-FFF2-40B4-BE49-F238E27FC236}">
                <a16:creationId xmlns:a16="http://schemas.microsoft.com/office/drawing/2014/main" xmlns="" id="{8D48927D-F42A-4403-9574-353AC26C1C25}"/>
              </a:ext>
            </a:extLst>
          </p:cNvPr>
          <p:cNvSpPr txBox="1">
            <a:spLocks/>
          </p:cNvSpPr>
          <p:nvPr/>
        </p:nvSpPr>
        <p:spPr>
          <a:xfrm>
            <a:off x="3369093" y="208996"/>
            <a:ext cx="14712950" cy="1333500"/>
          </a:xfrm>
          <a:prstGeom prst="rect">
            <a:avLst/>
          </a:prstGeom>
        </p:spPr>
        <p:txBody>
          <a:bodyPr vert="horz" lIns="182880" tIns="91440" rIns="182880" bIns="91440" rtlCol="0" anchor="ctr">
            <a:noAutofit/>
          </a:bodyPr>
          <a:lstStyle>
            <a:lvl1pPr algn="l" defTabSz="342900" rtl="0" eaLnBrk="1" latinLnBrk="0" hangingPunct="1">
              <a:spcBef>
                <a:spcPct val="0"/>
              </a:spcBef>
              <a:buNone/>
              <a:defRPr lang="en-GB" sz="2700" b="1" i="0" kern="1200" baseline="0" smtClean="0">
                <a:solidFill>
                  <a:schemeClr val="tx2"/>
                </a:solidFill>
                <a:latin typeface="Arial"/>
                <a:ea typeface="+mj-ea"/>
                <a:cs typeface="Arial"/>
              </a:defRPr>
            </a:lvl1pPr>
          </a:lstStyle>
          <a:p>
            <a:pPr lvl="0">
              <a:defRPr/>
            </a:pPr>
            <a:r>
              <a:rPr lang="en-GB" sz="4800" dirty="0">
                <a:solidFill>
                  <a:srgbClr val="0072C6"/>
                </a:solidFill>
              </a:rPr>
              <a:t>Maturity Matrix for Integrated Care Systems </a:t>
            </a:r>
          </a:p>
        </p:txBody>
      </p:sp>
      <mc:AlternateContent xmlns:mc="http://schemas.openxmlformats.org/markup-compatibility/2006" xmlns:p14="http://schemas.microsoft.com/office/powerpoint/2010/main">
        <mc:Choice Requires="p14">
          <p:contentPart p14:bwMode="auto" r:id="rId2">
            <p14:nvContentPartPr>
              <p14:cNvPr id="14" name="Ink 13">
                <a:extLst>
                  <a:ext uri="{FF2B5EF4-FFF2-40B4-BE49-F238E27FC236}">
                    <a16:creationId xmlns:a16="http://schemas.microsoft.com/office/drawing/2014/main" xmlns="" id="{5C34F705-1FEC-459B-A4A7-F906E3F1E2B7}"/>
                  </a:ext>
                </a:extLst>
              </p14:cNvPr>
              <p14:cNvContentPartPr/>
              <p14:nvPr/>
            </p14:nvContentPartPr>
            <p14:xfrm>
              <a:off x="17341836" y="2984988"/>
              <a:ext cx="720" cy="720"/>
            </p14:xfrm>
          </p:contentPart>
        </mc:Choice>
        <mc:Fallback xmlns="">
          <p:pic>
            <p:nvPicPr>
              <p:cNvPr id="14" name="Ink 13">
                <a:extLst>
                  <a:ext uri="{FF2B5EF4-FFF2-40B4-BE49-F238E27FC236}">
                    <a16:creationId xmlns:a16="http://schemas.microsoft.com/office/drawing/2014/main" id="{5C34F705-1FEC-459B-A4A7-F906E3F1E2B7}"/>
                  </a:ext>
                </a:extLst>
              </p:cNvPr>
              <p:cNvPicPr/>
              <p:nvPr/>
            </p:nvPicPr>
            <p:blipFill>
              <a:blip r:embed="rId3"/>
              <a:stretch>
                <a:fillRect/>
              </a:stretch>
            </p:blipFill>
            <p:spPr>
              <a:xfrm>
                <a:off x="17323836" y="2966988"/>
                <a:ext cx="36000" cy="36000"/>
              </a:xfrm>
              <a:prstGeom prst="rect">
                <a:avLst/>
              </a:prstGeom>
            </p:spPr>
          </p:pic>
        </mc:Fallback>
      </mc:AlternateContent>
    </p:spTree>
    <p:extLst>
      <p:ext uri="{BB962C8B-B14F-4D97-AF65-F5344CB8AC3E}">
        <p14:creationId xmlns:p14="http://schemas.microsoft.com/office/powerpoint/2010/main" val="8399533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2DB029-6C04-7B4E-A4F4-3D2E530FCA6D}"/>
              </a:ext>
            </a:extLst>
          </p:cNvPr>
          <p:cNvSpPr>
            <a:spLocks noGrp="1"/>
          </p:cNvSpPr>
          <p:nvPr>
            <p:ph type="title"/>
          </p:nvPr>
        </p:nvSpPr>
        <p:spPr/>
        <p:txBody>
          <a:bodyPr/>
          <a:lstStyle/>
          <a:p>
            <a:pPr marL="0" marR="0" indent="0" algn="l" defTabSz="2438338" rtl="0" eaLnBrk="1" latinLnBrk="0" hangingPunct="1">
              <a:lnSpc>
                <a:spcPct val="80000"/>
              </a:lnSpc>
              <a:spcBef>
                <a:spcPts val="0"/>
              </a:spcBef>
              <a:spcAft>
                <a:spcPts val="0"/>
              </a:spcAft>
              <a:buClrTx/>
              <a:buSzTx/>
              <a:buFontTx/>
              <a:buNone/>
              <a:tabLst/>
            </a:pPr>
            <a:r>
              <a:rPr lang="en-US" dirty="0"/>
              <a:t>What this means for the voluntary sector  </a:t>
            </a:r>
          </a:p>
        </p:txBody>
      </p:sp>
      <p:sp>
        <p:nvSpPr>
          <p:cNvPr id="3" name="Text Placeholder 2">
            <a:extLst>
              <a:ext uri="{FF2B5EF4-FFF2-40B4-BE49-F238E27FC236}">
                <a16:creationId xmlns:a16="http://schemas.microsoft.com/office/drawing/2014/main" xmlns="" id="{C56A580C-DE9C-994A-9C16-53392E5C21B6}"/>
              </a:ext>
            </a:extLst>
          </p:cNvPr>
          <p:cNvSpPr>
            <a:spLocks noGrp="1"/>
          </p:cNvSpPr>
          <p:nvPr>
            <p:ph type="body" idx="1"/>
          </p:nvPr>
        </p:nvSpPr>
        <p:spPr/>
        <p:txBody>
          <a:bodyPr lIns="50800" tIns="50800" rIns="50800" bIns="50800" anchor="t">
            <a:normAutofit/>
          </a:bodyPr>
          <a:lstStyle/>
          <a:p>
            <a:pPr rtl="0">
              <a:buFont typeface="Arial"/>
              <a:buChar char="•"/>
            </a:pPr>
            <a:r>
              <a:rPr lang="en-US" dirty="0"/>
              <a:t>VCSE as a key strategic partner</a:t>
            </a:r>
          </a:p>
          <a:p>
            <a:pPr>
              <a:buFont typeface="Arial"/>
              <a:buChar char="•"/>
            </a:pPr>
            <a:r>
              <a:rPr lang="en-US" dirty="0"/>
              <a:t>NHS England support </a:t>
            </a:r>
            <a:r>
              <a:rPr lang="en-US" dirty="0" err="1"/>
              <a:t>programmes</a:t>
            </a:r>
          </a:p>
          <a:p>
            <a:pPr>
              <a:buFont typeface="Arial"/>
              <a:buChar char="•"/>
            </a:pPr>
            <a:r>
              <a:rPr lang="en-US" dirty="0"/>
              <a:t>Building on what's already there</a:t>
            </a:r>
          </a:p>
          <a:p>
            <a:pPr>
              <a:buFont typeface="Arial"/>
              <a:buChar char="•"/>
            </a:pPr>
            <a:r>
              <a:rPr lang="en-US" dirty="0"/>
              <a:t>VCSE alliance</a:t>
            </a:r>
          </a:p>
          <a:p>
            <a:pPr>
              <a:buFont typeface="Arial"/>
              <a:buChar char="•"/>
            </a:pPr>
            <a:r>
              <a:rPr lang="en-US" dirty="0"/>
              <a:t>Structures for cross sector working</a:t>
            </a:r>
          </a:p>
          <a:p>
            <a:pPr>
              <a:buFont typeface="Arial"/>
              <a:buChar char="•"/>
            </a:pPr>
            <a:r>
              <a:rPr lang="en-US" dirty="0"/>
              <a:t>Complex picture</a:t>
            </a:r>
          </a:p>
          <a:p>
            <a:pPr>
              <a:buFont typeface="Arial"/>
              <a:buChar char="•"/>
            </a:pPr>
            <a:r>
              <a:rPr lang="en-US" dirty="0"/>
              <a:t>Still in transition</a:t>
            </a:r>
          </a:p>
          <a:p>
            <a:pPr>
              <a:buFont typeface="Arial"/>
              <a:buChar char="•"/>
            </a:pPr>
            <a:endParaRPr lang="en-US" dirty="0"/>
          </a:p>
          <a:p>
            <a:pPr>
              <a:buFont typeface="Arial"/>
              <a:buChar char="•"/>
            </a:pPr>
            <a:endParaRPr lang="en-US" dirty="0"/>
          </a:p>
          <a:p>
            <a:pPr>
              <a:buFont typeface="Arial"/>
              <a:buChar char="•"/>
            </a:pPr>
            <a:endParaRPr lang="en-US"/>
          </a:p>
          <a:p>
            <a:pPr marL="0" indent="0">
              <a:buNone/>
            </a:pPr>
            <a:endParaRPr lang="en-US" dirty="0"/>
          </a:p>
        </p:txBody>
      </p:sp>
    </p:spTree>
    <p:extLst>
      <p:ext uri="{BB962C8B-B14F-4D97-AF65-F5344CB8AC3E}">
        <p14:creationId xmlns:p14="http://schemas.microsoft.com/office/powerpoint/2010/main" val="3373203988"/>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26708BAA-78BC-4480-8511-812590243E14}"/>
              </a:ext>
            </a:extLst>
          </p:cNvPr>
          <p:cNvSpPr>
            <a:spLocks noGrp="1"/>
          </p:cNvSpPr>
          <p:nvPr>
            <p:ph sz="quarter" idx="10"/>
          </p:nvPr>
        </p:nvSpPr>
        <p:spPr>
          <a:xfrm>
            <a:off x="3717030" y="3311296"/>
            <a:ext cx="15475348" cy="4488256"/>
          </a:xfrm>
        </p:spPr>
        <p:txBody>
          <a:bodyPr/>
          <a:lstStyle/>
          <a:p>
            <a:pPr marL="0" indent="0">
              <a:buNone/>
            </a:pPr>
            <a:r>
              <a:rPr lang="en-GB" dirty="0"/>
              <a:t> </a:t>
            </a:r>
          </a:p>
          <a:p>
            <a:pPr marL="0" indent="0">
              <a:buNone/>
            </a:pPr>
            <a:endParaRPr lang="en-GB" dirty="0"/>
          </a:p>
        </p:txBody>
      </p:sp>
      <p:sp>
        <p:nvSpPr>
          <p:cNvPr id="3" name="Title 2">
            <a:extLst>
              <a:ext uri="{FF2B5EF4-FFF2-40B4-BE49-F238E27FC236}">
                <a16:creationId xmlns:a16="http://schemas.microsoft.com/office/drawing/2014/main" xmlns="" id="{C841DA01-5EF5-4BA7-A1FF-B1CBD72CA7AC}"/>
              </a:ext>
            </a:extLst>
          </p:cNvPr>
          <p:cNvSpPr>
            <a:spLocks noGrp="1"/>
          </p:cNvSpPr>
          <p:nvPr>
            <p:ph type="title"/>
          </p:nvPr>
        </p:nvSpPr>
        <p:spPr>
          <a:xfrm>
            <a:off x="3717030" y="805222"/>
            <a:ext cx="14826160" cy="1867356"/>
          </a:xfrm>
        </p:spPr>
        <p:txBody>
          <a:bodyPr/>
          <a:lstStyle/>
          <a:p>
            <a:r>
              <a:rPr lang="en-GB" sz="5600" b="1" dirty="0"/>
              <a:t>Core components for partnership working</a:t>
            </a:r>
          </a:p>
        </p:txBody>
      </p:sp>
      <p:graphicFrame>
        <p:nvGraphicFramePr>
          <p:cNvPr id="7" name="Diagram 6">
            <a:extLst>
              <a:ext uri="{FF2B5EF4-FFF2-40B4-BE49-F238E27FC236}">
                <a16:creationId xmlns:a16="http://schemas.microsoft.com/office/drawing/2014/main" xmlns="" id="{7BE90481-AFCA-4BE2-AC62-32CEA60976C0}"/>
              </a:ext>
            </a:extLst>
          </p:cNvPr>
          <p:cNvGraphicFramePr/>
          <p:nvPr>
            <p:extLst>
              <p:ext uri="{D42A27DB-BD31-4B8C-83A1-F6EECF244321}">
                <p14:modId xmlns:p14="http://schemas.microsoft.com/office/powerpoint/2010/main" val="2263232784"/>
              </p:ext>
            </p:extLst>
          </p:nvPr>
        </p:nvGraphicFramePr>
        <p:xfrm>
          <a:off x="4199807" y="3246381"/>
          <a:ext cx="15475346" cy="91063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00408089"/>
      </p:ext>
    </p:extLst>
  </p:cSld>
  <p:clrMapOvr>
    <a:masterClrMapping/>
  </p:clrMapOvr>
</p:sld>
</file>

<file path=ppt/theme/theme1.xml><?xml version="1.0" encoding="utf-8"?>
<a:theme xmlns:a="http://schemas.openxmlformats.org/drawingml/2006/main" name="21_BasicWhite">
  <a:themeElements>
    <a:clrScheme name="21_BasicWhite">
      <a:dk1>
        <a:srgbClr val="5E5E5E"/>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Presentation2" id="{DEBD5889-F221-A74A-B019-0F7A9D9876F7}" vid="{034BBDB2-761C-7049-B2D1-AA8F9664AFA8}"/>
    </a:ext>
  </a:extLst>
</a:theme>
</file>

<file path=ppt/theme/theme2.xml><?xml version="1.0" encoding="utf-8"?>
<a:theme xmlns:a="http://schemas.openxmlformats.org/drawingml/2006/main" name="Office Theme">
  <a:themeElements>
    <a:clrScheme name="NHS Improvement">
      <a:dk1>
        <a:srgbClr val="000000"/>
      </a:dk1>
      <a:lt1>
        <a:srgbClr val="FFFFFF"/>
      </a:lt1>
      <a:dk2>
        <a:srgbClr val="003087"/>
      </a:dk2>
      <a:lt2>
        <a:srgbClr val="005EB8"/>
      </a:lt2>
      <a:accent1>
        <a:srgbClr val="005EB8"/>
      </a:accent1>
      <a:accent2>
        <a:srgbClr val="41B6E6"/>
      </a:accent2>
      <a:accent3>
        <a:srgbClr val="768692"/>
      </a:accent3>
      <a:accent4>
        <a:srgbClr val="00A499"/>
      </a:accent4>
      <a:accent5>
        <a:srgbClr val="006747"/>
      </a:accent5>
      <a:accent6>
        <a:srgbClr val="00A9CE"/>
      </a:accent6>
      <a:hlink>
        <a:srgbClr val="0072CE"/>
      </a:hlink>
      <a:folHlink>
        <a:srgbClr val="41B6E6"/>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2438338"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21_BasicWhite</Template>
  <TotalTime>1236</TotalTime>
  <Words>787</Words>
  <Application>Microsoft Office PowerPoint</Application>
  <PresentationFormat>Custom</PresentationFormat>
  <Paragraphs>100</Paragraphs>
  <Slides>7</Slides>
  <Notes>5</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7</vt:i4>
      </vt:variant>
    </vt:vector>
  </HeadingPairs>
  <TitlesOfParts>
    <vt:vector size="14" baseType="lpstr">
      <vt:lpstr>Arial</vt:lpstr>
      <vt:lpstr>Calibri</vt:lpstr>
      <vt:lpstr>Helvetica Neue</vt:lpstr>
      <vt:lpstr>Helvetica Neue Medium</vt:lpstr>
      <vt:lpstr>Times New Roman</vt:lpstr>
      <vt:lpstr>21_BasicWhite</vt:lpstr>
      <vt:lpstr>Office Theme</vt:lpstr>
      <vt:lpstr>Building a VCSE Alliance Kingston 25 January 2023 </vt:lpstr>
      <vt:lpstr>The national context</vt:lpstr>
      <vt:lpstr>PowerPoint Presentation</vt:lpstr>
      <vt:lpstr>PowerPoint Presentation</vt:lpstr>
      <vt:lpstr>PowerPoint Presentation</vt:lpstr>
      <vt:lpstr>What this means for the voluntary sector  </vt:lpstr>
      <vt:lpstr>Core components for partnership working</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Building a VCSE Alliance Wandsworth / Kingston, 24 / 25 January 2023</dc:title>
  <dc:creator>Lev Pedro</dc:creator>
  <cp:lastModifiedBy>Camilla Wheal</cp:lastModifiedBy>
  <cp:revision>95</cp:revision>
  <dcterms:created xsi:type="dcterms:W3CDTF">2023-01-19T16:26:43Z</dcterms:created>
  <dcterms:modified xsi:type="dcterms:W3CDTF">2023-01-24T14:46:25Z</dcterms:modified>
</cp:coreProperties>
</file>