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3" r:id="rId5"/>
    <p:sldId id="270" r:id="rId6"/>
    <p:sldId id="271" r:id="rId7"/>
    <p:sldId id="280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CEF7A-77CF-4935-8A17-ADB13F7141EF}" v="6" dt="2022-06-29T22:17:00.353"/>
    <p1510:client id="{3F2687A7-7AA3-4329-B832-18305111BE01}" v="129" dt="2022-06-29T22:12:56.551"/>
    <p1510:client id="{763698C1-A971-43EF-A6A0-1E1DBFD20B99}" v="1" dt="2022-06-29T21:28:44.634"/>
    <p1510:client id="{EDA030FB-E3A5-46ED-83E7-BD359DD84E5C}" v="114" dt="2022-06-29T21:25:55.28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1E5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1E5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D3CD"/>
          </a:solidFill>
        </a:fill>
      </a:tcStyle>
    </a:wholeTbl>
    <a:band2H>
      <a:tcTxStyle/>
      <a:tcStyle>
        <a:tcBdr/>
        <a:fill>
          <a:solidFill>
            <a:srgbClr val="F4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DDA"/>
          </a:solidFill>
        </a:fill>
      </a:tcStyle>
    </a:wholeTbl>
    <a:band2H>
      <a:tcTxStyle/>
      <a:tcStyle>
        <a:tcBdr/>
        <a:fill>
          <a:solidFill>
            <a:srgbClr val="F0EF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na Lidington" userId="/axawKhqRgA0O/TQXQ/9qO7LT93I5LyYIxhghntTeog=" providerId="None" clId="Web-{EDA030FB-E3A5-46ED-83E7-BD359DD84E5C}"/>
    <pc:docChg chg="modSld">
      <pc:chgData name="Iona Lidington" userId="/axawKhqRgA0O/TQXQ/9qO7LT93I5LyYIxhghntTeog=" providerId="None" clId="Web-{EDA030FB-E3A5-46ED-83E7-BD359DD84E5C}" dt="2022-06-29T21:25:55.289" v="93" actId="14100"/>
      <pc:docMkLst>
        <pc:docMk/>
      </pc:docMkLst>
      <pc:sldChg chg="modSp">
        <pc:chgData name="Iona Lidington" userId="/axawKhqRgA0O/TQXQ/9qO7LT93I5LyYIxhghntTeog=" providerId="None" clId="Web-{EDA030FB-E3A5-46ED-83E7-BD359DD84E5C}" dt="2022-06-29T21:12:48.899" v="34" actId="20577"/>
        <pc:sldMkLst>
          <pc:docMk/>
          <pc:sldMk cId="0" sldId="257"/>
        </pc:sldMkLst>
        <pc:spChg chg="mod">
          <ac:chgData name="Iona Lidington" userId="/axawKhqRgA0O/TQXQ/9qO7LT93I5LyYIxhghntTeog=" providerId="None" clId="Web-{EDA030FB-E3A5-46ED-83E7-BD359DD84E5C}" dt="2022-06-29T21:12:48.899" v="34" actId="20577"/>
          <ac:spMkLst>
            <pc:docMk/>
            <pc:sldMk cId="0" sldId="257"/>
            <ac:spMk id="131" creationId="{00000000-0000-0000-0000-000000000000}"/>
          </ac:spMkLst>
        </pc:spChg>
      </pc:sldChg>
      <pc:sldChg chg="modSp">
        <pc:chgData name="Iona Lidington" userId="/axawKhqRgA0O/TQXQ/9qO7LT93I5LyYIxhghntTeog=" providerId="None" clId="Web-{EDA030FB-E3A5-46ED-83E7-BD359DD84E5C}" dt="2022-06-29T21:14:08.744" v="46" actId="20577"/>
        <pc:sldMkLst>
          <pc:docMk/>
          <pc:sldMk cId="0" sldId="259"/>
        </pc:sldMkLst>
        <pc:spChg chg="mod">
          <ac:chgData name="Iona Lidington" userId="/axawKhqRgA0O/TQXQ/9qO7LT93I5LyYIxhghntTeog=" providerId="None" clId="Web-{EDA030FB-E3A5-46ED-83E7-BD359DD84E5C}" dt="2022-06-29T21:13:29.165" v="38" actId="20577"/>
          <ac:spMkLst>
            <pc:docMk/>
            <pc:sldMk cId="0" sldId="259"/>
            <ac:spMk id="143" creationId="{00000000-0000-0000-0000-000000000000}"/>
          </ac:spMkLst>
        </pc:spChg>
        <pc:spChg chg="mod">
          <ac:chgData name="Iona Lidington" userId="/axawKhqRgA0O/TQXQ/9qO7LT93I5LyYIxhghntTeog=" providerId="None" clId="Web-{EDA030FB-E3A5-46ED-83E7-BD359DD84E5C}" dt="2022-06-29T21:14:08.744" v="46" actId="20577"/>
          <ac:spMkLst>
            <pc:docMk/>
            <pc:sldMk cId="0" sldId="259"/>
            <ac:spMk id="155" creationId="{00000000-0000-0000-0000-000000000000}"/>
          </ac:spMkLst>
        </pc:spChg>
      </pc:sldChg>
      <pc:sldChg chg="modSp">
        <pc:chgData name="Iona Lidington" userId="/axawKhqRgA0O/TQXQ/9qO7LT93I5LyYIxhghntTeog=" providerId="None" clId="Web-{EDA030FB-E3A5-46ED-83E7-BD359DD84E5C}" dt="2022-06-29T21:16:31.590" v="55" actId="14100"/>
        <pc:sldMkLst>
          <pc:docMk/>
          <pc:sldMk cId="0" sldId="260"/>
        </pc:sldMkLst>
        <pc:spChg chg="mod">
          <ac:chgData name="Iona Lidington" userId="/axawKhqRgA0O/TQXQ/9qO7LT93I5LyYIxhghntTeog=" providerId="None" clId="Web-{EDA030FB-E3A5-46ED-83E7-BD359DD84E5C}" dt="2022-06-29T21:16:31.590" v="55" actId="14100"/>
          <ac:spMkLst>
            <pc:docMk/>
            <pc:sldMk cId="0" sldId="260"/>
            <ac:spMk id="164" creationId="{00000000-0000-0000-0000-000000000000}"/>
          </ac:spMkLst>
        </pc:spChg>
        <pc:picChg chg="mod">
          <ac:chgData name="Iona Lidington" userId="/axawKhqRgA0O/TQXQ/9qO7LT93I5LyYIxhghntTeog=" providerId="None" clId="Web-{EDA030FB-E3A5-46ED-83E7-BD359DD84E5C}" dt="2022-06-29T21:15:07.885" v="53" actId="1076"/>
          <ac:picMkLst>
            <pc:docMk/>
            <pc:sldMk cId="0" sldId="260"/>
            <ac:picMk id="163" creationId="{00000000-0000-0000-0000-000000000000}"/>
          </ac:picMkLst>
        </pc:picChg>
      </pc:sldChg>
      <pc:sldChg chg="modSp">
        <pc:chgData name="Iona Lidington" userId="/axawKhqRgA0O/TQXQ/9qO7LT93I5LyYIxhghntTeog=" providerId="None" clId="Web-{EDA030FB-E3A5-46ED-83E7-BD359DD84E5C}" dt="2022-06-29T21:22:24.548" v="66" actId="20577"/>
        <pc:sldMkLst>
          <pc:docMk/>
          <pc:sldMk cId="0" sldId="277"/>
        </pc:sldMkLst>
        <pc:spChg chg="mod">
          <ac:chgData name="Iona Lidington" userId="/axawKhqRgA0O/TQXQ/9qO7LT93I5LyYIxhghntTeog=" providerId="None" clId="Web-{EDA030FB-E3A5-46ED-83E7-BD359DD84E5C}" dt="2022-06-29T21:22:24.548" v="66" actId="20577"/>
          <ac:spMkLst>
            <pc:docMk/>
            <pc:sldMk cId="0" sldId="277"/>
            <ac:spMk id="252" creationId="{00000000-0000-0000-0000-000000000000}"/>
          </ac:spMkLst>
        </pc:spChg>
      </pc:sldChg>
      <pc:sldChg chg="modSp">
        <pc:chgData name="Iona Lidington" userId="/axawKhqRgA0O/TQXQ/9qO7LT93I5LyYIxhghntTeog=" providerId="None" clId="Web-{EDA030FB-E3A5-46ED-83E7-BD359DD84E5C}" dt="2022-06-29T21:23:39.522" v="83" actId="20577"/>
        <pc:sldMkLst>
          <pc:docMk/>
          <pc:sldMk cId="0" sldId="278"/>
        </pc:sldMkLst>
        <pc:spChg chg="mod">
          <ac:chgData name="Iona Lidington" userId="/axawKhqRgA0O/TQXQ/9qO7LT93I5LyYIxhghntTeog=" providerId="None" clId="Web-{EDA030FB-E3A5-46ED-83E7-BD359DD84E5C}" dt="2022-06-29T21:22:48.079" v="74" actId="20577"/>
          <ac:spMkLst>
            <pc:docMk/>
            <pc:sldMk cId="0" sldId="278"/>
            <ac:spMk id="257" creationId="{00000000-0000-0000-0000-000000000000}"/>
          </ac:spMkLst>
        </pc:spChg>
        <pc:spChg chg="mod">
          <ac:chgData name="Iona Lidington" userId="/axawKhqRgA0O/TQXQ/9qO7LT93I5LyYIxhghntTeog=" providerId="None" clId="Web-{EDA030FB-E3A5-46ED-83E7-BD359DD84E5C}" dt="2022-06-29T21:23:39.522" v="83" actId="20577"/>
          <ac:spMkLst>
            <pc:docMk/>
            <pc:sldMk cId="0" sldId="278"/>
            <ac:spMk id="258" creationId="{00000000-0000-0000-0000-000000000000}"/>
          </ac:spMkLst>
        </pc:spChg>
      </pc:sldChg>
      <pc:sldChg chg="modSp">
        <pc:chgData name="Iona Lidington" userId="/axawKhqRgA0O/TQXQ/9qO7LT93I5LyYIxhghntTeog=" providerId="None" clId="Web-{EDA030FB-E3A5-46ED-83E7-BD359DD84E5C}" dt="2022-06-29T21:25:55.289" v="93" actId="14100"/>
        <pc:sldMkLst>
          <pc:docMk/>
          <pc:sldMk cId="0" sldId="279"/>
        </pc:sldMkLst>
        <pc:spChg chg="mod">
          <ac:chgData name="Iona Lidington" userId="/axawKhqRgA0O/TQXQ/9qO7LT93I5LyYIxhghntTeog=" providerId="None" clId="Web-{EDA030FB-E3A5-46ED-83E7-BD359DD84E5C}" dt="2022-06-29T21:24:19.647" v="86" actId="20577"/>
          <ac:spMkLst>
            <pc:docMk/>
            <pc:sldMk cId="0" sldId="279"/>
            <ac:spMk id="268" creationId="{00000000-0000-0000-0000-000000000000}"/>
          </ac:spMkLst>
        </pc:spChg>
        <pc:picChg chg="mod">
          <ac:chgData name="Iona Lidington" userId="/axawKhqRgA0O/TQXQ/9qO7LT93I5LyYIxhghntTeog=" providerId="None" clId="Web-{EDA030FB-E3A5-46ED-83E7-BD359DD84E5C}" dt="2022-06-29T21:24:50.523" v="90" actId="14100"/>
          <ac:picMkLst>
            <pc:docMk/>
            <pc:sldMk cId="0" sldId="279"/>
            <ac:picMk id="265" creationId="{00000000-0000-0000-0000-000000000000}"/>
          </ac:picMkLst>
        </pc:picChg>
        <pc:picChg chg="mod">
          <ac:chgData name="Iona Lidington" userId="/axawKhqRgA0O/TQXQ/9qO7LT93I5LyYIxhghntTeog=" providerId="None" clId="Web-{EDA030FB-E3A5-46ED-83E7-BD359DD84E5C}" dt="2022-06-29T21:24:43.523" v="89" actId="1076"/>
          <ac:picMkLst>
            <pc:docMk/>
            <pc:sldMk cId="0" sldId="279"/>
            <ac:picMk id="269" creationId="{00000000-0000-0000-0000-000000000000}"/>
          </ac:picMkLst>
        </pc:picChg>
        <pc:picChg chg="mod">
          <ac:chgData name="Iona Lidington" userId="/axawKhqRgA0O/TQXQ/9qO7LT93I5LyYIxhghntTeog=" providerId="None" clId="Web-{EDA030FB-E3A5-46ED-83E7-BD359DD84E5C}" dt="2022-06-29T21:25:55.289" v="93" actId="14100"/>
          <ac:picMkLst>
            <pc:docMk/>
            <pc:sldMk cId="0" sldId="279"/>
            <ac:picMk id="274" creationId="{00000000-0000-0000-0000-000000000000}"/>
          </ac:picMkLst>
        </pc:picChg>
      </pc:sldChg>
    </pc:docChg>
  </pc:docChgLst>
  <pc:docChgLst>
    <pc:chgData name="Iona Lidington" userId="/axawKhqRgA0O/TQXQ/9qO7LT93I5LyYIxhghntTeog=" providerId="None" clId="Web-{763698C1-A971-43EF-A6A0-1E1DBFD20B99}"/>
    <pc:docChg chg="modSld">
      <pc:chgData name="Iona Lidington" userId="/axawKhqRgA0O/TQXQ/9qO7LT93I5LyYIxhghntTeog=" providerId="None" clId="Web-{763698C1-A971-43EF-A6A0-1E1DBFD20B99}" dt="2022-06-29T21:28:44.634" v="0" actId="1076"/>
      <pc:docMkLst>
        <pc:docMk/>
      </pc:docMkLst>
      <pc:sldChg chg="modSp">
        <pc:chgData name="Iona Lidington" userId="/axawKhqRgA0O/TQXQ/9qO7LT93I5LyYIxhghntTeog=" providerId="None" clId="Web-{763698C1-A971-43EF-A6A0-1E1DBFD20B99}" dt="2022-06-29T21:28:44.634" v="0" actId="1076"/>
        <pc:sldMkLst>
          <pc:docMk/>
          <pc:sldMk cId="0" sldId="257"/>
        </pc:sldMkLst>
        <pc:picChg chg="mod">
          <ac:chgData name="Iona Lidington" userId="/axawKhqRgA0O/TQXQ/9qO7LT93I5LyYIxhghntTeog=" providerId="None" clId="Web-{763698C1-A971-43EF-A6A0-1E1DBFD20B99}" dt="2022-06-29T21:28:44.634" v="0" actId="1076"/>
          <ac:picMkLst>
            <pc:docMk/>
            <pc:sldMk cId="0" sldId="257"/>
            <ac:picMk id="133" creationId="{00000000-0000-0000-0000-000000000000}"/>
          </ac:picMkLst>
        </pc:picChg>
      </pc:sldChg>
    </pc:docChg>
  </pc:docChgLst>
  <pc:docChgLst>
    <pc:chgData name="Iona Lidington" userId="/axawKhqRgA0O/TQXQ/9qO7LT93I5LyYIxhghntTeog=" providerId="None" clId="Web-{3F2687A7-7AA3-4329-B832-18305111BE01}"/>
    <pc:docChg chg="modSld">
      <pc:chgData name="Iona Lidington" userId="/axawKhqRgA0O/TQXQ/9qO7LT93I5LyYIxhghntTeog=" providerId="None" clId="Web-{3F2687A7-7AA3-4329-B832-18305111BE01}" dt="2022-06-29T22:12:56.551" v="120" actId="20577"/>
      <pc:docMkLst>
        <pc:docMk/>
      </pc:docMkLst>
      <pc:sldChg chg="modSp">
        <pc:chgData name="Iona Lidington" userId="/axawKhqRgA0O/TQXQ/9qO7LT93I5LyYIxhghntTeog=" providerId="None" clId="Web-{3F2687A7-7AA3-4329-B832-18305111BE01}" dt="2022-06-29T21:34:41.674" v="10" actId="20577"/>
        <pc:sldMkLst>
          <pc:docMk/>
          <pc:sldMk cId="0" sldId="267"/>
        </pc:sldMkLst>
        <pc:spChg chg="mod">
          <ac:chgData name="Iona Lidington" userId="/axawKhqRgA0O/TQXQ/9qO7LT93I5LyYIxhghntTeog=" providerId="None" clId="Web-{3F2687A7-7AA3-4329-B832-18305111BE01}" dt="2022-06-29T21:34:41.674" v="10" actId="20577"/>
          <ac:spMkLst>
            <pc:docMk/>
            <pc:sldMk cId="0" sldId="267"/>
            <ac:spMk id="202" creationId="{00000000-0000-0000-0000-000000000000}"/>
          </ac:spMkLst>
        </pc:spChg>
      </pc:sldChg>
      <pc:sldChg chg="addSp delSp modSp">
        <pc:chgData name="Iona Lidington" userId="/axawKhqRgA0O/TQXQ/9qO7LT93I5LyYIxhghntTeog=" providerId="None" clId="Web-{3F2687A7-7AA3-4329-B832-18305111BE01}" dt="2022-06-29T22:12:56.551" v="120" actId="20577"/>
        <pc:sldMkLst>
          <pc:docMk/>
          <pc:sldMk cId="0" sldId="269"/>
        </pc:sldMkLst>
        <pc:spChg chg="mod">
          <ac:chgData name="Iona Lidington" userId="/axawKhqRgA0O/TQXQ/9qO7LT93I5LyYIxhghntTeog=" providerId="None" clId="Web-{3F2687A7-7AA3-4329-B832-18305111BE01}" dt="2022-06-29T21:37:55.696" v="33" actId="20577"/>
          <ac:spMkLst>
            <pc:docMk/>
            <pc:sldMk cId="0" sldId="269"/>
            <ac:spMk id="216" creationId="{00000000-0000-0000-0000-000000000000}"/>
          </ac:spMkLst>
        </pc:spChg>
        <pc:spChg chg="mod">
          <ac:chgData name="Iona Lidington" userId="/axawKhqRgA0O/TQXQ/9qO7LT93I5LyYIxhghntTeog=" providerId="None" clId="Web-{3F2687A7-7AA3-4329-B832-18305111BE01}" dt="2022-06-29T22:12:56.551" v="120" actId="20577"/>
          <ac:spMkLst>
            <pc:docMk/>
            <pc:sldMk cId="0" sldId="269"/>
            <ac:spMk id="217" creationId="{00000000-0000-0000-0000-000000000000}"/>
          </ac:spMkLst>
        </pc:spChg>
        <pc:picChg chg="add del mod">
          <ac:chgData name="Iona Lidington" userId="/axawKhqRgA0O/TQXQ/9qO7LT93I5LyYIxhghntTeog=" providerId="None" clId="Web-{3F2687A7-7AA3-4329-B832-18305111BE01}" dt="2022-06-29T21:48:50.421" v="70"/>
          <ac:picMkLst>
            <pc:docMk/>
            <pc:sldMk cId="0" sldId="269"/>
            <ac:picMk id="3" creationId="{A8A1783C-CD22-9B0A-B008-4759A28B2FF8}"/>
          </ac:picMkLst>
        </pc:picChg>
        <pc:picChg chg="add mod">
          <ac:chgData name="Iona Lidington" userId="/axawKhqRgA0O/TQXQ/9qO7LT93I5LyYIxhghntTeog=" providerId="None" clId="Web-{3F2687A7-7AA3-4329-B832-18305111BE01}" dt="2022-06-29T21:49:53.798" v="75" actId="1076"/>
          <ac:picMkLst>
            <pc:docMk/>
            <pc:sldMk cId="0" sldId="269"/>
            <ac:picMk id="5" creationId="{7A31D5C3-1800-B697-40CF-143D14E269B9}"/>
          </ac:picMkLst>
        </pc:picChg>
      </pc:sldChg>
      <pc:sldChg chg="modSp">
        <pc:chgData name="Iona Lidington" userId="/axawKhqRgA0O/TQXQ/9qO7LT93I5LyYIxhghntTeog=" providerId="None" clId="Web-{3F2687A7-7AA3-4329-B832-18305111BE01}" dt="2022-06-29T21:51:36.755" v="77" actId="14100"/>
        <pc:sldMkLst>
          <pc:docMk/>
          <pc:sldMk cId="0" sldId="274"/>
        </pc:sldMkLst>
        <pc:picChg chg="mod">
          <ac:chgData name="Iona Lidington" userId="/axawKhqRgA0O/TQXQ/9qO7LT93I5LyYIxhghntTeog=" providerId="None" clId="Web-{3F2687A7-7AA3-4329-B832-18305111BE01}" dt="2022-06-29T21:50:16.987" v="76" actId="14100"/>
          <ac:picMkLst>
            <pc:docMk/>
            <pc:sldMk cId="0" sldId="274"/>
            <ac:picMk id="238" creationId="{00000000-0000-0000-0000-000000000000}"/>
          </ac:picMkLst>
        </pc:picChg>
        <pc:picChg chg="mod">
          <ac:chgData name="Iona Lidington" userId="/axawKhqRgA0O/TQXQ/9qO7LT93I5LyYIxhghntTeog=" providerId="None" clId="Web-{3F2687A7-7AA3-4329-B832-18305111BE01}" dt="2022-06-29T21:51:36.755" v="77" actId="14100"/>
          <ac:picMkLst>
            <pc:docMk/>
            <pc:sldMk cId="0" sldId="274"/>
            <ac:picMk id="239" creationId="{00000000-0000-0000-0000-000000000000}"/>
          </ac:picMkLst>
        </pc:picChg>
      </pc:sldChg>
      <pc:sldChg chg="modSp">
        <pc:chgData name="Iona Lidington" userId="/axawKhqRgA0O/TQXQ/9qO7LT93I5LyYIxhghntTeog=" providerId="None" clId="Web-{3F2687A7-7AA3-4329-B832-18305111BE01}" dt="2022-06-29T21:55:35.950" v="84" actId="14100"/>
        <pc:sldMkLst>
          <pc:docMk/>
          <pc:sldMk cId="0" sldId="277"/>
        </pc:sldMkLst>
        <pc:spChg chg="mod">
          <ac:chgData name="Iona Lidington" userId="/axawKhqRgA0O/TQXQ/9qO7LT93I5LyYIxhghntTeog=" providerId="None" clId="Web-{3F2687A7-7AA3-4329-B832-18305111BE01}" dt="2022-06-29T21:55:35.950" v="84" actId="14100"/>
          <ac:spMkLst>
            <pc:docMk/>
            <pc:sldMk cId="0" sldId="277"/>
            <ac:spMk id="252" creationId="{00000000-0000-0000-0000-000000000000}"/>
          </ac:spMkLst>
        </pc:spChg>
        <pc:picChg chg="mod">
          <ac:chgData name="Iona Lidington" userId="/axawKhqRgA0O/TQXQ/9qO7LT93I5LyYIxhghntTeog=" providerId="None" clId="Web-{3F2687A7-7AA3-4329-B832-18305111BE01}" dt="2022-06-29T21:55:25.090" v="83" actId="1076"/>
          <ac:picMkLst>
            <pc:docMk/>
            <pc:sldMk cId="0" sldId="277"/>
            <ac:picMk id="253" creationId="{00000000-0000-0000-0000-000000000000}"/>
          </ac:picMkLst>
        </pc:picChg>
      </pc:sldChg>
      <pc:sldChg chg="addSp modSp">
        <pc:chgData name="Iona Lidington" userId="/axawKhqRgA0O/TQXQ/9qO7LT93I5LyYIxhghntTeog=" providerId="None" clId="Web-{3F2687A7-7AA3-4329-B832-18305111BE01}" dt="2022-06-29T22:07:29.400" v="93" actId="14100"/>
        <pc:sldMkLst>
          <pc:docMk/>
          <pc:sldMk cId="0" sldId="278"/>
        </pc:sldMkLst>
        <pc:spChg chg="mod">
          <ac:chgData name="Iona Lidington" userId="/axawKhqRgA0O/TQXQ/9qO7LT93I5LyYIxhghntTeog=" providerId="None" clId="Web-{3F2687A7-7AA3-4329-B832-18305111BE01}" dt="2022-06-29T22:06:56.227" v="89" actId="14100"/>
          <ac:spMkLst>
            <pc:docMk/>
            <pc:sldMk cId="0" sldId="278"/>
            <ac:spMk id="257" creationId="{00000000-0000-0000-0000-000000000000}"/>
          </ac:spMkLst>
        </pc:spChg>
        <pc:picChg chg="add mod">
          <ac:chgData name="Iona Lidington" userId="/axawKhqRgA0O/TQXQ/9qO7LT93I5LyYIxhghntTeog=" providerId="None" clId="Web-{3F2687A7-7AA3-4329-B832-18305111BE01}" dt="2022-06-29T22:06:21.054" v="86" actId="1076"/>
          <ac:picMkLst>
            <pc:docMk/>
            <pc:sldMk cId="0" sldId="278"/>
            <ac:picMk id="2" creationId="{481C8808-F86B-7FAB-48D0-42ADAE5C690F}"/>
          </ac:picMkLst>
        </pc:picChg>
        <pc:picChg chg="mod">
          <ac:chgData name="Iona Lidington" userId="/axawKhqRgA0O/TQXQ/9qO7LT93I5LyYIxhghntTeog=" providerId="None" clId="Web-{3F2687A7-7AA3-4329-B832-18305111BE01}" dt="2022-06-29T22:07:29.400" v="93" actId="14100"/>
          <ac:picMkLst>
            <pc:docMk/>
            <pc:sldMk cId="0" sldId="278"/>
            <ac:picMk id="256" creationId="{00000000-0000-0000-0000-000000000000}"/>
          </ac:picMkLst>
        </pc:picChg>
        <pc:picChg chg="mod">
          <ac:chgData name="Iona Lidington" userId="/axawKhqRgA0O/TQXQ/9qO7LT93I5LyYIxhghntTeog=" providerId="None" clId="Web-{3F2687A7-7AA3-4329-B832-18305111BE01}" dt="2022-06-29T22:07:07.087" v="91" actId="1076"/>
          <ac:picMkLst>
            <pc:docMk/>
            <pc:sldMk cId="0" sldId="278"/>
            <ac:picMk id="260" creationId="{00000000-0000-0000-0000-000000000000}"/>
          </ac:picMkLst>
        </pc:picChg>
        <pc:picChg chg="mod">
          <ac:chgData name="Iona Lidington" userId="/axawKhqRgA0O/TQXQ/9qO7LT93I5LyYIxhghntTeog=" providerId="None" clId="Web-{3F2687A7-7AA3-4329-B832-18305111BE01}" dt="2022-06-29T22:06:28.882" v="87" actId="1076"/>
          <ac:picMkLst>
            <pc:docMk/>
            <pc:sldMk cId="0" sldId="278"/>
            <ac:picMk id="261" creationId="{00000000-0000-0000-0000-000000000000}"/>
          </ac:picMkLst>
        </pc:picChg>
        <pc:picChg chg="mod">
          <ac:chgData name="Iona Lidington" userId="/axawKhqRgA0O/TQXQ/9qO7LT93I5LyYIxhghntTeog=" providerId="None" clId="Web-{3F2687A7-7AA3-4329-B832-18305111BE01}" dt="2022-06-29T22:07:02.586" v="90" actId="1076"/>
          <ac:picMkLst>
            <pc:docMk/>
            <pc:sldMk cId="0" sldId="278"/>
            <ac:picMk id="263" creationId="{00000000-0000-0000-0000-000000000000}"/>
          </ac:picMkLst>
        </pc:picChg>
      </pc:sldChg>
    </pc:docChg>
  </pc:docChgLst>
  <pc:docChgLst>
    <pc:chgData name="Iona Lidington" userId="/axawKhqRgA0O/TQXQ/9qO7LT93I5LyYIxhghntTeog=" providerId="None" clId="Web-{284CEF7A-77CF-4935-8A17-ADB13F7141EF}"/>
    <pc:docChg chg="modSld">
      <pc:chgData name="Iona Lidington" userId="/axawKhqRgA0O/TQXQ/9qO7LT93I5LyYIxhghntTeog=" providerId="None" clId="Web-{284CEF7A-77CF-4935-8A17-ADB13F7141EF}" dt="2022-06-29T22:17:00.353" v="5" actId="20577"/>
      <pc:docMkLst>
        <pc:docMk/>
      </pc:docMkLst>
      <pc:sldChg chg="modSp">
        <pc:chgData name="Iona Lidington" userId="/axawKhqRgA0O/TQXQ/9qO7LT93I5LyYIxhghntTeog=" providerId="None" clId="Web-{284CEF7A-77CF-4935-8A17-ADB13F7141EF}" dt="2022-06-29T22:17:00.353" v="5" actId="20577"/>
        <pc:sldMkLst>
          <pc:docMk/>
          <pc:sldMk cId="0" sldId="264"/>
        </pc:sldMkLst>
        <pc:spChg chg="mod">
          <ac:chgData name="Iona Lidington" userId="/axawKhqRgA0O/TQXQ/9qO7LT93I5LyYIxhghntTeog=" providerId="None" clId="Web-{284CEF7A-77CF-4935-8A17-ADB13F7141EF}" dt="2022-06-29T22:17:00.353" v="5" actId="20577"/>
          <ac:spMkLst>
            <pc:docMk/>
            <pc:sldMk cId="0" sldId="264"/>
            <ac:spMk id="1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40254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" name="Straight Connector 9"/>
          <p:cNvSpPr/>
          <p:nvPr/>
        </p:nvSpPr>
        <p:spPr>
          <a:xfrm>
            <a:off x="1193532" y="1897377"/>
            <a:ext cx="9966961" cy="3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2108200"/>
            <a:ext cx="10058401" cy="3760893"/>
          </a:xfrm>
          <a:prstGeom prst="rect">
            <a:avLst/>
          </a:prstGeom>
        </p:spPr>
        <p:txBody>
          <a:bodyPr lIns="0" tIns="0" rIns="0" bIns="0"/>
          <a:lstStyle>
            <a:lvl1pPr marL="91437" indent="-91437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</a:defRPr>
            </a:lvl1pPr>
            <a:lvl2pPr marL="405563" indent="-204395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2pPr>
            <a:lvl3pPr marL="651333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3pPr>
            <a:lvl4pPr marL="83421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4pPr>
            <a:lvl5pPr marL="101709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663440"/>
            <a:ext cx="10058401" cy="11430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traight Connector 8"/>
          <p:cNvSpPr/>
          <p:nvPr/>
        </p:nvSpPr>
        <p:spPr>
          <a:xfrm>
            <a:off x="1207656" y="4485132"/>
            <a:ext cx="9875524" cy="3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45" name="Straight Connector 9"/>
          <p:cNvSpPr/>
          <p:nvPr/>
        </p:nvSpPr>
        <p:spPr>
          <a:xfrm>
            <a:off x="1193532" y="1897377"/>
            <a:ext cx="9966961" cy="3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7280" y="2120900"/>
            <a:ext cx="4639737" cy="3748193"/>
          </a:xfrm>
          <a:prstGeom prst="rect">
            <a:avLst/>
          </a:prstGeom>
        </p:spPr>
        <p:txBody>
          <a:bodyPr lIns="0" tIns="0" rIns="0" bIns="0"/>
          <a:lstStyle>
            <a:lvl1pPr marL="91437" indent="-91437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</a:defRPr>
            </a:lvl1pPr>
            <a:lvl2pPr marL="405563" indent="-204395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2pPr>
            <a:lvl3pPr marL="651333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3pPr>
            <a:lvl4pPr marL="83421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4pPr>
            <a:lvl5pPr marL="101709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56" name="Straight Connector 9"/>
          <p:cNvSpPr/>
          <p:nvPr/>
        </p:nvSpPr>
        <p:spPr>
          <a:xfrm>
            <a:off x="1193532" y="1897377"/>
            <a:ext cx="9966961" cy="3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2057400"/>
            <a:ext cx="4639737" cy="736282"/>
          </a:xfrm>
          <a:prstGeom prst="rect">
            <a:avLst/>
          </a:prstGeom>
        </p:spPr>
        <p:txBody>
          <a:bodyPr anchor="ctr"/>
          <a:lstStyle>
            <a:lvl1pPr>
              <a:defRPr sz="2000" spc="0"/>
            </a:lvl1pPr>
            <a:lvl2pPr>
              <a:defRPr sz="2000" spc="0"/>
            </a:lvl2pPr>
            <a:lvl3pPr>
              <a:defRPr sz="2000" spc="0"/>
            </a:lvl3pPr>
            <a:lvl4pPr>
              <a:defRPr sz="2000" spc="0"/>
            </a:lvl4pPr>
            <a:lvl5pPr>
              <a:defRPr sz="2000" spc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515944" y="2057400"/>
            <a:ext cx="4639739" cy="73628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68" name="Straight Connector 9"/>
          <p:cNvSpPr/>
          <p:nvPr/>
        </p:nvSpPr>
        <p:spPr>
          <a:xfrm>
            <a:off x="1193532" y="1897377"/>
            <a:ext cx="9966961" cy="3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700" spc="-49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"/>
          <p:cNvSpPr/>
          <p:nvPr/>
        </p:nvSpPr>
        <p:spPr>
          <a:xfrm>
            <a:off x="13" y="0"/>
            <a:ext cx="4654302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8" cy="209397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58983" y="812798"/>
            <a:ext cx="5928346" cy="5294759"/>
          </a:xfrm>
          <a:prstGeom prst="rect">
            <a:avLst/>
          </a:prstGeom>
        </p:spPr>
        <p:txBody>
          <a:bodyPr lIns="0" tIns="0" rIns="0" bIns="0"/>
          <a:lstStyle>
            <a:lvl1pPr marL="91437" indent="-91437">
              <a:buClr>
                <a:schemeClr val="accent1"/>
              </a:buClr>
              <a:buSzPct val="100000"/>
              <a:buFont typeface="Calibri"/>
              <a:buChar char=" "/>
              <a:defRPr sz="1900" cap="none" spc="0">
                <a:solidFill>
                  <a:srgbClr val="404040"/>
                </a:solidFill>
              </a:defRPr>
            </a:lvl1pPr>
            <a:lvl2pPr marL="405563" indent="-204395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2pPr>
            <a:lvl3pPr marL="651333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3pPr>
            <a:lvl4pPr marL="83421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4pPr>
            <a:lvl5pPr marL="1017094" indent="-267286">
              <a:buClr>
                <a:schemeClr val="accent1"/>
              </a:buClr>
              <a:buSzPct val="100000"/>
              <a:buFont typeface="Calibri"/>
              <a:buChar char="◦"/>
              <a:defRPr sz="19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43463" y="3043047"/>
            <a:ext cx="3517572" cy="306450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A535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7" name="Picture Placeholder 2"/>
          <p:cNvSpPr>
            <a:spLocks noGrp="1"/>
          </p:cNvSpPr>
          <p:nvPr>
            <p:ph type="pic" idx="21"/>
          </p:nvPr>
        </p:nvSpPr>
        <p:spPr>
          <a:xfrm>
            <a:off x="12" y="0"/>
            <a:ext cx="12191990" cy="457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097277" y="4799362"/>
            <a:ext cx="10113648" cy="74368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77" y="5715000"/>
            <a:ext cx="10113268" cy="609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1800" cap="none" spc="0">
                <a:solidFill>
                  <a:srgbClr val="FFFFFF"/>
                </a:solidFill>
              </a:defRPr>
            </a:lvl1pPr>
            <a:lvl2pPr>
              <a:spcBef>
                <a:spcPts val="600"/>
              </a:spcBef>
              <a:defRPr sz="1800" cap="none" spc="0">
                <a:solidFill>
                  <a:srgbClr val="FFFFFF"/>
                </a:solidFill>
              </a:defRPr>
            </a:lvl2pPr>
            <a:lvl3pPr>
              <a:spcBef>
                <a:spcPts val="600"/>
              </a:spcBef>
              <a:defRPr sz="1800" cap="none" spc="0">
                <a:solidFill>
                  <a:srgbClr val="FFFFFF"/>
                </a:solidFill>
              </a:defRPr>
            </a:lvl3pPr>
            <a:lvl4pPr>
              <a:spcBef>
                <a:spcPts val="600"/>
              </a:spcBef>
              <a:defRPr sz="1800" cap="none" spc="0">
                <a:solidFill>
                  <a:srgbClr val="FFFFFF"/>
                </a:solidFill>
              </a:defRPr>
            </a:lvl4pPr>
            <a:lvl5pPr>
              <a:spcBef>
                <a:spcPts val="600"/>
              </a:spcBef>
              <a:defRPr sz="1800" cap="none" spc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3" name="Straight Connector 8"/>
          <p:cNvSpPr/>
          <p:nvPr/>
        </p:nvSpPr>
        <p:spPr>
          <a:xfrm>
            <a:off x="1207656" y="4474740"/>
            <a:ext cx="9875524" cy="3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100050" y="4645152"/>
            <a:ext cx="10058401" cy="114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93580" y="6521604"/>
            <a:ext cx="217116" cy="21559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solidFill>
            <a:srgbClr val="262626"/>
          </a:solidFill>
          <a:uFillTx/>
          <a:latin typeface="Bookman Old Style"/>
          <a:ea typeface="Bookman Old Style"/>
          <a:cs typeface="Bookman Old Style"/>
          <a:sym typeface="Bookman Old Style"/>
        </a:defRPr>
      </a:lvl9pPr>
    </p:titleStyle>
    <p:bodyStyle>
      <a:lvl1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1263284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1463284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1663283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1863283" marR="0" indent="-391884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digital.nhs.uk/data-and-information/publications/statistical/statistics-on-obesity-physical-activity-anddiet/statistics-on-obesity-physical-activity-and-diet-england-201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cancerresearchuk.org/health-professional/cancer-statistics/risk/overweight-and-obesity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s://assets.publishing.service.gov.uk/government/uploads/system/uploads/attachment_data/file/907966/PHE_insight_Excess_weight_and_COVID-19__FINAL.pdf" TargetMode="External"/><Relationship Id="rId4" Type="http://schemas.openxmlformats.org/officeDocument/2006/relationships/hyperlink" Target="https://www.parliament.uk/documents/fair-society-healthy-lives-full-repor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hyperlink" Target="https://www.surveymonkey.co.uk/r/X5W52Z5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"/>
            <a:ext cx="463532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21"/>
          <p:cNvSpPr/>
          <p:nvPr/>
        </p:nvSpPr>
        <p:spPr>
          <a:xfrm>
            <a:off x="120456" y="-32855"/>
            <a:ext cx="12192007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289753" y="639097"/>
            <a:ext cx="6253320" cy="368601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Obesity</a:t>
            </a:r>
          </a:p>
        </p:txBody>
      </p:sp>
      <p:sp>
        <p:nvSpPr>
          <p:cNvPr id="12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289753" y="4672736"/>
            <a:ext cx="6269350" cy="20141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9000"/>
              </a:lnSpc>
              <a:defRPr sz="2200" spc="100">
                <a:solidFill>
                  <a:srgbClr val="262626"/>
                </a:solidFill>
              </a:defRPr>
            </a:pPr>
            <a:r>
              <a:rPr dirty="0"/>
              <a:t>The silent pandemic</a:t>
            </a:r>
            <a:endParaRPr spc="200" dirty="0"/>
          </a:p>
          <a:p>
            <a:pPr algn="r">
              <a:lnSpc>
                <a:spcPct val="99000"/>
              </a:lnSpc>
              <a:defRPr sz="2200" spc="100">
                <a:solidFill>
                  <a:srgbClr val="262626"/>
                </a:solidFill>
              </a:defRPr>
            </a:pPr>
            <a:r>
              <a:rPr lang="en-GB" dirty="0" smtClean="0"/>
              <a:t>Dr </a:t>
            </a:r>
            <a:r>
              <a:rPr dirty="0" smtClean="0"/>
              <a:t>Annie </a:t>
            </a:r>
            <a:r>
              <a:rPr dirty="0"/>
              <a:t>Murphy</a:t>
            </a:r>
            <a:endParaRPr spc="200" dirty="0"/>
          </a:p>
          <a:p>
            <a:pPr algn="r">
              <a:lnSpc>
                <a:spcPct val="99000"/>
              </a:lnSpc>
              <a:defRPr sz="2200" spc="100">
                <a:solidFill>
                  <a:srgbClr val="262626"/>
                </a:solidFill>
              </a:defRPr>
            </a:pPr>
            <a:r>
              <a:rPr lang="en-GB" dirty="0" smtClean="0"/>
              <a:t>DR </a:t>
            </a:r>
            <a:r>
              <a:rPr dirty="0" smtClean="0"/>
              <a:t>Mohan </a:t>
            </a:r>
            <a:r>
              <a:rPr dirty="0" err="1"/>
              <a:t>Sekeram</a:t>
            </a:r>
            <a:endParaRPr spc="200" dirty="0"/>
          </a:p>
          <a:p>
            <a:pPr algn="r">
              <a:lnSpc>
                <a:spcPct val="99000"/>
              </a:lnSpc>
              <a:defRPr sz="2200" spc="100">
                <a:solidFill>
                  <a:srgbClr val="262626"/>
                </a:solidFill>
              </a:defRPr>
            </a:pPr>
            <a:r>
              <a:rPr dirty="0"/>
              <a:t>Iona Lidington</a:t>
            </a:r>
          </a:p>
        </p:txBody>
      </p:sp>
      <p:sp>
        <p:nvSpPr>
          <p:cNvPr id="124" name="Straight Connector 23"/>
          <p:cNvSpPr/>
          <p:nvPr/>
        </p:nvSpPr>
        <p:spPr>
          <a:xfrm>
            <a:off x="5427753" y="4498925"/>
            <a:ext cx="5636110" cy="3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Rectangle 7"/>
          <p:cNvSpPr/>
          <p:nvPr/>
        </p:nvSpPr>
        <p:spPr>
          <a:xfrm>
            <a:off x="-3" y="23841"/>
            <a:ext cx="4656858" cy="6810317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grpSp>
        <p:nvGrpSpPr>
          <p:cNvPr id="128" name="Group 6"/>
          <p:cNvGrpSpPr/>
          <p:nvPr/>
        </p:nvGrpSpPr>
        <p:grpSpPr>
          <a:xfrm>
            <a:off x="35536" y="-32855"/>
            <a:ext cx="4592394" cy="6903402"/>
            <a:chOff x="0" y="0"/>
            <a:chExt cx="4592392" cy="6903402"/>
          </a:xfrm>
        </p:grpSpPr>
        <p:pic>
          <p:nvPicPr>
            <p:cNvPr id="126" name="thumbnail_IMG_1856.jpg" descr="thumbnail_IMG_185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4590713" cy="4413215"/>
            </a:xfrm>
            <a:prstGeom prst="rect">
              <a:avLst/>
            </a:prstGeom>
            <a:ln w="15875" cap="flat">
              <a:solidFill>
                <a:srgbClr val="000000"/>
              </a:solidFill>
              <a:prstDash val="solid"/>
              <a:round/>
            </a:ln>
            <a:effectLst/>
          </p:spPr>
        </p:pic>
        <p:pic>
          <p:nvPicPr>
            <p:cNvPr id="127" name="thumbnail_IMG_1857.jpg" descr="thumbnail_IMG_185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0" y="4406055"/>
              <a:ext cx="4590713" cy="2497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46"/>
          <p:cNvSpPr/>
          <p:nvPr/>
        </p:nvSpPr>
        <p:spPr>
          <a:xfrm>
            <a:off x="1505" y="0"/>
            <a:ext cx="12192005" cy="68580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A87522"/>
            </a:solidFill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Title 1"/>
          <p:cNvSpPr txBox="1">
            <a:spLocks noGrp="1"/>
          </p:cNvSpPr>
          <p:nvPr>
            <p:ph type="ctrTitle"/>
          </p:nvPr>
        </p:nvSpPr>
        <p:spPr>
          <a:xfrm>
            <a:off x="1097280" y="758950"/>
            <a:ext cx="10058401" cy="3892172"/>
          </a:xfrm>
          <a:prstGeom prst="rect">
            <a:avLst/>
          </a:prstGeom>
        </p:spPr>
        <p:txBody>
          <a:bodyPr anchor="ctr"/>
          <a:lstStyle>
            <a:lvl1pPr>
              <a:defRPr sz="4800" i="1" spc="-100">
                <a:solidFill>
                  <a:srgbClr val="FFFFFF"/>
                </a:solidFill>
              </a:defRPr>
            </a:lvl1pPr>
          </a:lstStyle>
          <a:p>
            <a:r>
              <a:t>Arguably the biggest issue the UK is facing now is obesity – the silent pandemic. It is reported that over 60% of UK adults are overweight or obese</a:t>
            </a:r>
          </a:p>
        </p:txBody>
      </p:sp>
      <p:sp>
        <p:nvSpPr>
          <p:cNvPr id="137" name="Rectangle 48"/>
          <p:cNvSpPr/>
          <p:nvPr/>
        </p:nvSpPr>
        <p:spPr>
          <a:xfrm>
            <a:off x="1505" y="4953000"/>
            <a:ext cx="12188956" cy="1905000"/>
          </a:xfrm>
          <a:prstGeom prst="rect">
            <a:avLst/>
          </a:prstGeom>
          <a:solidFill>
            <a:srgbClr val="262626">
              <a:alpha val="73684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100050" y="5225238"/>
            <a:ext cx="10058401" cy="1143003"/>
          </a:xfrm>
          <a:prstGeom prst="rect">
            <a:avLst/>
          </a:prstGeom>
        </p:spPr>
        <p:txBody>
          <a:bodyPr/>
          <a:lstStyle>
            <a:lvl1pPr>
              <a:lnSpc>
                <a:spcPct val="99000"/>
              </a:lnSpc>
              <a:defRPr sz="2200" spc="100">
                <a:solidFill>
                  <a:srgbClr val="FFFFFF"/>
                </a:solidFill>
              </a:defRPr>
            </a:lvl1pPr>
          </a:lstStyle>
          <a:p>
            <a:r>
              <a:t>https://digital.nhs.uk/data-and-information/publications/statistical/statistics-on-obesity-physical-activity-and-diet/england-2020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643463" y="786381"/>
            <a:ext cx="3517572" cy="2093980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National picture on obesity</a:t>
            </a:r>
          </a:p>
        </p:txBody>
      </p:sp>
      <p:sp>
        <p:nvSpPr>
          <p:cNvPr id="141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643463" y="3043047"/>
            <a:ext cx="3517572" cy="3064509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0" indent="0">
              <a:buSzTx/>
              <a:buNone/>
              <a:defRPr sz="1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8" name="Content Placeholder 2"/>
          <p:cNvGrpSpPr/>
          <p:nvPr/>
        </p:nvGrpSpPr>
        <p:grpSpPr>
          <a:xfrm>
            <a:off x="4498589" y="482017"/>
            <a:ext cx="7552604" cy="5951464"/>
            <a:chOff x="0" y="0"/>
            <a:chExt cx="7552602" cy="5951462"/>
          </a:xfrm>
        </p:grpSpPr>
        <p:grpSp>
          <p:nvGrpSpPr>
            <p:cNvPr id="144" name="Group"/>
            <p:cNvGrpSpPr/>
            <p:nvPr/>
          </p:nvGrpSpPr>
          <p:grpSpPr>
            <a:xfrm>
              <a:off x="0" y="0"/>
              <a:ext cx="7508087" cy="1105654"/>
              <a:chOff x="0" y="0"/>
              <a:chExt cx="7508086" cy="1105653"/>
            </a:xfrm>
          </p:grpSpPr>
          <p:sp>
            <p:nvSpPr>
              <p:cNvPr id="142" name="Rounded Rectangle"/>
              <p:cNvSpPr/>
              <p:nvPr/>
            </p:nvSpPr>
            <p:spPr>
              <a:xfrm>
                <a:off x="0" y="0"/>
                <a:ext cx="7508086" cy="11056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7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/>
              </a:p>
            </p:txBody>
          </p:sp>
          <p:sp>
            <p:nvSpPr>
              <p:cNvPr id="143" name="Obesity is directly linked to risk of developing multiple long-term conditions"/>
              <p:cNvSpPr/>
              <p:nvPr/>
            </p:nvSpPr>
            <p:spPr>
              <a:xfrm>
                <a:off x="53971" y="181185"/>
                <a:ext cx="7400142" cy="74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rPr dirty="0"/>
                  <a:t>Obesity is directly linked to </a:t>
                </a:r>
                <a:r>
                  <a:rPr lang="en-GB" dirty="0"/>
                  <a:t>the risk</a:t>
                </a:r>
                <a:r>
                  <a:rPr dirty="0"/>
                  <a:t> of developing multiple long-term conditions</a:t>
                </a:r>
              </a:p>
            </p:txBody>
          </p:sp>
        </p:grpSp>
        <p:sp>
          <p:nvSpPr>
            <p:cNvPr id="145" name="https://www.cancerresearchuk.org/health-professional/cancer-statistics/risk/overweight-and-obesity"/>
            <p:cNvSpPr/>
            <p:nvPr/>
          </p:nvSpPr>
          <p:spPr>
            <a:xfrm>
              <a:off x="211711" y="1105650"/>
              <a:ext cx="71736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668" tIns="26668" rIns="26668" bIns="26668" numCol="1" anchor="t">
              <a:spAutoFit/>
            </a:bodyPr>
            <a:lstStyle/>
            <a:p>
              <a:pPr marL="171448" lvl="1" indent="-171448" defTabSz="711200">
                <a:lnSpc>
                  <a:spcPct val="90000"/>
                </a:lnSpc>
                <a:spcBef>
                  <a:spcPts val="300"/>
                </a:spcBef>
                <a:buSzPct val="100000"/>
                <a:buFont typeface="Calibri"/>
                <a:buChar char="•"/>
                <a:defRPr sz="10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hlinkClick r:id="rId2"/>
                </a:rPr>
                <a:t>https://www.cancerresearchuk.org/health-professional/cancer-statistics/risk/overweight-and-obesity</a:t>
              </a:r>
            </a:p>
          </p:txBody>
        </p:sp>
        <p:grpSp>
          <p:nvGrpSpPr>
            <p:cNvPr id="148" name="Group"/>
            <p:cNvGrpSpPr/>
            <p:nvPr/>
          </p:nvGrpSpPr>
          <p:grpSpPr>
            <a:xfrm>
              <a:off x="44515" y="1591267"/>
              <a:ext cx="7508086" cy="1105656"/>
              <a:chOff x="0" y="0"/>
              <a:chExt cx="7508085" cy="1105654"/>
            </a:xfrm>
          </p:grpSpPr>
          <p:sp>
            <p:nvSpPr>
              <p:cNvPr id="146" name="Rounded Rectangle"/>
              <p:cNvSpPr/>
              <p:nvPr/>
            </p:nvSpPr>
            <p:spPr>
              <a:xfrm>
                <a:off x="0" y="0"/>
                <a:ext cx="7508086" cy="110565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7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/>
              </a:p>
            </p:txBody>
          </p:sp>
          <p:sp>
            <p:nvSpPr>
              <p:cNvPr id="147" name="It has been forecasted that by 2050, the NHS will spend £9.7 billion per year treating obesity related conditions."/>
              <p:cNvSpPr/>
              <p:nvPr/>
            </p:nvSpPr>
            <p:spPr>
              <a:xfrm>
                <a:off x="53971" y="552826"/>
                <a:ext cx="740014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It has been forecasted that by 2050, the NHS will spend £9.7 billion per year treating obesity related conditions.</a:t>
                </a:r>
              </a:p>
            </p:txBody>
          </p:sp>
        </p:grpSp>
        <p:sp>
          <p:nvSpPr>
            <p:cNvPr id="149" name="https://digital.nhs.uk/data-and-information/publications/statistical/statistics-on-obesity-physical-activity-anddiet/statistics-on-obesity-physical-activity-and-diet-england-2018"/>
            <p:cNvSpPr/>
            <p:nvPr/>
          </p:nvSpPr>
          <p:spPr>
            <a:xfrm>
              <a:off x="321777" y="2723250"/>
              <a:ext cx="71736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668" tIns="26668" rIns="26668" bIns="26668" numCol="1" anchor="t">
              <a:spAutoFit/>
            </a:bodyPr>
            <a:lstStyle/>
            <a:p>
              <a:pPr marL="171448" lvl="1" indent="-171448" defTabSz="711200">
                <a:lnSpc>
                  <a:spcPct val="90000"/>
                </a:lnSpc>
                <a:spcBef>
                  <a:spcPts val="300"/>
                </a:spcBef>
                <a:buSzPct val="100000"/>
                <a:buFont typeface="Calibri"/>
                <a:buChar char="•"/>
                <a:defRPr sz="10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hlinkClick r:id="rId3"/>
                </a:rPr>
                <a:t>https://digital.nhs.uk/data-and-information/publications/statistical/statistics-on-obesity-physical-activity-anddiet/statistics-on-obesity-physical-activity-and-diet-england-2018</a:t>
              </a:r>
            </a:p>
          </p:txBody>
        </p:sp>
        <p:grpSp>
          <p:nvGrpSpPr>
            <p:cNvPr id="152" name="Group"/>
            <p:cNvGrpSpPr/>
            <p:nvPr/>
          </p:nvGrpSpPr>
          <p:grpSpPr>
            <a:xfrm>
              <a:off x="44515" y="3218537"/>
              <a:ext cx="7508086" cy="1105654"/>
              <a:chOff x="0" y="0"/>
              <a:chExt cx="7508085" cy="1105653"/>
            </a:xfrm>
          </p:grpSpPr>
          <p:sp>
            <p:nvSpPr>
              <p:cNvPr id="150" name="Rounded Rectangle"/>
              <p:cNvSpPr/>
              <p:nvPr/>
            </p:nvSpPr>
            <p:spPr>
              <a:xfrm>
                <a:off x="0" y="0"/>
                <a:ext cx="7508086" cy="110565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7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/>
              </a:p>
            </p:txBody>
          </p:sp>
          <p:sp>
            <p:nvSpPr>
              <p:cNvPr id="151" name="In the UK, obesity rates are strongly correlated with social and economic circumstances"/>
              <p:cNvSpPr/>
              <p:nvPr/>
            </p:nvSpPr>
            <p:spPr>
              <a:xfrm>
                <a:off x="53971" y="552825"/>
                <a:ext cx="740014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In the UK, obesity rates are strongly correlated with social and economic circumstances</a:t>
                </a:r>
              </a:p>
            </p:txBody>
          </p:sp>
        </p:grpSp>
        <p:sp>
          <p:nvSpPr>
            <p:cNvPr id="153" name="https://www.parliament.uk/documents/fair-society-healthy-lives-full-report.pdf"/>
            <p:cNvSpPr/>
            <p:nvPr/>
          </p:nvSpPr>
          <p:spPr>
            <a:xfrm>
              <a:off x="211711" y="4479774"/>
              <a:ext cx="71736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668" tIns="26668" rIns="26668" bIns="26668" numCol="1" anchor="t">
              <a:spAutoFit/>
            </a:bodyPr>
            <a:lstStyle/>
            <a:p>
              <a:pPr marL="171448" lvl="1" indent="-171448" defTabSz="711200">
                <a:lnSpc>
                  <a:spcPct val="90000"/>
                </a:lnSpc>
                <a:spcBef>
                  <a:spcPts val="300"/>
                </a:spcBef>
                <a:buSzPct val="100000"/>
                <a:buFont typeface="Calibri"/>
                <a:buChar char="•"/>
                <a:defRPr sz="10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hlinkClick r:id="rId4"/>
                </a:rPr>
                <a:t>https://www.parliament.uk/documents/fair-society-healthy-lives-full-report.pdf</a:t>
              </a:r>
            </a:p>
          </p:txBody>
        </p:sp>
        <p:grpSp>
          <p:nvGrpSpPr>
            <p:cNvPr id="156" name="Group"/>
            <p:cNvGrpSpPr/>
            <p:nvPr/>
          </p:nvGrpSpPr>
          <p:grpSpPr>
            <a:xfrm>
              <a:off x="44515" y="4845805"/>
              <a:ext cx="7508087" cy="1105657"/>
              <a:chOff x="0" y="0"/>
              <a:chExt cx="7508086" cy="1105655"/>
            </a:xfrm>
          </p:grpSpPr>
          <p:sp>
            <p:nvSpPr>
              <p:cNvPr id="154" name="Rounded Rectangle"/>
              <p:cNvSpPr/>
              <p:nvPr/>
            </p:nvSpPr>
            <p:spPr>
              <a:xfrm>
                <a:off x="0" y="0"/>
                <a:ext cx="7508086" cy="110565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7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/>
              </a:p>
            </p:txBody>
          </p:sp>
          <p:sp>
            <p:nvSpPr>
              <p:cNvPr id="155" name="Black, Asian and minority ethnic (BAME) populations are susceptible to obesity-related diseases (e.g. diabetes) at a lower weight compared to white populations"/>
              <p:cNvSpPr/>
              <p:nvPr/>
            </p:nvSpPr>
            <p:spPr>
              <a:xfrm>
                <a:off x="53971" y="35763"/>
                <a:ext cx="7400142" cy="1034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rPr dirty="0"/>
                  <a:t>Black, Asian and minority ethnic (BAME) populations </a:t>
                </a:r>
                <a:r>
                  <a:rPr lang="en-GB" dirty="0"/>
                  <a:t>have higher </a:t>
                </a:r>
                <a:r>
                  <a:rPr dirty="0"/>
                  <a:t>susceptible to obesity-related diseases (e.g. diabetes) at a lower weight compared to white populations</a:t>
                </a:r>
              </a:p>
            </p:txBody>
          </p:sp>
        </p:grpSp>
        <p:sp>
          <p:nvSpPr>
            <p:cNvPr id="157" name="Excess Weight and COVID-19 (publishing.service.gov.uk)"/>
            <p:cNvSpPr/>
            <p:nvPr/>
          </p:nvSpPr>
          <p:spPr>
            <a:xfrm>
              <a:off x="211711" y="5933185"/>
              <a:ext cx="71736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668" tIns="26668" rIns="26668" bIns="26668" numCol="1" anchor="t">
              <a:spAutoFit/>
            </a:bodyPr>
            <a:lstStyle/>
            <a:p>
              <a:pPr marL="171448" lvl="1" indent="-171448" defTabSz="711200">
                <a:lnSpc>
                  <a:spcPct val="90000"/>
                </a:lnSpc>
                <a:spcBef>
                  <a:spcPts val="300"/>
                </a:spcBef>
                <a:buSzPct val="100000"/>
                <a:buFont typeface="Calibri"/>
                <a:buChar char="•"/>
                <a:defRPr sz="10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hlinkClick r:id="rId5"/>
                </a:rPr>
                <a:t>Excess Weight and COVID-19 (publishing.service.gov.uk)</a:t>
              </a:r>
            </a:p>
          </p:txBody>
        </p:sp>
      </p:grpSp>
      <p:pic>
        <p:nvPicPr>
          <p:cNvPr id="159" name="images.jpg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62" y="248389"/>
            <a:ext cx="1204960" cy="1565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wnload-1.jpg" descr="download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02" y="3591635"/>
            <a:ext cx="2468261" cy="2093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4.jpeg" descr="image4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937" y="371216"/>
            <a:ext cx="1930738" cy="1050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6"/>
          <p:cNvSpPr/>
          <p:nvPr/>
        </p:nvSpPr>
        <p:spPr>
          <a:xfrm>
            <a:off x="1505" y="0"/>
            <a:ext cx="12192005" cy="68580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A87522"/>
            </a:solidFill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Title 1"/>
          <p:cNvSpPr txBox="1">
            <a:spLocks noGrp="1"/>
          </p:cNvSpPr>
          <p:nvPr>
            <p:ph type="ctrTitle"/>
          </p:nvPr>
        </p:nvSpPr>
        <p:spPr>
          <a:xfrm>
            <a:off x="1097280" y="758950"/>
            <a:ext cx="10058401" cy="3892172"/>
          </a:xfrm>
          <a:prstGeom prst="rect">
            <a:avLst/>
          </a:prstGeom>
        </p:spPr>
        <p:txBody>
          <a:bodyPr anchor="ctr"/>
          <a:lstStyle>
            <a:lvl1pPr>
              <a:defRPr sz="4800" i="1" spc="-100">
                <a:solidFill>
                  <a:srgbClr val="FFFFFF"/>
                </a:solidFill>
              </a:defRPr>
            </a:lvl1pPr>
          </a:lstStyle>
          <a:p>
            <a:r>
              <a:rPr dirty="0"/>
              <a:t>People in areas of high deprivation as 8 times less like to take up a lifestyle &amp; weight management </a:t>
            </a:r>
            <a:r>
              <a:rPr dirty="0" err="1"/>
              <a:t>programme</a:t>
            </a:r>
            <a:r>
              <a:rPr dirty="0"/>
              <a:t> than the rest of the population in South West London</a:t>
            </a:r>
          </a:p>
        </p:txBody>
      </p:sp>
      <p:sp>
        <p:nvSpPr>
          <p:cNvPr id="175" name="Rectangle 48"/>
          <p:cNvSpPr/>
          <p:nvPr/>
        </p:nvSpPr>
        <p:spPr>
          <a:xfrm>
            <a:off x="1505" y="4953000"/>
            <a:ext cx="12188956" cy="1905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76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100050" y="5225238"/>
            <a:ext cx="10264636" cy="1143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SW</a:t>
            </a:r>
            <a:r>
              <a:rPr lang="en-GB" dirty="0" smtClean="0"/>
              <a:t>L</a:t>
            </a:r>
            <a:r>
              <a:rPr dirty="0" smtClean="0"/>
              <a:t> N</a:t>
            </a:r>
            <a:r>
              <a:rPr lang="en-GB" dirty="0" err="1" smtClean="0"/>
              <a:t>ational</a:t>
            </a:r>
            <a:r>
              <a:rPr lang="en-GB" dirty="0" smtClean="0"/>
              <a:t> </a:t>
            </a:r>
            <a:r>
              <a:rPr dirty="0" smtClean="0"/>
              <a:t>D</a:t>
            </a:r>
            <a:r>
              <a:rPr lang="en-GB" dirty="0" err="1" smtClean="0"/>
              <a:t>iabetes</a:t>
            </a:r>
            <a:r>
              <a:rPr lang="en-GB" dirty="0" smtClean="0"/>
              <a:t> </a:t>
            </a:r>
            <a:r>
              <a:rPr dirty="0" smtClean="0"/>
              <a:t>P</a:t>
            </a:r>
            <a:r>
              <a:rPr lang="en-GB" dirty="0" err="1" smtClean="0"/>
              <a:t>revention</a:t>
            </a:r>
            <a:r>
              <a:rPr lang="en-GB" dirty="0" smtClean="0"/>
              <a:t> </a:t>
            </a:r>
            <a:r>
              <a:rPr dirty="0" smtClean="0"/>
              <a:t>P</a:t>
            </a:r>
            <a:r>
              <a:rPr lang="en-GB" dirty="0" err="1" smtClean="0"/>
              <a:t>rogramme</a:t>
            </a:r>
            <a:r>
              <a:rPr dirty="0" smtClean="0"/>
              <a:t> </a:t>
            </a:r>
            <a:r>
              <a:rPr dirty="0"/>
              <a:t>uptake data 2016-2018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thumbnail_IMG_2229.jpg" descr="thumbnail_IMG_2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21" y="4442828"/>
            <a:ext cx="1449468" cy="2366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thumbnail_IMG_2226.jpg" descr="thumbnail_IMG_2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" y="4442828"/>
            <a:ext cx="1621790" cy="2337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318" y="-461"/>
            <a:ext cx="2813087" cy="3750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242" y="2693725"/>
            <a:ext cx="4144758" cy="4164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thumbnail_IMG_2225.jpg" descr="thumbnail_IMG_22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415" y="4442828"/>
            <a:ext cx="1647361" cy="2337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627927" y="4064876"/>
            <a:ext cx="3192142" cy="239410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Phase 1"/>
          <p:cNvSpPr txBox="1">
            <a:spLocks noGrp="1"/>
          </p:cNvSpPr>
          <p:nvPr>
            <p:ph type="title"/>
          </p:nvPr>
        </p:nvSpPr>
        <p:spPr>
          <a:xfrm>
            <a:off x="180474" y="0"/>
            <a:ext cx="8223298" cy="36658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 spc="-99"/>
            </a:lvl1pPr>
          </a:lstStyle>
          <a:p>
            <a:r>
              <a:rPr lang="en-GB" dirty="0"/>
              <a:t>W</a:t>
            </a:r>
            <a:r>
              <a:rPr lang="en-GB" dirty="0" smtClean="0"/>
              <a:t>e want to hear from our communities </a:t>
            </a:r>
            <a:r>
              <a:rPr lang="en-GB" dirty="0"/>
              <a:t>– </a:t>
            </a:r>
            <a:r>
              <a:rPr lang="en-GB" dirty="0" smtClean="0"/>
              <a:t>what people feel </a:t>
            </a:r>
            <a:r>
              <a:rPr lang="en-GB" dirty="0"/>
              <a:t>about their </a:t>
            </a:r>
            <a:r>
              <a:rPr lang="en-GB" dirty="0" smtClean="0"/>
              <a:t>weight and </a:t>
            </a:r>
            <a:r>
              <a:rPr lang="en-GB" dirty="0"/>
              <a:t>why, </a:t>
            </a:r>
            <a:r>
              <a:rPr lang="en-GB" dirty="0" smtClean="0"/>
              <a:t>and what </a:t>
            </a:r>
            <a:r>
              <a:rPr lang="en-GB" dirty="0"/>
              <a:t>they would find helpful to support them to be a healthy weight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Video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lvl="4">
              <a:defRPr sz="4700" spc="-99">
                <a:solidFill>
                  <a:srgbClr val="404040"/>
                </a:solidFill>
              </a:defRPr>
            </a:pPr>
            <a:r>
              <a:rPr dirty="0"/>
              <a:t> 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229" name="aa42293197b929c242d6e891571f86c2" descr="aa42293197b929c242d6e891571f86c2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0" y="0"/>
            <a:ext cx="3743384" cy="66549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159829" y="827314"/>
            <a:ext cx="6402518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Please share this video with</a:t>
            </a:r>
            <a:r>
              <a:rPr kumimoji="0" lang="en-GB" sz="2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your networks and get people to fill in this survey now: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571" y="2023963"/>
            <a:ext cx="6063343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All 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who complete the survey can be entered into a draw with the chance to win £100. </a:t>
            </a:r>
            <a:endParaRPr lang="en-US" altLang="en-US" dirty="0">
              <a:solidFill>
                <a:schemeClr val="tx1"/>
              </a:solidFill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/>
              </a:solidFill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The link to the </a:t>
            </a: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survey is: 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22222"/>
              </a:solidFill>
              <a:latin typeface="Tahoma" panose="020B0604030504040204" pitchFamily="34" charset="0"/>
              <a:cs typeface="Arial" panose="020B0604020202020204" pitchFamily="34" charset="0"/>
              <a:hlinkClick r:id="rId5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altLang="en-US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  <a:hlinkClick r:id="rId5"/>
              </a:rPr>
              <a:t>www.surveymonkey.co.uk/r/X5W52Z5</a:t>
            </a: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Or scan this QR code with your phone to take you directly to the survey</a:t>
            </a: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2222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22222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22222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22222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                                                    Thank you </a:t>
            </a:r>
            <a:r>
              <a:rPr lang="en-US" altLang="en-US" dirty="0" smtClean="0">
                <a:solidFill>
                  <a:srgbClr val="222222"/>
                </a:solidFill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4585550"/>
            <a:ext cx="1795462" cy="17666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3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29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FA335DD-7063-47B4-9692-FAD9EFFBE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965A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76" name="image3.jpeg" descr="imag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972" y="569073"/>
            <a:ext cx="5962764" cy="5851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RetrospectVTI">
  <a:themeElements>
    <a:clrScheme name="1_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00FF"/>
      </a:hlink>
      <a:folHlink>
        <a:srgbClr val="FF00FF"/>
      </a:folHlink>
    </a:clrScheme>
    <a:fontScheme name="1_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RetrospectVTI">
  <a:themeElements>
    <a:clrScheme name="1_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00FF"/>
      </a:hlink>
      <a:folHlink>
        <a:srgbClr val="FF00FF"/>
      </a:folHlink>
    </a:clrScheme>
    <a:fontScheme name="1_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237</Words>
  <Application>Microsoft Office PowerPoint</Application>
  <PresentationFormat>Widescreen</PresentationFormat>
  <Paragraphs>35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Helvetica</vt:lpstr>
      <vt:lpstr>Tahoma</vt:lpstr>
      <vt:lpstr>Wingdings</vt:lpstr>
      <vt:lpstr>1_RetrospectVTI</vt:lpstr>
      <vt:lpstr>Obesity</vt:lpstr>
      <vt:lpstr>Arguably the biggest issue the UK is facing now is obesity – the silent pandemic. It is reported that over 60% of UK adults are overweight or obese</vt:lpstr>
      <vt:lpstr>National picture on obesity</vt:lpstr>
      <vt:lpstr>People in areas of high deprivation as 8 times less like to take up a lifestyle &amp; weight management programme than the rest of the population in South West London</vt:lpstr>
      <vt:lpstr>We want to hear from our communities – what people feel about their weight and why, and what they would find helpful to support them to be a healthy weight</vt:lpstr>
      <vt:lpstr>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iona lidington</dc:creator>
  <cp:lastModifiedBy>Camilla Wheal</cp:lastModifiedBy>
  <cp:revision>138</cp:revision>
  <dcterms:modified xsi:type="dcterms:W3CDTF">2022-07-04T09:41:35Z</dcterms:modified>
</cp:coreProperties>
</file>