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b8e19dc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b8e19dc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3e1c09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3e1c09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c3e1c09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c3e1c095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b8e19dc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b8e19dc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gefriendly@kingston.gov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87600"/>
            <a:ext cx="8520600" cy="15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Age Friendly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198" y="2310225"/>
            <a:ext cx="3183599" cy="26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444125" y="445025"/>
            <a:ext cx="44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505" b="1">
                <a:solidFill>
                  <a:srgbClr val="0B0C0C"/>
                </a:solidFill>
                <a:highlight>
                  <a:srgbClr val="FFFFFF"/>
                </a:highlight>
              </a:rPr>
              <a:t>Inequality in life expectancy and healthy life expectancy at birth for females in the most and least deprived areas in England, 2018 to 2020</a:t>
            </a:r>
            <a:endParaRPr sz="2720"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350">
              <a:solidFill>
                <a:srgbClr val="0C1F7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350">
              <a:solidFill>
                <a:srgbClr val="0C1F7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350">
              <a:solidFill>
                <a:srgbClr val="0C1F7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742400" y="3961125"/>
            <a:ext cx="44016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</a:rPr>
              <a:t>National data from the 2023 Chief Medical Officer Annual Report: </a:t>
            </a:r>
            <a:r>
              <a:rPr lang="en-GB" sz="800">
                <a:solidFill>
                  <a:srgbClr val="0000FF"/>
                </a:solidFill>
              </a:rPr>
              <a:t>https://www.gov.uk/government/publications/chief-medical-officers-annual-report-2023-health-in-an-ageing-society/executive-summary-and-recommendations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350" y="1431100"/>
            <a:ext cx="4320000" cy="244916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44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505" b="1">
                <a:solidFill>
                  <a:srgbClr val="0B0C0C"/>
                </a:solidFill>
                <a:highlight>
                  <a:srgbClr val="FFFFFF"/>
                </a:highlight>
              </a:rPr>
              <a:t>A growing older population in Kingston means that there is expected to be 12,000 extra older people in Kingston in 20 years</a:t>
            </a:r>
            <a:endParaRPr sz="1505" b="1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05" b="1">
              <a:solidFill>
                <a:srgbClr val="0B0C0C"/>
              </a:solidFill>
              <a:highlight>
                <a:srgbClr val="FFFFFF"/>
              </a:highlight>
            </a:endParaRPr>
          </a:p>
        </p:txBody>
      </p:sp>
      <p:pic>
        <p:nvPicPr>
          <p:cNvPr id="66" name="Google Shape;66;p14" title="Chart"/>
          <p:cNvPicPr preferRelativeResize="0"/>
          <p:nvPr/>
        </p:nvPicPr>
        <p:blipFill rotWithShape="1">
          <a:blip r:embed="rId4">
            <a:alphaModFix/>
          </a:blip>
          <a:srcRect t="3090" b="3529"/>
          <a:stretch/>
        </p:blipFill>
        <p:spPr>
          <a:xfrm>
            <a:off x="102225" y="1634638"/>
            <a:ext cx="4177628" cy="21072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205331" y="4209673"/>
            <a:ext cx="3719100" cy="65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GLA projections estimate Kingston’s population will grow by </a:t>
            </a:r>
            <a:r>
              <a:rPr lang="en-GB" sz="11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8%</a:t>
            </a:r>
            <a:r>
              <a:rPr lang="en-GB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over the next 20 years. However, almost all of this growth will be in the 65 years and over population, set to rise by </a:t>
            </a:r>
            <a:r>
              <a:rPr lang="en-GB" sz="11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almost 50%</a:t>
            </a:r>
            <a:r>
              <a:rPr lang="en-GB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incorporating </a:t>
            </a:r>
            <a:r>
              <a:rPr lang="en-GB" sz="11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 extra 12,000</a:t>
            </a:r>
            <a:r>
              <a:rPr lang="en-GB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older residents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613" y="242025"/>
            <a:ext cx="6420776" cy="43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5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Everyone can contribute! Examples of Age Friendly initiatives</a:t>
            </a:r>
            <a:endParaRPr sz="242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5" y="3240924"/>
            <a:ext cx="5696725" cy="17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975" y="2675925"/>
            <a:ext cx="3116475" cy="8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0500" y="782715"/>
            <a:ext cx="6393626" cy="17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475" y="698400"/>
            <a:ext cx="2366424" cy="20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2550" y="2212225"/>
            <a:ext cx="2133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4488" y="4023230"/>
            <a:ext cx="5622300" cy="9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7825" y="1017725"/>
            <a:ext cx="5475625" cy="8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89350" y="1675500"/>
            <a:ext cx="5892574" cy="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5678300" y="1152475"/>
            <a:ext cx="315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Contact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agefriendly@kingston.gov.uk</a:t>
            </a:r>
            <a:r>
              <a:rPr lang="en-GB"/>
              <a:t> for more information about registering for the event or future information about Kingston Age Friendly.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2523" y="0"/>
            <a:ext cx="36364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3BF22-C569-4467-9207-C54DBFAE5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CAB32-B284-4C83-A98D-9EA5939E0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On-screen Show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Simple Light</vt:lpstr>
      <vt:lpstr>Kingston Age Friendly</vt:lpstr>
      <vt:lpstr>Inequality in life expectancy and healthy life expectancy at birth for females in the most and least deprived areas in England, 2018 to 2020</vt:lpstr>
      <vt:lpstr>PowerPoint Presentation</vt:lpstr>
      <vt:lpstr>Everyone can contribute! Examples of Age Friendly initiatives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Kingston Age Friendly</dc:title>
  <dc:creator>Camilla Wheal</dc:creator>
  <cp:lastModifiedBy>Camilla Wheal</cp:lastModifiedBy>
  <cp:revision>2</cp:revision>
  <dcterms:modified xsi:type="dcterms:W3CDTF">2024-04-16T16:14:05Z</dcterms:modified>
</cp:coreProperties>
</file>