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374" r:id="rId5"/>
    <p:sldId id="346" r:id="rId6"/>
    <p:sldId id="368" r:id="rId7"/>
    <p:sldId id="361" r:id="rId8"/>
    <p:sldId id="376" r:id="rId9"/>
    <p:sldId id="328" r:id="rId10"/>
    <p:sldId id="377" r:id="rId11"/>
    <p:sldId id="357" r:id="rId12"/>
    <p:sldId id="358" r:id="rId13"/>
    <p:sldId id="292" r:id="rId14"/>
    <p:sldId id="359" r:id="rId15"/>
    <p:sldId id="360" r:id="rId16"/>
    <p:sldId id="339" r:id="rId17"/>
    <p:sldId id="350" r:id="rId18"/>
    <p:sldId id="378" r:id="rId19"/>
    <p:sldId id="258" r:id="rId20"/>
    <p:sldId id="362" r:id="rId21"/>
    <p:sldId id="3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A35162-FB7D-9AE7-17D9-B2214CB16E52}" name="Jennifer Murphy" initials="JM" userId="S::Jennifer.Murphy@stgeorges.nhs.uk::b754375b-6c3a-426a-9e5e-3d65354b337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1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3566" autoAdjust="0"/>
  </p:normalViewPr>
  <p:slideViewPr>
    <p:cSldViewPr snapToGrid="0">
      <p:cViewPr varScale="1">
        <p:scale>
          <a:sx n="60" d="100"/>
          <a:sy n="60" d="100"/>
        </p:scale>
        <p:origin x="8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8016A-39CB-40A2-A046-32C1471C9E5D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57230-62BD-4CDB-BE21-F61C45268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69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bowel-cancer-screening-colonoscopy/bowel-cancer-screening-having-a-colonoscopy-fit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57230-62BD-4CDB-BE21-F61C4526822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508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Bowel cancer screening: having a colonoscopy - GOV.UK (www.gov.uk)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57230-62BD-4CDB-BE21-F61C4526822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60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57230-62BD-4CDB-BE21-F61C4526822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845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57230-62BD-4CDB-BE21-F61C4526822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21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57230-62BD-4CDB-BE21-F61C4526822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118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BF460-AB04-BBE3-E3B8-203ABC137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919F1F-A2C2-FA1C-887C-D0E83786C0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C82D6B-4794-BC33-6817-69575A2912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C50DD-FD55-84F0-8E92-5FF69BF64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57230-62BD-4CDB-BE21-F61C4526822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66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57230-62BD-4CDB-BE21-F61C4526822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748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57230-62BD-4CDB-BE21-F61C4526822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803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57230-62BD-4CDB-BE21-F61C4526822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335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57230-62BD-4CDB-BE21-F61C4526822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673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E3135-12B5-D370-0954-E575607A4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E2E3CC-DDAE-7ECA-79DF-37FC8A3CC9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C012C8-8F19-EB94-235E-9C052A44A5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7216B-6F9F-9F49-EB13-F1B2084AEC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57230-62BD-4CDB-BE21-F61C4526822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211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57230-62BD-4CDB-BE21-F61C4526822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23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41EB3-8C8D-2C24-5C8D-5A0ED3AB9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E90BD1-51D3-7029-C27C-90BEE0E231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008186-DC78-0E1F-2B3F-B45D12108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86BFF-27D2-CF85-6A77-7A93E627A2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57230-62BD-4CDB-BE21-F61C4526822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317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57230-62BD-4CDB-BE21-F61C4526822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414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57230-62BD-4CDB-BE21-F61C4526822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943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86E82-0851-4EE1-8847-AAC50DD8190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03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ved=2ahUKEwjU-cSp24TkAhWSXRUIHe4cBJIQjRx6BAgBEAQ&amp;url=http://www.festivalofpublichealth.co.uk/exhibitions/pastexhibitors/nhsbowelcancerscreeningprogrammeingreatermanchester/&amp;psig=AOvVaw2E1b-ZcTW_EbRb3CiGN-DR&amp;ust=1565952882282868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CAE7C-FF1E-8FBE-A054-1FDFC6715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48" y="1709738"/>
            <a:ext cx="11189104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0">
                <a:solidFill>
                  <a:srgbClr val="20154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F9F65-AC78-8C86-A31D-0F4B72C66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1448" y="4589463"/>
            <a:ext cx="11189104" cy="12659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0154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A7D184AE-FA74-1CC1-9885-EC64C4587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79952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594012-F515-4510-82F6-72D5C010D50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0135C66-72D5-1255-2E2A-4322490A69EA}"/>
              </a:ext>
            </a:extLst>
          </p:cNvPr>
          <p:cNvCxnSpPr>
            <a:cxnSpLocks/>
          </p:cNvCxnSpPr>
          <p:nvPr userDrawn="1"/>
        </p:nvCxnSpPr>
        <p:spPr>
          <a:xfrm flipH="1">
            <a:off x="501448" y="6178550"/>
            <a:ext cx="11189104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38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7E3AC-358F-AC11-C005-6084395EA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1200" dirty="0">
                <a:solidFill>
                  <a:srgbClr val="20154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A3C8BC-80C7-E537-0BED-3508613E9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2400" kern="1200" dirty="0">
                <a:solidFill>
                  <a:srgbClr val="2015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67BAED-CBEC-C166-B819-4B931F2D739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566741" y="224683"/>
            <a:ext cx="2059978" cy="468000"/>
            <a:chOff x="3567670" y="524804"/>
            <a:chExt cx="8510110" cy="1933384"/>
          </a:xfrm>
        </p:grpSpPr>
        <p:grpSp>
          <p:nvGrpSpPr>
            <p:cNvPr id="8" name="Graphic 8">
              <a:extLst>
                <a:ext uri="{FF2B5EF4-FFF2-40B4-BE49-F238E27FC236}">
                  <a16:creationId xmlns:a16="http://schemas.microsoft.com/office/drawing/2014/main" id="{D098A77D-1CB5-7226-58BC-7957DD15ECF3}"/>
                </a:ext>
              </a:extLst>
            </p:cNvPr>
            <p:cNvGrpSpPr/>
            <p:nvPr/>
          </p:nvGrpSpPr>
          <p:grpSpPr>
            <a:xfrm>
              <a:off x="10066291" y="524804"/>
              <a:ext cx="2011489" cy="810006"/>
              <a:chOff x="7431405" y="618807"/>
              <a:chExt cx="2011489" cy="810006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29C2F348-2CCB-EADD-438A-349D0E8D6269}"/>
                  </a:ext>
                </a:extLst>
              </p:cNvPr>
              <p:cNvSpPr/>
              <p:nvPr/>
            </p:nvSpPr>
            <p:spPr>
              <a:xfrm>
                <a:off x="7454741" y="646429"/>
                <a:ext cx="1936241" cy="749522"/>
              </a:xfrm>
              <a:custGeom>
                <a:avLst/>
                <a:gdLst>
                  <a:gd name="connsiteX0" fmla="*/ 0 w 1936241"/>
                  <a:gd name="connsiteY0" fmla="*/ 0 h 749522"/>
                  <a:gd name="connsiteX1" fmla="*/ 1936242 w 1936241"/>
                  <a:gd name="connsiteY1" fmla="*/ 0 h 749522"/>
                  <a:gd name="connsiteX2" fmla="*/ 1936242 w 1936241"/>
                  <a:gd name="connsiteY2" fmla="*/ 749522 h 749522"/>
                  <a:gd name="connsiteX3" fmla="*/ 0 w 1936241"/>
                  <a:gd name="connsiteY3" fmla="*/ 749522 h 74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6241" h="749522">
                    <a:moveTo>
                      <a:pt x="0" y="0"/>
                    </a:moveTo>
                    <a:lnTo>
                      <a:pt x="1936242" y="0"/>
                    </a:lnTo>
                    <a:lnTo>
                      <a:pt x="1936242" y="749522"/>
                    </a:lnTo>
                    <a:lnTo>
                      <a:pt x="0" y="74952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CC0DC99-7B80-77E9-859E-0A06262F2244}"/>
                  </a:ext>
                </a:extLst>
              </p:cNvPr>
              <p:cNvSpPr/>
              <p:nvPr/>
            </p:nvSpPr>
            <p:spPr>
              <a:xfrm>
                <a:off x="7431405" y="618807"/>
                <a:ext cx="2011489" cy="810006"/>
              </a:xfrm>
              <a:custGeom>
                <a:avLst/>
                <a:gdLst>
                  <a:gd name="connsiteX0" fmla="*/ 1936147 w 2011489"/>
                  <a:gd name="connsiteY0" fmla="*/ 95917 h 810006"/>
                  <a:gd name="connsiteX1" fmla="*/ 1893856 w 2011489"/>
                  <a:gd name="connsiteY1" fmla="*/ 225743 h 810006"/>
                  <a:gd name="connsiteX2" fmla="*/ 1749362 w 2011489"/>
                  <a:gd name="connsiteY2" fmla="*/ 195929 h 810006"/>
                  <a:gd name="connsiteX3" fmla="*/ 1623536 w 2011489"/>
                  <a:gd name="connsiteY3" fmla="*/ 258509 h 810006"/>
                  <a:gd name="connsiteX4" fmla="*/ 1877949 w 2011489"/>
                  <a:gd name="connsiteY4" fmla="*/ 514445 h 810006"/>
                  <a:gd name="connsiteX5" fmla="*/ 1557814 w 2011489"/>
                  <a:gd name="connsiteY5" fmla="*/ 741426 h 810006"/>
                  <a:gd name="connsiteX6" fmla="*/ 1355122 w 2011489"/>
                  <a:gd name="connsiteY6" fmla="*/ 707708 h 810006"/>
                  <a:gd name="connsiteX7" fmla="*/ 1396460 w 2011489"/>
                  <a:gd name="connsiteY7" fmla="*/ 575120 h 810006"/>
                  <a:gd name="connsiteX8" fmla="*/ 1557909 w 2011489"/>
                  <a:gd name="connsiteY8" fmla="*/ 612553 h 810006"/>
                  <a:gd name="connsiteX9" fmla="*/ 1697736 w 2011489"/>
                  <a:gd name="connsiteY9" fmla="*/ 535019 h 810006"/>
                  <a:gd name="connsiteX10" fmla="*/ 1443323 w 2011489"/>
                  <a:gd name="connsiteY10" fmla="*/ 285750 h 810006"/>
                  <a:gd name="connsiteX11" fmla="*/ 1735360 w 2011489"/>
                  <a:gd name="connsiteY11" fmla="*/ 67151 h 810006"/>
                  <a:gd name="connsiteX12" fmla="*/ 1936242 w 2011489"/>
                  <a:gd name="connsiteY12" fmla="*/ 96107 h 810006"/>
                  <a:gd name="connsiteX13" fmla="*/ 1431989 w 2011489"/>
                  <a:gd name="connsiteY13" fmla="*/ 78200 h 810006"/>
                  <a:gd name="connsiteX14" fmla="*/ 1295876 w 2011489"/>
                  <a:gd name="connsiteY14" fmla="*/ 730187 h 810006"/>
                  <a:gd name="connsiteX15" fmla="*/ 1120426 w 2011489"/>
                  <a:gd name="connsiteY15" fmla="*/ 730187 h 810006"/>
                  <a:gd name="connsiteX16" fmla="*/ 1178624 w 2011489"/>
                  <a:gd name="connsiteY16" fmla="*/ 450914 h 810006"/>
                  <a:gd name="connsiteX17" fmla="*/ 971074 w 2011489"/>
                  <a:gd name="connsiteY17" fmla="*/ 450914 h 810006"/>
                  <a:gd name="connsiteX18" fmla="*/ 912876 w 2011489"/>
                  <a:gd name="connsiteY18" fmla="*/ 730187 h 810006"/>
                  <a:gd name="connsiteX19" fmla="*/ 737426 w 2011489"/>
                  <a:gd name="connsiteY19" fmla="*/ 730187 h 810006"/>
                  <a:gd name="connsiteX20" fmla="*/ 873538 w 2011489"/>
                  <a:gd name="connsiteY20" fmla="*/ 78200 h 810006"/>
                  <a:gd name="connsiteX21" fmla="*/ 1048988 w 2011489"/>
                  <a:gd name="connsiteY21" fmla="*/ 78200 h 810006"/>
                  <a:gd name="connsiteX22" fmla="*/ 997458 w 2011489"/>
                  <a:gd name="connsiteY22" fmla="*/ 327660 h 810006"/>
                  <a:gd name="connsiteX23" fmla="*/ 1204913 w 2011489"/>
                  <a:gd name="connsiteY23" fmla="*/ 327660 h 810006"/>
                  <a:gd name="connsiteX24" fmla="*/ 1256538 w 2011489"/>
                  <a:gd name="connsiteY24" fmla="*/ 78200 h 810006"/>
                  <a:gd name="connsiteX25" fmla="*/ 1431989 w 2011489"/>
                  <a:gd name="connsiteY25" fmla="*/ 78200 h 810006"/>
                  <a:gd name="connsiteX26" fmla="*/ 808768 w 2011489"/>
                  <a:gd name="connsiteY26" fmla="*/ 78200 h 810006"/>
                  <a:gd name="connsiteX27" fmla="*/ 669893 w 2011489"/>
                  <a:gd name="connsiteY27" fmla="*/ 730187 h 810006"/>
                  <a:gd name="connsiteX28" fmla="*/ 451961 w 2011489"/>
                  <a:gd name="connsiteY28" fmla="*/ 730187 h 810006"/>
                  <a:gd name="connsiteX29" fmla="*/ 314992 w 2011489"/>
                  <a:gd name="connsiteY29" fmla="*/ 279083 h 810006"/>
                  <a:gd name="connsiteX30" fmla="*/ 313182 w 2011489"/>
                  <a:gd name="connsiteY30" fmla="*/ 279083 h 810006"/>
                  <a:gd name="connsiteX31" fmla="*/ 222028 w 2011489"/>
                  <a:gd name="connsiteY31" fmla="*/ 730187 h 810006"/>
                  <a:gd name="connsiteX32" fmla="*/ 56769 w 2011489"/>
                  <a:gd name="connsiteY32" fmla="*/ 730187 h 810006"/>
                  <a:gd name="connsiteX33" fmla="*/ 196691 w 2011489"/>
                  <a:gd name="connsiteY33" fmla="*/ 78200 h 810006"/>
                  <a:gd name="connsiteX34" fmla="*/ 415385 w 2011489"/>
                  <a:gd name="connsiteY34" fmla="*/ 78200 h 810006"/>
                  <a:gd name="connsiteX35" fmla="*/ 549688 w 2011489"/>
                  <a:gd name="connsiteY35" fmla="*/ 530257 h 810006"/>
                  <a:gd name="connsiteX36" fmla="*/ 551498 w 2011489"/>
                  <a:gd name="connsiteY36" fmla="*/ 530257 h 810006"/>
                  <a:gd name="connsiteX37" fmla="*/ 643509 w 2011489"/>
                  <a:gd name="connsiteY37" fmla="*/ 78200 h 810006"/>
                  <a:gd name="connsiteX38" fmla="*/ 808768 w 2011489"/>
                  <a:gd name="connsiteY38" fmla="*/ 78200 h 810006"/>
                  <a:gd name="connsiteX39" fmla="*/ 2011489 w 2011489"/>
                  <a:gd name="connsiteY39" fmla="*/ 0 h 810006"/>
                  <a:gd name="connsiteX40" fmla="*/ 0 w 2011489"/>
                  <a:gd name="connsiteY40" fmla="*/ 0 h 810006"/>
                  <a:gd name="connsiteX41" fmla="*/ 0 w 2011489"/>
                  <a:gd name="connsiteY41" fmla="*/ 810006 h 810006"/>
                  <a:gd name="connsiteX42" fmla="*/ 2011489 w 2011489"/>
                  <a:gd name="connsiteY42" fmla="*/ 810006 h 810006"/>
                  <a:gd name="connsiteX43" fmla="*/ 2011489 w 2011489"/>
                  <a:gd name="connsiteY43" fmla="*/ 0 h 81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011489" h="810006">
                    <a:moveTo>
                      <a:pt x="1936147" y="95917"/>
                    </a:moveTo>
                    <a:lnTo>
                      <a:pt x="1893856" y="225743"/>
                    </a:lnTo>
                    <a:cubicBezTo>
                      <a:pt x="1860042" y="209931"/>
                      <a:pt x="1814036" y="195929"/>
                      <a:pt x="1749362" y="195929"/>
                    </a:cubicBezTo>
                    <a:cubicBezTo>
                      <a:pt x="1679924" y="195929"/>
                      <a:pt x="1623536" y="206121"/>
                      <a:pt x="1623536" y="258509"/>
                    </a:cubicBezTo>
                    <a:cubicBezTo>
                      <a:pt x="1623536" y="350901"/>
                      <a:pt x="1877949" y="316421"/>
                      <a:pt x="1877949" y="514445"/>
                    </a:cubicBezTo>
                    <a:cubicBezTo>
                      <a:pt x="1877949" y="694658"/>
                      <a:pt x="1709833" y="741426"/>
                      <a:pt x="1557814" y="741426"/>
                    </a:cubicBezTo>
                    <a:cubicBezTo>
                      <a:pt x="1490282" y="741426"/>
                      <a:pt x="1412272" y="725424"/>
                      <a:pt x="1355122" y="707708"/>
                    </a:cubicBezTo>
                    <a:lnTo>
                      <a:pt x="1396460" y="575120"/>
                    </a:lnTo>
                    <a:cubicBezTo>
                      <a:pt x="1431131" y="597599"/>
                      <a:pt x="1500664" y="612553"/>
                      <a:pt x="1557909" y="612553"/>
                    </a:cubicBezTo>
                    <a:cubicBezTo>
                      <a:pt x="1615154" y="612553"/>
                      <a:pt x="1697736" y="602266"/>
                      <a:pt x="1697736" y="535019"/>
                    </a:cubicBezTo>
                    <a:cubicBezTo>
                      <a:pt x="1697736" y="430340"/>
                      <a:pt x="1443323" y="469583"/>
                      <a:pt x="1443323" y="285750"/>
                    </a:cubicBezTo>
                    <a:cubicBezTo>
                      <a:pt x="1443323" y="117539"/>
                      <a:pt x="1591723" y="67151"/>
                      <a:pt x="1735360" y="67151"/>
                    </a:cubicBezTo>
                    <a:cubicBezTo>
                      <a:pt x="1816132" y="67151"/>
                      <a:pt x="1892141" y="75629"/>
                      <a:pt x="1936242" y="96107"/>
                    </a:cubicBezTo>
                    <a:moveTo>
                      <a:pt x="1431989" y="78200"/>
                    </a:moveTo>
                    <a:lnTo>
                      <a:pt x="1295876" y="730187"/>
                    </a:lnTo>
                    <a:lnTo>
                      <a:pt x="1120426" y="730187"/>
                    </a:lnTo>
                    <a:lnTo>
                      <a:pt x="1178624" y="450914"/>
                    </a:lnTo>
                    <a:lnTo>
                      <a:pt x="971074" y="450914"/>
                    </a:lnTo>
                    <a:lnTo>
                      <a:pt x="912876" y="730187"/>
                    </a:lnTo>
                    <a:lnTo>
                      <a:pt x="737426" y="730187"/>
                    </a:lnTo>
                    <a:lnTo>
                      <a:pt x="873538" y="78200"/>
                    </a:lnTo>
                    <a:lnTo>
                      <a:pt x="1048988" y="78200"/>
                    </a:lnTo>
                    <a:lnTo>
                      <a:pt x="997458" y="327660"/>
                    </a:lnTo>
                    <a:lnTo>
                      <a:pt x="1204913" y="327660"/>
                    </a:lnTo>
                    <a:lnTo>
                      <a:pt x="1256538" y="78200"/>
                    </a:lnTo>
                    <a:lnTo>
                      <a:pt x="1431989" y="78200"/>
                    </a:lnTo>
                    <a:close/>
                    <a:moveTo>
                      <a:pt x="808768" y="78200"/>
                    </a:moveTo>
                    <a:lnTo>
                      <a:pt x="669893" y="730187"/>
                    </a:lnTo>
                    <a:lnTo>
                      <a:pt x="451961" y="730187"/>
                    </a:lnTo>
                    <a:lnTo>
                      <a:pt x="314992" y="279083"/>
                    </a:lnTo>
                    <a:lnTo>
                      <a:pt x="313182" y="279083"/>
                    </a:lnTo>
                    <a:lnTo>
                      <a:pt x="222028" y="730187"/>
                    </a:lnTo>
                    <a:lnTo>
                      <a:pt x="56769" y="730187"/>
                    </a:lnTo>
                    <a:lnTo>
                      <a:pt x="196691" y="78200"/>
                    </a:lnTo>
                    <a:lnTo>
                      <a:pt x="415385" y="78200"/>
                    </a:lnTo>
                    <a:lnTo>
                      <a:pt x="549688" y="530257"/>
                    </a:lnTo>
                    <a:lnTo>
                      <a:pt x="551498" y="530257"/>
                    </a:lnTo>
                    <a:lnTo>
                      <a:pt x="643509" y="78200"/>
                    </a:lnTo>
                    <a:lnTo>
                      <a:pt x="808768" y="78200"/>
                    </a:lnTo>
                    <a:close/>
                    <a:moveTo>
                      <a:pt x="2011489" y="0"/>
                    </a:moveTo>
                    <a:lnTo>
                      <a:pt x="0" y="0"/>
                    </a:lnTo>
                    <a:lnTo>
                      <a:pt x="0" y="810006"/>
                    </a:lnTo>
                    <a:lnTo>
                      <a:pt x="2011489" y="810006"/>
                    </a:lnTo>
                    <a:lnTo>
                      <a:pt x="2011489" y="0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31B502-47FE-B222-FA78-450DC22416CE}"/>
                </a:ext>
              </a:extLst>
            </p:cNvPr>
            <p:cNvSpPr/>
            <p:nvPr/>
          </p:nvSpPr>
          <p:spPr>
            <a:xfrm>
              <a:off x="3567670" y="1571601"/>
              <a:ext cx="258318" cy="412622"/>
            </a:xfrm>
            <a:custGeom>
              <a:avLst/>
              <a:gdLst>
                <a:gd name="connsiteX0" fmla="*/ 227457 w 258318"/>
                <a:gd name="connsiteY0" fmla="*/ 80010 h 412622"/>
                <a:gd name="connsiteX1" fmla="*/ 146304 w 258318"/>
                <a:gd name="connsiteY1" fmla="*/ 62865 h 412622"/>
                <a:gd name="connsiteX2" fmla="*/ 83439 w 258318"/>
                <a:gd name="connsiteY2" fmla="*/ 118300 h 412622"/>
                <a:gd name="connsiteX3" fmla="*/ 258318 w 258318"/>
                <a:gd name="connsiteY3" fmla="*/ 292036 h 412622"/>
                <a:gd name="connsiteX4" fmla="*/ 108585 w 258318"/>
                <a:gd name="connsiteY4" fmla="*/ 412623 h 412622"/>
                <a:gd name="connsiteX5" fmla="*/ 6286 w 258318"/>
                <a:gd name="connsiteY5" fmla="*/ 397193 h 412622"/>
                <a:gd name="connsiteX6" fmla="*/ 13716 w 258318"/>
                <a:gd name="connsiteY6" fmla="*/ 325183 h 412622"/>
                <a:gd name="connsiteX7" fmla="*/ 104013 w 258318"/>
                <a:gd name="connsiteY7" fmla="*/ 349758 h 412622"/>
                <a:gd name="connsiteX8" fmla="*/ 174879 w 258318"/>
                <a:gd name="connsiteY8" fmla="*/ 298323 h 412622"/>
                <a:gd name="connsiteX9" fmla="*/ 0 w 258318"/>
                <a:gd name="connsiteY9" fmla="*/ 121729 h 412622"/>
                <a:gd name="connsiteX10" fmla="*/ 139446 w 258318"/>
                <a:gd name="connsiteY10" fmla="*/ 0 h 412622"/>
                <a:gd name="connsiteX11" fmla="*/ 234887 w 258318"/>
                <a:gd name="connsiteY11" fmla="*/ 14288 h 412622"/>
                <a:gd name="connsiteX12" fmla="*/ 227457 w 258318"/>
                <a:gd name="connsiteY12" fmla="*/ 80010 h 41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8318" h="412622">
                  <a:moveTo>
                    <a:pt x="227457" y="80010"/>
                  </a:moveTo>
                  <a:cubicBezTo>
                    <a:pt x="202311" y="69152"/>
                    <a:pt x="174308" y="62865"/>
                    <a:pt x="146304" y="62865"/>
                  </a:cubicBezTo>
                  <a:cubicBezTo>
                    <a:pt x="118301" y="62865"/>
                    <a:pt x="83439" y="74867"/>
                    <a:pt x="83439" y="118300"/>
                  </a:cubicBezTo>
                  <a:cubicBezTo>
                    <a:pt x="83439" y="187452"/>
                    <a:pt x="258318" y="158305"/>
                    <a:pt x="258318" y="292036"/>
                  </a:cubicBezTo>
                  <a:cubicBezTo>
                    <a:pt x="258318" y="379476"/>
                    <a:pt x="189167" y="412623"/>
                    <a:pt x="108585" y="412623"/>
                  </a:cubicBezTo>
                  <a:cubicBezTo>
                    <a:pt x="65151" y="412623"/>
                    <a:pt x="45720" y="406908"/>
                    <a:pt x="6286" y="397193"/>
                  </a:cubicBezTo>
                  <a:lnTo>
                    <a:pt x="13716" y="325183"/>
                  </a:lnTo>
                  <a:cubicBezTo>
                    <a:pt x="41148" y="340043"/>
                    <a:pt x="72581" y="349758"/>
                    <a:pt x="104013" y="349758"/>
                  </a:cubicBezTo>
                  <a:cubicBezTo>
                    <a:pt x="135446" y="349758"/>
                    <a:pt x="174879" y="334328"/>
                    <a:pt x="174879" y="298323"/>
                  </a:cubicBezTo>
                  <a:cubicBezTo>
                    <a:pt x="174879" y="222314"/>
                    <a:pt x="0" y="253746"/>
                    <a:pt x="0" y="121729"/>
                  </a:cubicBezTo>
                  <a:cubicBezTo>
                    <a:pt x="0" y="32575"/>
                    <a:pt x="69152" y="0"/>
                    <a:pt x="139446" y="0"/>
                  </a:cubicBezTo>
                  <a:cubicBezTo>
                    <a:pt x="173736" y="0"/>
                    <a:pt x="205740" y="4572"/>
                    <a:pt x="234887" y="14288"/>
                  </a:cubicBezTo>
                  <a:lnTo>
                    <a:pt x="227457" y="80010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D0B9F54-32D3-86E9-CFB3-3131F7D20256}"/>
                </a:ext>
              </a:extLst>
            </p:cNvPr>
            <p:cNvSpPr/>
            <p:nvPr/>
          </p:nvSpPr>
          <p:spPr>
            <a:xfrm>
              <a:off x="3860278" y="1599604"/>
              <a:ext cx="206311" cy="384619"/>
            </a:xfrm>
            <a:custGeom>
              <a:avLst/>
              <a:gdLst>
                <a:gd name="connsiteX0" fmla="*/ 56578 w 206311"/>
                <a:gd name="connsiteY0" fmla="*/ 139446 h 384619"/>
                <a:gd name="connsiteX1" fmla="*/ 0 w 206311"/>
                <a:gd name="connsiteY1" fmla="*/ 139446 h 384619"/>
                <a:gd name="connsiteX2" fmla="*/ 0 w 206311"/>
                <a:gd name="connsiteY2" fmla="*/ 83439 h 384619"/>
                <a:gd name="connsiteX3" fmla="*/ 56578 w 206311"/>
                <a:gd name="connsiteY3" fmla="*/ 83439 h 384619"/>
                <a:gd name="connsiteX4" fmla="*/ 56578 w 206311"/>
                <a:gd name="connsiteY4" fmla="*/ 24575 h 384619"/>
                <a:gd name="connsiteX5" fmla="*/ 133160 w 206311"/>
                <a:gd name="connsiteY5" fmla="*/ 0 h 384619"/>
                <a:gd name="connsiteX6" fmla="*/ 133160 w 206311"/>
                <a:gd name="connsiteY6" fmla="*/ 83439 h 384619"/>
                <a:gd name="connsiteX7" fmla="*/ 201168 w 206311"/>
                <a:gd name="connsiteY7" fmla="*/ 83439 h 384619"/>
                <a:gd name="connsiteX8" fmla="*/ 201168 w 206311"/>
                <a:gd name="connsiteY8" fmla="*/ 139446 h 384619"/>
                <a:gd name="connsiteX9" fmla="*/ 133160 w 206311"/>
                <a:gd name="connsiteY9" fmla="*/ 139446 h 384619"/>
                <a:gd name="connsiteX10" fmla="*/ 133160 w 206311"/>
                <a:gd name="connsiteY10" fmla="*/ 276606 h 384619"/>
                <a:gd name="connsiteX11" fmla="*/ 169164 w 206311"/>
                <a:gd name="connsiteY11" fmla="*/ 325184 h 384619"/>
                <a:gd name="connsiteX12" fmla="*/ 204025 w 206311"/>
                <a:gd name="connsiteY12" fmla="*/ 317183 h 384619"/>
                <a:gd name="connsiteX13" fmla="*/ 206312 w 206311"/>
                <a:gd name="connsiteY13" fmla="*/ 377762 h 384619"/>
                <a:gd name="connsiteX14" fmla="*/ 149733 w 206311"/>
                <a:gd name="connsiteY14" fmla="*/ 384620 h 384619"/>
                <a:gd name="connsiteX15" fmla="*/ 56578 w 206311"/>
                <a:gd name="connsiteY15" fmla="*/ 289179 h 384619"/>
                <a:gd name="connsiteX16" fmla="*/ 56578 w 206311"/>
                <a:gd name="connsiteY16" fmla="*/ 139446 h 384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6311" h="384619">
                  <a:moveTo>
                    <a:pt x="56578" y="139446"/>
                  </a:moveTo>
                  <a:lnTo>
                    <a:pt x="0" y="139446"/>
                  </a:lnTo>
                  <a:lnTo>
                    <a:pt x="0" y="83439"/>
                  </a:lnTo>
                  <a:lnTo>
                    <a:pt x="56578" y="83439"/>
                  </a:lnTo>
                  <a:lnTo>
                    <a:pt x="56578" y="24575"/>
                  </a:lnTo>
                  <a:lnTo>
                    <a:pt x="133160" y="0"/>
                  </a:lnTo>
                  <a:lnTo>
                    <a:pt x="133160" y="83439"/>
                  </a:lnTo>
                  <a:lnTo>
                    <a:pt x="201168" y="83439"/>
                  </a:lnTo>
                  <a:lnTo>
                    <a:pt x="201168" y="139446"/>
                  </a:lnTo>
                  <a:lnTo>
                    <a:pt x="133160" y="139446"/>
                  </a:lnTo>
                  <a:lnTo>
                    <a:pt x="133160" y="276606"/>
                  </a:lnTo>
                  <a:cubicBezTo>
                    <a:pt x="133160" y="301752"/>
                    <a:pt x="140018" y="325184"/>
                    <a:pt x="169164" y="325184"/>
                  </a:cubicBezTo>
                  <a:cubicBezTo>
                    <a:pt x="182880" y="325184"/>
                    <a:pt x="196024" y="322326"/>
                    <a:pt x="204025" y="317183"/>
                  </a:cubicBezTo>
                  <a:lnTo>
                    <a:pt x="206312" y="377762"/>
                  </a:lnTo>
                  <a:cubicBezTo>
                    <a:pt x="190310" y="382334"/>
                    <a:pt x="172593" y="384620"/>
                    <a:pt x="149733" y="384620"/>
                  </a:cubicBezTo>
                  <a:cubicBezTo>
                    <a:pt x="89725" y="384620"/>
                    <a:pt x="56578" y="347472"/>
                    <a:pt x="56578" y="289179"/>
                  </a:cubicBezTo>
                  <a:lnTo>
                    <a:pt x="56578" y="139446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719170B-9CEB-DA7E-6892-3FEEA3DBD31E}"/>
                </a:ext>
              </a:extLst>
            </p:cNvPr>
            <p:cNvSpPr/>
            <p:nvPr/>
          </p:nvSpPr>
          <p:spPr>
            <a:xfrm>
              <a:off x="4260327" y="1571601"/>
              <a:ext cx="348043" cy="412622"/>
            </a:xfrm>
            <a:custGeom>
              <a:avLst/>
              <a:gdLst>
                <a:gd name="connsiteX0" fmla="*/ 330899 w 348043"/>
                <a:gd name="connsiteY0" fmla="*/ 84011 h 412622"/>
                <a:gd name="connsiteX1" fmla="*/ 228029 w 348043"/>
                <a:gd name="connsiteY1" fmla="*/ 62865 h 412622"/>
                <a:gd name="connsiteX2" fmla="*/ 83439 w 348043"/>
                <a:gd name="connsiteY2" fmla="*/ 207454 h 412622"/>
                <a:gd name="connsiteX3" fmla="*/ 218885 w 348043"/>
                <a:gd name="connsiteY3" fmla="*/ 349758 h 412622"/>
                <a:gd name="connsiteX4" fmla="*/ 271463 w 348043"/>
                <a:gd name="connsiteY4" fmla="*/ 344043 h 412622"/>
                <a:gd name="connsiteX5" fmla="*/ 271463 w 348043"/>
                <a:gd name="connsiteY5" fmla="*/ 240030 h 412622"/>
                <a:gd name="connsiteX6" fmla="*/ 186881 w 348043"/>
                <a:gd name="connsiteY6" fmla="*/ 240030 h 412622"/>
                <a:gd name="connsiteX7" fmla="*/ 186881 w 348043"/>
                <a:gd name="connsiteY7" fmla="*/ 177165 h 412622"/>
                <a:gd name="connsiteX8" fmla="*/ 348044 w 348043"/>
                <a:gd name="connsiteY8" fmla="*/ 177165 h 412622"/>
                <a:gd name="connsiteX9" fmla="*/ 348044 w 348043"/>
                <a:gd name="connsiteY9" fmla="*/ 392049 h 412622"/>
                <a:gd name="connsiteX10" fmla="*/ 218885 w 348043"/>
                <a:gd name="connsiteY10" fmla="*/ 412623 h 412622"/>
                <a:gd name="connsiteX11" fmla="*/ 0 w 348043"/>
                <a:gd name="connsiteY11" fmla="*/ 213169 h 412622"/>
                <a:gd name="connsiteX12" fmla="*/ 218885 w 348043"/>
                <a:gd name="connsiteY12" fmla="*/ 0 h 412622"/>
                <a:gd name="connsiteX13" fmla="*/ 336042 w 348043"/>
                <a:gd name="connsiteY13" fmla="*/ 16573 h 412622"/>
                <a:gd name="connsiteX14" fmla="*/ 330899 w 348043"/>
                <a:gd name="connsiteY14" fmla="*/ 84011 h 41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8043" h="412622">
                  <a:moveTo>
                    <a:pt x="330899" y="84011"/>
                  </a:moveTo>
                  <a:cubicBezTo>
                    <a:pt x="300038" y="69723"/>
                    <a:pt x="260033" y="62865"/>
                    <a:pt x="228029" y="62865"/>
                  </a:cubicBezTo>
                  <a:cubicBezTo>
                    <a:pt x="134874" y="62865"/>
                    <a:pt x="83439" y="125730"/>
                    <a:pt x="83439" y="207454"/>
                  </a:cubicBezTo>
                  <a:cubicBezTo>
                    <a:pt x="83439" y="289179"/>
                    <a:pt x="133731" y="349758"/>
                    <a:pt x="218885" y="349758"/>
                  </a:cubicBezTo>
                  <a:cubicBezTo>
                    <a:pt x="240602" y="349758"/>
                    <a:pt x="257747" y="347472"/>
                    <a:pt x="271463" y="344043"/>
                  </a:cubicBezTo>
                  <a:lnTo>
                    <a:pt x="271463" y="240030"/>
                  </a:lnTo>
                  <a:lnTo>
                    <a:pt x="186881" y="240030"/>
                  </a:lnTo>
                  <a:lnTo>
                    <a:pt x="186881" y="177165"/>
                  </a:lnTo>
                  <a:lnTo>
                    <a:pt x="348044" y="177165"/>
                  </a:lnTo>
                  <a:lnTo>
                    <a:pt x="348044" y="392049"/>
                  </a:lnTo>
                  <a:cubicBezTo>
                    <a:pt x="305753" y="403479"/>
                    <a:pt x="261747" y="412623"/>
                    <a:pt x="218885" y="412623"/>
                  </a:cubicBezTo>
                  <a:cubicBezTo>
                    <a:pt x="89726" y="412623"/>
                    <a:pt x="0" y="348044"/>
                    <a:pt x="0" y="213169"/>
                  </a:cubicBezTo>
                  <a:cubicBezTo>
                    <a:pt x="0" y="78296"/>
                    <a:pt x="83439" y="0"/>
                    <a:pt x="218885" y="0"/>
                  </a:cubicBezTo>
                  <a:cubicBezTo>
                    <a:pt x="265176" y="0"/>
                    <a:pt x="301752" y="6286"/>
                    <a:pt x="336042" y="16573"/>
                  </a:cubicBezTo>
                  <a:lnTo>
                    <a:pt x="330899" y="84011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271273C-58C6-021B-4307-881AB2069C0C}"/>
                </a:ext>
              </a:extLst>
            </p:cNvPr>
            <p:cNvSpPr/>
            <p:nvPr/>
          </p:nvSpPr>
          <p:spPr>
            <a:xfrm>
              <a:off x="4666664" y="1676185"/>
              <a:ext cx="276605" cy="308038"/>
            </a:xfrm>
            <a:custGeom>
              <a:avLst/>
              <a:gdLst>
                <a:gd name="connsiteX0" fmla="*/ 254889 w 276605"/>
                <a:gd name="connsiteY0" fmla="*/ 284607 h 308038"/>
                <a:gd name="connsiteX1" fmla="*/ 153734 w 276605"/>
                <a:gd name="connsiteY1" fmla="*/ 308039 h 308038"/>
                <a:gd name="connsiteX2" fmla="*/ 0 w 276605"/>
                <a:gd name="connsiteY2" fmla="*/ 155448 h 308038"/>
                <a:gd name="connsiteX3" fmla="*/ 136588 w 276605"/>
                <a:gd name="connsiteY3" fmla="*/ 0 h 308038"/>
                <a:gd name="connsiteX4" fmla="*/ 276606 w 276605"/>
                <a:gd name="connsiteY4" fmla="*/ 177736 h 308038"/>
                <a:gd name="connsiteX5" fmla="*/ 73152 w 276605"/>
                <a:gd name="connsiteY5" fmla="*/ 177736 h 308038"/>
                <a:gd name="connsiteX6" fmla="*/ 157163 w 276605"/>
                <a:gd name="connsiteY6" fmla="*/ 252031 h 308038"/>
                <a:gd name="connsiteX7" fmla="*/ 254889 w 276605"/>
                <a:gd name="connsiteY7" fmla="*/ 222314 h 308038"/>
                <a:gd name="connsiteX8" fmla="*/ 254889 w 276605"/>
                <a:gd name="connsiteY8" fmla="*/ 284607 h 308038"/>
                <a:gd name="connsiteX9" fmla="*/ 203454 w 276605"/>
                <a:gd name="connsiteY9" fmla="*/ 125159 h 308038"/>
                <a:gd name="connsiteX10" fmla="*/ 141160 w 276605"/>
                <a:gd name="connsiteY10" fmla="*/ 56007 h 308038"/>
                <a:gd name="connsiteX11" fmla="*/ 73152 w 276605"/>
                <a:gd name="connsiteY11" fmla="*/ 125159 h 308038"/>
                <a:gd name="connsiteX12" fmla="*/ 203454 w 276605"/>
                <a:gd name="connsiteY12" fmla="*/ 125159 h 30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6605" h="308038">
                  <a:moveTo>
                    <a:pt x="254889" y="284607"/>
                  </a:moveTo>
                  <a:cubicBezTo>
                    <a:pt x="226885" y="300038"/>
                    <a:pt x="194882" y="308039"/>
                    <a:pt x="153734" y="308039"/>
                  </a:cubicBezTo>
                  <a:cubicBezTo>
                    <a:pt x="56579" y="308039"/>
                    <a:pt x="0" y="252031"/>
                    <a:pt x="0" y="155448"/>
                  </a:cubicBezTo>
                  <a:cubicBezTo>
                    <a:pt x="0" y="70294"/>
                    <a:pt x="45148" y="0"/>
                    <a:pt x="136588" y="0"/>
                  </a:cubicBezTo>
                  <a:cubicBezTo>
                    <a:pt x="245745" y="0"/>
                    <a:pt x="276606" y="74867"/>
                    <a:pt x="276606" y="177736"/>
                  </a:cubicBezTo>
                  <a:lnTo>
                    <a:pt x="73152" y="177736"/>
                  </a:lnTo>
                  <a:cubicBezTo>
                    <a:pt x="76581" y="225171"/>
                    <a:pt x="109728" y="252031"/>
                    <a:pt x="157163" y="252031"/>
                  </a:cubicBezTo>
                  <a:cubicBezTo>
                    <a:pt x="194310" y="252031"/>
                    <a:pt x="226314" y="238315"/>
                    <a:pt x="254889" y="222314"/>
                  </a:cubicBezTo>
                  <a:lnTo>
                    <a:pt x="254889" y="284607"/>
                  </a:lnTo>
                  <a:close/>
                  <a:moveTo>
                    <a:pt x="203454" y="125159"/>
                  </a:moveTo>
                  <a:cubicBezTo>
                    <a:pt x="201168" y="88011"/>
                    <a:pt x="184023" y="56007"/>
                    <a:pt x="141160" y="56007"/>
                  </a:cubicBezTo>
                  <a:cubicBezTo>
                    <a:pt x="98298" y="56007"/>
                    <a:pt x="76581" y="85725"/>
                    <a:pt x="73152" y="125159"/>
                  </a:cubicBezTo>
                  <a:lnTo>
                    <a:pt x="203454" y="125159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2497E7C-9D2F-498C-73C9-4705C7EFC047}"/>
                </a:ext>
              </a:extLst>
            </p:cNvPr>
            <p:cNvSpPr/>
            <p:nvPr/>
          </p:nvSpPr>
          <p:spPr>
            <a:xfrm>
              <a:off x="4984418" y="1676185"/>
              <a:ext cx="308038" cy="308038"/>
            </a:xfrm>
            <a:custGeom>
              <a:avLst/>
              <a:gdLst>
                <a:gd name="connsiteX0" fmla="*/ 153734 w 308038"/>
                <a:gd name="connsiteY0" fmla="*/ 0 h 308038"/>
                <a:gd name="connsiteX1" fmla="*/ 308038 w 308038"/>
                <a:gd name="connsiteY1" fmla="*/ 156019 h 308038"/>
                <a:gd name="connsiteX2" fmla="*/ 153734 w 308038"/>
                <a:gd name="connsiteY2" fmla="*/ 308039 h 308038"/>
                <a:gd name="connsiteX3" fmla="*/ 0 w 308038"/>
                <a:gd name="connsiteY3" fmla="*/ 156019 h 308038"/>
                <a:gd name="connsiteX4" fmla="*/ 153734 w 308038"/>
                <a:gd name="connsiteY4" fmla="*/ 0 h 308038"/>
                <a:gd name="connsiteX5" fmla="*/ 153734 w 308038"/>
                <a:gd name="connsiteY5" fmla="*/ 248602 h 308038"/>
                <a:gd name="connsiteX6" fmla="*/ 228029 w 308038"/>
                <a:gd name="connsiteY6" fmla="*/ 146876 h 308038"/>
                <a:gd name="connsiteX7" fmla="*/ 153734 w 308038"/>
                <a:gd name="connsiteY7" fmla="*/ 59436 h 308038"/>
                <a:gd name="connsiteX8" fmla="*/ 80010 w 308038"/>
                <a:gd name="connsiteY8" fmla="*/ 146876 h 308038"/>
                <a:gd name="connsiteX9" fmla="*/ 153734 w 308038"/>
                <a:gd name="connsiteY9" fmla="*/ 248602 h 30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8038" h="308038">
                  <a:moveTo>
                    <a:pt x="153734" y="0"/>
                  </a:moveTo>
                  <a:cubicBezTo>
                    <a:pt x="241173" y="0"/>
                    <a:pt x="308038" y="58865"/>
                    <a:pt x="308038" y="156019"/>
                  </a:cubicBezTo>
                  <a:cubicBezTo>
                    <a:pt x="308038" y="240602"/>
                    <a:pt x="251460" y="308039"/>
                    <a:pt x="153734" y="308039"/>
                  </a:cubicBezTo>
                  <a:cubicBezTo>
                    <a:pt x="56007" y="308039"/>
                    <a:pt x="0" y="240602"/>
                    <a:pt x="0" y="156019"/>
                  </a:cubicBezTo>
                  <a:cubicBezTo>
                    <a:pt x="0" y="58865"/>
                    <a:pt x="66866" y="0"/>
                    <a:pt x="153734" y="0"/>
                  </a:cubicBezTo>
                  <a:close/>
                  <a:moveTo>
                    <a:pt x="153734" y="248602"/>
                  </a:moveTo>
                  <a:cubicBezTo>
                    <a:pt x="212598" y="248602"/>
                    <a:pt x="228029" y="196025"/>
                    <a:pt x="228029" y="146876"/>
                  </a:cubicBezTo>
                  <a:cubicBezTo>
                    <a:pt x="228029" y="101727"/>
                    <a:pt x="204025" y="59436"/>
                    <a:pt x="153734" y="59436"/>
                  </a:cubicBezTo>
                  <a:cubicBezTo>
                    <a:pt x="103442" y="59436"/>
                    <a:pt x="80010" y="102870"/>
                    <a:pt x="80010" y="146876"/>
                  </a:cubicBezTo>
                  <a:cubicBezTo>
                    <a:pt x="80010" y="195453"/>
                    <a:pt x="95441" y="248602"/>
                    <a:pt x="153734" y="248602"/>
                  </a:cubicBez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CF7A9AB-B0A2-05E6-2436-841DFBC43468}"/>
                </a:ext>
              </a:extLst>
            </p:cNvPr>
            <p:cNvSpPr/>
            <p:nvPr/>
          </p:nvSpPr>
          <p:spPr>
            <a:xfrm>
              <a:off x="5354178" y="1676185"/>
              <a:ext cx="173164" cy="301180"/>
            </a:xfrm>
            <a:custGeom>
              <a:avLst/>
              <a:gdLst>
                <a:gd name="connsiteX0" fmla="*/ 0 w 173164"/>
                <a:gd name="connsiteY0" fmla="*/ 6858 h 301180"/>
                <a:gd name="connsiteX1" fmla="*/ 68008 w 173164"/>
                <a:gd name="connsiteY1" fmla="*/ 6858 h 301180"/>
                <a:gd name="connsiteX2" fmla="*/ 68008 w 173164"/>
                <a:gd name="connsiteY2" fmla="*/ 73723 h 301180"/>
                <a:gd name="connsiteX3" fmla="*/ 69152 w 173164"/>
                <a:gd name="connsiteY3" fmla="*/ 73723 h 301180"/>
                <a:gd name="connsiteX4" fmla="*/ 149733 w 173164"/>
                <a:gd name="connsiteY4" fmla="*/ 0 h 301180"/>
                <a:gd name="connsiteX5" fmla="*/ 173165 w 173164"/>
                <a:gd name="connsiteY5" fmla="*/ 2286 h 301180"/>
                <a:gd name="connsiteX6" fmla="*/ 173165 w 173164"/>
                <a:gd name="connsiteY6" fmla="*/ 79439 h 301180"/>
                <a:gd name="connsiteX7" fmla="*/ 138875 w 173164"/>
                <a:gd name="connsiteY7" fmla="*/ 73152 h 301180"/>
                <a:gd name="connsiteX8" fmla="*/ 76581 w 173164"/>
                <a:gd name="connsiteY8" fmla="*/ 193167 h 301180"/>
                <a:gd name="connsiteX9" fmla="*/ 76581 w 173164"/>
                <a:gd name="connsiteY9" fmla="*/ 301181 h 301180"/>
                <a:gd name="connsiteX10" fmla="*/ 0 w 173164"/>
                <a:gd name="connsiteY10" fmla="*/ 301181 h 301180"/>
                <a:gd name="connsiteX11" fmla="*/ 0 w 173164"/>
                <a:gd name="connsiteY11" fmla="*/ 6858 h 30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3164" h="301180">
                  <a:moveTo>
                    <a:pt x="0" y="6858"/>
                  </a:moveTo>
                  <a:lnTo>
                    <a:pt x="68008" y="6858"/>
                  </a:lnTo>
                  <a:lnTo>
                    <a:pt x="68008" y="73723"/>
                  </a:lnTo>
                  <a:lnTo>
                    <a:pt x="69152" y="73723"/>
                  </a:lnTo>
                  <a:cubicBezTo>
                    <a:pt x="72581" y="46292"/>
                    <a:pt x="104013" y="0"/>
                    <a:pt x="149733" y="0"/>
                  </a:cubicBezTo>
                  <a:cubicBezTo>
                    <a:pt x="157163" y="0"/>
                    <a:pt x="165164" y="0"/>
                    <a:pt x="173165" y="2286"/>
                  </a:cubicBezTo>
                  <a:lnTo>
                    <a:pt x="173165" y="79439"/>
                  </a:lnTo>
                  <a:cubicBezTo>
                    <a:pt x="166307" y="75438"/>
                    <a:pt x="152591" y="73152"/>
                    <a:pt x="138875" y="73152"/>
                  </a:cubicBezTo>
                  <a:cubicBezTo>
                    <a:pt x="76581" y="73152"/>
                    <a:pt x="76581" y="150876"/>
                    <a:pt x="76581" y="193167"/>
                  </a:cubicBezTo>
                  <a:lnTo>
                    <a:pt x="76581" y="301181"/>
                  </a:lnTo>
                  <a:lnTo>
                    <a:pt x="0" y="301181"/>
                  </a:lnTo>
                  <a:lnTo>
                    <a:pt x="0" y="6858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2171F98-651D-D6A0-D1C0-E7722816289C}"/>
                </a:ext>
              </a:extLst>
            </p:cNvPr>
            <p:cNvSpPr/>
            <p:nvPr/>
          </p:nvSpPr>
          <p:spPr>
            <a:xfrm>
              <a:off x="5555918" y="1676185"/>
              <a:ext cx="289179" cy="428053"/>
            </a:xfrm>
            <a:custGeom>
              <a:avLst/>
              <a:gdLst>
                <a:gd name="connsiteX0" fmla="*/ 289179 w 289179"/>
                <a:gd name="connsiteY0" fmla="*/ 6858 h 428053"/>
                <a:gd name="connsiteX1" fmla="*/ 289179 w 289179"/>
                <a:gd name="connsiteY1" fmla="*/ 272606 h 428053"/>
                <a:gd name="connsiteX2" fmla="*/ 133731 w 289179"/>
                <a:gd name="connsiteY2" fmla="*/ 428054 h 428053"/>
                <a:gd name="connsiteX3" fmla="*/ 32004 w 289179"/>
                <a:gd name="connsiteY3" fmla="*/ 408051 h 428053"/>
                <a:gd name="connsiteX4" fmla="*/ 38291 w 289179"/>
                <a:gd name="connsiteY4" fmla="*/ 342900 h 428053"/>
                <a:gd name="connsiteX5" fmla="*/ 124016 w 289179"/>
                <a:gd name="connsiteY5" fmla="*/ 368618 h 428053"/>
                <a:gd name="connsiteX6" fmla="*/ 212598 w 289179"/>
                <a:gd name="connsiteY6" fmla="*/ 254318 h 428053"/>
                <a:gd name="connsiteX7" fmla="*/ 211455 w 289179"/>
                <a:gd name="connsiteY7" fmla="*/ 254318 h 428053"/>
                <a:gd name="connsiteX8" fmla="*/ 120015 w 289179"/>
                <a:gd name="connsiteY8" fmla="*/ 301181 h 428053"/>
                <a:gd name="connsiteX9" fmla="*/ 0 w 289179"/>
                <a:gd name="connsiteY9" fmla="*/ 152590 h 428053"/>
                <a:gd name="connsiteX10" fmla="*/ 124587 w 289179"/>
                <a:gd name="connsiteY10" fmla="*/ 0 h 428053"/>
                <a:gd name="connsiteX11" fmla="*/ 214884 w 289179"/>
                <a:gd name="connsiteY11" fmla="*/ 46863 h 428053"/>
                <a:gd name="connsiteX12" fmla="*/ 216027 w 289179"/>
                <a:gd name="connsiteY12" fmla="*/ 46863 h 428053"/>
                <a:gd name="connsiteX13" fmla="*/ 216027 w 289179"/>
                <a:gd name="connsiteY13" fmla="*/ 6858 h 428053"/>
                <a:gd name="connsiteX14" fmla="*/ 289179 w 289179"/>
                <a:gd name="connsiteY14" fmla="*/ 6858 h 428053"/>
                <a:gd name="connsiteX15" fmla="*/ 212598 w 289179"/>
                <a:gd name="connsiteY15" fmla="*/ 150876 h 428053"/>
                <a:gd name="connsiteX16" fmla="*/ 148590 w 289179"/>
                <a:gd name="connsiteY16" fmla="*/ 59436 h 428053"/>
                <a:gd name="connsiteX17" fmla="*/ 80010 w 289179"/>
                <a:gd name="connsiteY17" fmla="*/ 152590 h 428053"/>
                <a:gd name="connsiteX18" fmla="*/ 145161 w 289179"/>
                <a:gd name="connsiteY18" fmla="*/ 241744 h 428053"/>
                <a:gd name="connsiteX19" fmla="*/ 212598 w 289179"/>
                <a:gd name="connsiteY19" fmla="*/ 150876 h 42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9179" h="428053">
                  <a:moveTo>
                    <a:pt x="289179" y="6858"/>
                  </a:moveTo>
                  <a:lnTo>
                    <a:pt x="289179" y="272606"/>
                  </a:lnTo>
                  <a:cubicBezTo>
                    <a:pt x="289179" y="352615"/>
                    <a:pt x="257175" y="428054"/>
                    <a:pt x="133731" y="428054"/>
                  </a:cubicBezTo>
                  <a:cubicBezTo>
                    <a:pt x="103442" y="428054"/>
                    <a:pt x="68580" y="423482"/>
                    <a:pt x="32004" y="408051"/>
                  </a:cubicBezTo>
                  <a:lnTo>
                    <a:pt x="38291" y="342900"/>
                  </a:lnTo>
                  <a:cubicBezTo>
                    <a:pt x="61722" y="355473"/>
                    <a:pt x="100013" y="368618"/>
                    <a:pt x="124016" y="368618"/>
                  </a:cubicBezTo>
                  <a:cubicBezTo>
                    <a:pt x="208597" y="368618"/>
                    <a:pt x="212598" y="305181"/>
                    <a:pt x="212598" y="254318"/>
                  </a:cubicBezTo>
                  <a:lnTo>
                    <a:pt x="211455" y="254318"/>
                  </a:lnTo>
                  <a:cubicBezTo>
                    <a:pt x="197167" y="279464"/>
                    <a:pt x="162878" y="301181"/>
                    <a:pt x="120015" y="301181"/>
                  </a:cubicBezTo>
                  <a:cubicBezTo>
                    <a:pt x="33147" y="301181"/>
                    <a:pt x="0" y="231457"/>
                    <a:pt x="0" y="152590"/>
                  </a:cubicBezTo>
                  <a:cubicBezTo>
                    <a:pt x="0" y="81725"/>
                    <a:pt x="36576" y="0"/>
                    <a:pt x="124587" y="0"/>
                  </a:cubicBezTo>
                  <a:cubicBezTo>
                    <a:pt x="163449" y="0"/>
                    <a:pt x="193738" y="13145"/>
                    <a:pt x="214884" y="46863"/>
                  </a:cubicBezTo>
                  <a:lnTo>
                    <a:pt x="216027" y="46863"/>
                  </a:lnTo>
                  <a:lnTo>
                    <a:pt x="216027" y="6858"/>
                  </a:lnTo>
                  <a:lnTo>
                    <a:pt x="289179" y="6858"/>
                  </a:lnTo>
                  <a:close/>
                  <a:moveTo>
                    <a:pt x="212598" y="150876"/>
                  </a:moveTo>
                  <a:cubicBezTo>
                    <a:pt x="212598" y="100584"/>
                    <a:pt x="193167" y="59436"/>
                    <a:pt x="148590" y="59436"/>
                  </a:cubicBezTo>
                  <a:cubicBezTo>
                    <a:pt x="96583" y="59436"/>
                    <a:pt x="80010" y="107442"/>
                    <a:pt x="80010" y="152590"/>
                  </a:cubicBezTo>
                  <a:cubicBezTo>
                    <a:pt x="80010" y="192596"/>
                    <a:pt x="101155" y="241744"/>
                    <a:pt x="145161" y="241744"/>
                  </a:cubicBezTo>
                  <a:cubicBezTo>
                    <a:pt x="193167" y="241744"/>
                    <a:pt x="212598" y="200025"/>
                    <a:pt x="212598" y="150876"/>
                  </a:cubicBez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7C0AF8-FF9B-4E75-25E9-C1ECEEF0E91C}"/>
                </a:ext>
              </a:extLst>
            </p:cNvPr>
            <p:cNvSpPr/>
            <p:nvPr/>
          </p:nvSpPr>
          <p:spPr>
            <a:xfrm>
              <a:off x="5905105" y="1676185"/>
              <a:ext cx="276606" cy="308038"/>
            </a:xfrm>
            <a:custGeom>
              <a:avLst/>
              <a:gdLst>
                <a:gd name="connsiteX0" fmla="*/ 254889 w 276606"/>
                <a:gd name="connsiteY0" fmla="*/ 284607 h 308038"/>
                <a:gd name="connsiteX1" fmla="*/ 153733 w 276606"/>
                <a:gd name="connsiteY1" fmla="*/ 308039 h 308038"/>
                <a:gd name="connsiteX2" fmla="*/ 0 w 276606"/>
                <a:gd name="connsiteY2" fmla="*/ 155448 h 308038"/>
                <a:gd name="connsiteX3" fmla="*/ 136588 w 276606"/>
                <a:gd name="connsiteY3" fmla="*/ 0 h 308038"/>
                <a:gd name="connsiteX4" fmla="*/ 276606 w 276606"/>
                <a:gd name="connsiteY4" fmla="*/ 177736 h 308038"/>
                <a:gd name="connsiteX5" fmla="*/ 73152 w 276606"/>
                <a:gd name="connsiteY5" fmla="*/ 177736 h 308038"/>
                <a:gd name="connsiteX6" fmla="*/ 157163 w 276606"/>
                <a:gd name="connsiteY6" fmla="*/ 252031 h 308038"/>
                <a:gd name="connsiteX7" fmla="*/ 254889 w 276606"/>
                <a:gd name="connsiteY7" fmla="*/ 222314 h 308038"/>
                <a:gd name="connsiteX8" fmla="*/ 254889 w 276606"/>
                <a:gd name="connsiteY8" fmla="*/ 284607 h 308038"/>
                <a:gd name="connsiteX9" fmla="*/ 203454 w 276606"/>
                <a:gd name="connsiteY9" fmla="*/ 125159 h 308038"/>
                <a:gd name="connsiteX10" fmla="*/ 141161 w 276606"/>
                <a:gd name="connsiteY10" fmla="*/ 56007 h 308038"/>
                <a:gd name="connsiteX11" fmla="*/ 73152 w 276606"/>
                <a:gd name="connsiteY11" fmla="*/ 125159 h 308038"/>
                <a:gd name="connsiteX12" fmla="*/ 203454 w 276606"/>
                <a:gd name="connsiteY12" fmla="*/ 125159 h 30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6606" h="308038">
                  <a:moveTo>
                    <a:pt x="254889" y="284607"/>
                  </a:moveTo>
                  <a:cubicBezTo>
                    <a:pt x="226886" y="300038"/>
                    <a:pt x="194881" y="308039"/>
                    <a:pt x="153733" y="308039"/>
                  </a:cubicBezTo>
                  <a:cubicBezTo>
                    <a:pt x="56579" y="308039"/>
                    <a:pt x="0" y="252031"/>
                    <a:pt x="0" y="155448"/>
                  </a:cubicBezTo>
                  <a:cubicBezTo>
                    <a:pt x="0" y="70294"/>
                    <a:pt x="45148" y="0"/>
                    <a:pt x="136588" y="0"/>
                  </a:cubicBezTo>
                  <a:cubicBezTo>
                    <a:pt x="245745" y="0"/>
                    <a:pt x="276606" y="74867"/>
                    <a:pt x="276606" y="177736"/>
                  </a:cubicBezTo>
                  <a:lnTo>
                    <a:pt x="73152" y="177736"/>
                  </a:lnTo>
                  <a:cubicBezTo>
                    <a:pt x="76581" y="225171"/>
                    <a:pt x="109728" y="252031"/>
                    <a:pt x="157163" y="252031"/>
                  </a:cubicBezTo>
                  <a:cubicBezTo>
                    <a:pt x="194310" y="252031"/>
                    <a:pt x="226314" y="238315"/>
                    <a:pt x="254889" y="222314"/>
                  </a:cubicBezTo>
                  <a:lnTo>
                    <a:pt x="254889" y="284607"/>
                  </a:lnTo>
                  <a:close/>
                  <a:moveTo>
                    <a:pt x="203454" y="125159"/>
                  </a:moveTo>
                  <a:cubicBezTo>
                    <a:pt x="201168" y="88011"/>
                    <a:pt x="184023" y="56007"/>
                    <a:pt x="141161" y="56007"/>
                  </a:cubicBezTo>
                  <a:cubicBezTo>
                    <a:pt x="98298" y="56007"/>
                    <a:pt x="76581" y="85725"/>
                    <a:pt x="73152" y="125159"/>
                  </a:cubicBezTo>
                  <a:lnTo>
                    <a:pt x="203454" y="125159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7D27D3-9FC4-0AC7-2E16-F8140B087F09}"/>
                </a:ext>
              </a:extLst>
            </p:cNvPr>
            <p:cNvSpPr/>
            <p:nvPr/>
          </p:nvSpPr>
          <p:spPr>
            <a:xfrm>
              <a:off x="6221715" y="1578459"/>
              <a:ext cx="120015" cy="142875"/>
            </a:xfrm>
            <a:custGeom>
              <a:avLst/>
              <a:gdLst>
                <a:gd name="connsiteX0" fmla="*/ 36576 w 120015"/>
                <a:gd name="connsiteY0" fmla="*/ 0 h 142875"/>
                <a:gd name="connsiteX1" fmla="*/ 120015 w 120015"/>
                <a:gd name="connsiteY1" fmla="*/ 0 h 142875"/>
                <a:gd name="connsiteX2" fmla="*/ 67437 w 120015"/>
                <a:gd name="connsiteY2" fmla="*/ 142875 h 142875"/>
                <a:gd name="connsiteX3" fmla="*/ 0 w 120015"/>
                <a:gd name="connsiteY3" fmla="*/ 142875 h 142875"/>
                <a:gd name="connsiteX4" fmla="*/ 36576 w 120015"/>
                <a:gd name="connsiteY4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" h="142875">
                  <a:moveTo>
                    <a:pt x="36576" y="0"/>
                  </a:moveTo>
                  <a:lnTo>
                    <a:pt x="120015" y="0"/>
                  </a:lnTo>
                  <a:lnTo>
                    <a:pt x="67437" y="142875"/>
                  </a:lnTo>
                  <a:lnTo>
                    <a:pt x="0" y="142875"/>
                  </a:lnTo>
                  <a:lnTo>
                    <a:pt x="36576" y="0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75DBCC-4E31-D626-645B-EF49516120F0}"/>
                </a:ext>
              </a:extLst>
            </p:cNvPr>
            <p:cNvSpPr/>
            <p:nvPr/>
          </p:nvSpPr>
          <p:spPr>
            <a:xfrm>
              <a:off x="6339445" y="1676185"/>
              <a:ext cx="213169" cy="308038"/>
            </a:xfrm>
            <a:custGeom>
              <a:avLst/>
              <a:gdLst>
                <a:gd name="connsiteX0" fmla="*/ 193738 w 213169"/>
                <a:gd name="connsiteY0" fmla="*/ 68580 h 308038"/>
                <a:gd name="connsiteX1" fmla="*/ 125158 w 213169"/>
                <a:gd name="connsiteY1" fmla="*/ 56007 h 308038"/>
                <a:gd name="connsiteX2" fmla="*/ 80010 w 213169"/>
                <a:gd name="connsiteY2" fmla="*/ 88582 h 308038"/>
                <a:gd name="connsiteX3" fmla="*/ 213169 w 213169"/>
                <a:gd name="connsiteY3" fmla="*/ 212027 h 308038"/>
                <a:gd name="connsiteX4" fmla="*/ 89725 w 213169"/>
                <a:gd name="connsiteY4" fmla="*/ 308039 h 308038"/>
                <a:gd name="connsiteX5" fmla="*/ 2857 w 213169"/>
                <a:gd name="connsiteY5" fmla="*/ 295465 h 308038"/>
                <a:gd name="connsiteX6" fmla="*/ 7429 w 213169"/>
                <a:gd name="connsiteY6" fmla="*/ 232601 h 308038"/>
                <a:gd name="connsiteX7" fmla="*/ 82867 w 213169"/>
                <a:gd name="connsiteY7" fmla="*/ 252031 h 308038"/>
                <a:gd name="connsiteX8" fmla="*/ 133159 w 213169"/>
                <a:gd name="connsiteY8" fmla="*/ 216027 h 308038"/>
                <a:gd name="connsiteX9" fmla="*/ 0 w 213169"/>
                <a:gd name="connsiteY9" fmla="*/ 91440 h 308038"/>
                <a:gd name="connsiteX10" fmla="*/ 115443 w 213169"/>
                <a:gd name="connsiteY10" fmla="*/ 0 h 308038"/>
                <a:gd name="connsiteX11" fmla="*/ 198882 w 213169"/>
                <a:gd name="connsiteY11" fmla="*/ 10858 h 308038"/>
                <a:gd name="connsiteX12" fmla="*/ 193738 w 213169"/>
                <a:gd name="connsiteY12" fmla="*/ 68580 h 30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3169" h="308038">
                  <a:moveTo>
                    <a:pt x="193738" y="68580"/>
                  </a:moveTo>
                  <a:cubicBezTo>
                    <a:pt x="170307" y="60579"/>
                    <a:pt x="153162" y="56007"/>
                    <a:pt x="125158" y="56007"/>
                  </a:cubicBezTo>
                  <a:cubicBezTo>
                    <a:pt x="104584" y="56007"/>
                    <a:pt x="80010" y="63437"/>
                    <a:pt x="80010" y="88582"/>
                  </a:cubicBezTo>
                  <a:cubicBezTo>
                    <a:pt x="80010" y="135446"/>
                    <a:pt x="213169" y="105727"/>
                    <a:pt x="213169" y="212027"/>
                  </a:cubicBezTo>
                  <a:cubicBezTo>
                    <a:pt x="213169" y="280607"/>
                    <a:pt x="152019" y="308039"/>
                    <a:pt x="89725" y="308039"/>
                  </a:cubicBezTo>
                  <a:cubicBezTo>
                    <a:pt x="60579" y="308039"/>
                    <a:pt x="30861" y="302895"/>
                    <a:pt x="2857" y="295465"/>
                  </a:cubicBezTo>
                  <a:lnTo>
                    <a:pt x="7429" y="232601"/>
                  </a:lnTo>
                  <a:cubicBezTo>
                    <a:pt x="31432" y="244602"/>
                    <a:pt x="56579" y="252031"/>
                    <a:pt x="82867" y="252031"/>
                  </a:cubicBezTo>
                  <a:cubicBezTo>
                    <a:pt x="102298" y="252031"/>
                    <a:pt x="133159" y="244602"/>
                    <a:pt x="133159" y="216027"/>
                  </a:cubicBezTo>
                  <a:cubicBezTo>
                    <a:pt x="133159" y="158306"/>
                    <a:pt x="0" y="197739"/>
                    <a:pt x="0" y="91440"/>
                  </a:cubicBezTo>
                  <a:cubicBezTo>
                    <a:pt x="0" y="28004"/>
                    <a:pt x="55435" y="0"/>
                    <a:pt x="115443" y="0"/>
                  </a:cubicBezTo>
                  <a:cubicBezTo>
                    <a:pt x="151447" y="0"/>
                    <a:pt x="174879" y="5715"/>
                    <a:pt x="198882" y="10858"/>
                  </a:cubicBezTo>
                  <a:lnTo>
                    <a:pt x="193738" y="68580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66DA9C6-E277-8855-0723-1D37F05D24DD}"/>
                </a:ext>
              </a:extLst>
            </p:cNvPr>
            <p:cNvSpPr/>
            <p:nvPr/>
          </p:nvSpPr>
          <p:spPr>
            <a:xfrm>
              <a:off x="6774928" y="1578459"/>
              <a:ext cx="325754" cy="405764"/>
            </a:xfrm>
            <a:custGeom>
              <a:avLst/>
              <a:gdLst>
                <a:gd name="connsiteX0" fmla="*/ 0 w 325754"/>
                <a:gd name="connsiteY0" fmla="*/ 0 h 405764"/>
                <a:gd name="connsiteX1" fmla="*/ 80010 w 325754"/>
                <a:gd name="connsiteY1" fmla="*/ 0 h 405764"/>
                <a:gd name="connsiteX2" fmla="*/ 80010 w 325754"/>
                <a:gd name="connsiteY2" fmla="*/ 230315 h 405764"/>
                <a:gd name="connsiteX3" fmla="*/ 162877 w 325754"/>
                <a:gd name="connsiteY3" fmla="*/ 342900 h 405764"/>
                <a:gd name="connsiteX4" fmla="*/ 245745 w 325754"/>
                <a:gd name="connsiteY4" fmla="*/ 230315 h 405764"/>
                <a:gd name="connsiteX5" fmla="*/ 245745 w 325754"/>
                <a:gd name="connsiteY5" fmla="*/ 0 h 405764"/>
                <a:gd name="connsiteX6" fmla="*/ 325755 w 325754"/>
                <a:gd name="connsiteY6" fmla="*/ 0 h 405764"/>
                <a:gd name="connsiteX7" fmla="*/ 325755 w 325754"/>
                <a:gd name="connsiteY7" fmla="*/ 254889 h 405764"/>
                <a:gd name="connsiteX8" fmla="*/ 162877 w 325754"/>
                <a:gd name="connsiteY8" fmla="*/ 405765 h 405764"/>
                <a:gd name="connsiteX9" fmla="*/ 0 w 325754"/>
                <a:gd name="connsiteY9" fmla="*/ 254889 h 405764"/>
                <a:gd name="connsiteX10" fmla="*/ 0 w 325754"/>
                <a:gd name="connsiteY10" fmla="*/ 0 h 4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5754" h="405764">
                  <a:moveTo>
                    <a:pt x="0" y="0"/>
                  </a:moveTo>
                  <a:lnTo>
                    <a:pt x="80010" y="0"/>
                  </a:lnTo>
                  <a:lnTo>
                    <a:pt x="80010" y="230315"/>
                  </a:lnTo>
                  <a:cubicBezTo>
                    <a:pt x="80010" y="298323"/>
                    <a:pt x="101727" y="342900"/>
                    <a:pt x="162877" y="342900"/>
                  </a:cubicBezTo>
                  <a:cubicBezTo>
                    <a:pt x="224028" y="342900"/>
                    <a:pt x="245745" y="298323"/>
                    <a:pt x="245745" y="230315"/>
                  </a:cubicBezTo>
                  <a:lnTo>
                    <a:pt x="245745" y="0"/>
                  </a:lnTo>
                  <a:lnTo>
                    <a:pt x="325755" y="0"/>
                  </a:lnTo>
                  <a:lnTo>
                    <a:pt x="325755" y="254889"/>
                  </a:lnTo>
                  <a:cubicBezTo>
                    <a:pt x="325755" y="361760"/>
                    <a:pt x="265176" y="405765"/>
                    <a:pt x="162877" y="405765"/>
                  </a:cubicBezTo>
                  <a:cubicBezTo>
                    <a:pt x="60579" y="405765"/>
                    <a:pt x="0" y="361760"/>
                    <a:pt x="0" y="254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23813BC-F8A8-F7B0-E9FD-334648EEB357}"/>
                </a:ext>
              </a:extLst>
            </p:cNvPr>
            <p:cNvSpPr/>
            <p:nvPr/>
          </p:nvSpPr>
          <p:spPr>
            <a:xfrm>
              <a:off x="7183550" y="1676185"/>
              <a:ext cx="270319" cy="301180"/>
            </a:xfrm>
            <a:custGeom>
              <a:avLst/>
              <a:gdLst>
                <a:gd name="connsiteX0" fmla="*/ 0 w 270319"/>
                <a:gd name="connsiteY0" fmla="*/ 6858 h 301180"/>
                <a:gd name="connsiteX1" fmla="*/ 72580 w 270319"/>
                <a:gd name="connsiteY1" fmla="*/ 6858 h 301180"/>
                <a:gd name="connsiteX2" fmla="*/ 72580 w 270319"/>
                <a:gd name="connsiteY2" fmla="*/ 46863 h 301180"/>
                <a:gd name="connsiteX3" fmla="*/ 73723 w 270319"/>
                <a:gd name="connsiteY3" fmla="*/ 46863 h 301180"/>
                <a:gd name="connsiteX4" fmla="*/ 170307 w 270319"/>
                <a:gd name="connsiteY4" fmla="*/ 0 h 301180"/>
                <a:gd name="connsiteX5" fmla="*/ 270320 w 270319"/>
                <a:gd name="connsiteY5" fmla="*/ 115443 h 301180"/>
                <a:gd name="connsiteX6" fmla="*/ 270320 w 270319"/>
                <a:gd name="connsiteY6" fmla="*/ 301181 h 301180"/>
                <a:gd name="connsiteX7" fmla="*/ 193738 w 270319"/>
                <a:gd name="connsiteY7" fmla="*/ 301181 h 301180"/>
                <a:gd name="connsiteX8" fmla="*/ 193738 w 270319"/>
                <a:gd name="connsiteY8" fmla="*/ 144018 h 301180"/>
                <a:gd name="connsiteX9" fmla="*/ 144018 w 270319"/>
                <a:gd name="connsiteY9" fmla="*/ 59436 h 301180"/>
                <a:gd name="connsiteX10" fmla="*/ 76581 w 270319"/>
                <a:gd name="connsiteY10" fmla="*/ 157163 h 301180"/>
                <a:gd name="connsiteX11" fmla="*/ 76581 w 270319"/>
                <a:gd name="connsiteY11" fmla="*/ 301181 h 301180"/>
                <a:gd name="connsiteX12" fmla="*/ 0 w 270319"/>
                <a:gd name="connsiteY12" fmla="*/ 301181 h 301180"/>
                <a:gd name="connsiteX13" fmla="*/ 0 w 270319"/>
                <a:gd name="connsiteY13" fmla="*/ 6858 h 30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0319" h="301180">
                  <a:moveTo>
                    <a:pt x="0" y="6858"/>
                  </a:moveTo>
                  <a:lnTo>
                    <a:pt x="72580" y="6858"/>
                  </a:lnTo>
                  <a:lnTo>
                    <a:pt x="72580" y="46863"/>
                  </a:lnTo>
                  <a:lnTo>
                    <a:pt x="73723" y="46863"/>
                  </a:lnTo>
                  <a:cubicBezTo>
                    <a:pt x="97726" y="13145"/>
                    <a:pt x="130302" y="0"/>
                    <a:pt x="170307" y="0"/>
                  </a:cubicBezTo>
                  <a:cubicBezTo>
                    <a:pt x="240030" y="0"/>
                    <a:pt x="270320" y="49149"/>
                    <a:pt x="270320" y="115443"/>
                  </a:cubicBezTo>
                  <a:lnTo>
                    <a:pt x="270320" y="301181"/>
                  </a:lnTo>
                  <a:lnTo>
                    <a:pt x="193738" y="301181"/>
                  </a:lnTo>
                  <a:lnTo>
                    <a:pt x="193738" y="144018"/>
                  </a:lnTo>
                  <a:cubicBezTo>
                    <a:pt x="193738" y="108014"/>
                    <a:pt x="193167" y="59436"/>
                    <a:pt x="144018" y="59436"/>
                  </a:cubicBezTo>
                  <a:cubicBezTo>
                    <a:pt x="88582" y="59436"/>
                    <a:pt x="76581" y="119444"/>
                    <a:pt x="76581" y="157163"/>
                  </a:cubicBezTo>
                  <a:lnTo>
                    <a:pt x="76581" y="301181"/>
                  </a:lnTo>
                  <a:lnTo>
                    <a:pt x="0" y="301181"/>
                  </a:lnTo>
                  <a:lnTo>
                    <a:pt x="0" y="6858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54D453E-97CF-06C2-A35C-CC324972225F}"/>
                </a:ext>
              </a:extLst>
            </p:cNvPr>
            <p:cNvSpPr/>
            <p:nvPr/>
          </p:nvSpPr>
          <p:spPr>
            <a:xfrm>
              <a:off x="7534451" y="1556170"/>
              <a:ext cx="76581" cy="421195"/>
            </a:xfrm>
            <a:custGeom>
              <a:avLst/>
              <a:gdLst>
                <a:gd name="connsiteX0" fmla="*/ 0 w 76581"/>
                <a:gd name="connsiteY0" fmla="*/ 0 h 421195"/>
                <a:gd name="connsiteX1" fmla="*/ 76581 w 76581"/>
                <a:gd name="connsiteY1" fmla="*/ 0 h 421195"/>
                <a:gd name="connsiteX2" fmla="*/ 76581 w 76581"/>
                <a:gd name="connsiteY2" fmla="*/ 73152 h 421195"/>
                <a:gd name="connsiteX3" fmla="*/ 0 w 76581"/>
                <a:gd name="connsiteY3" fmla="*/ 73152 h 421195"/>
                <a:gd name="connsiteX4" fmla="*/ 0 w 76581"/>
                <a:gd name="connsiteY4" fmla="*/ 0 h 421195"/>
                <a:gd name="connsiteX5" fmla="*/ 0 w 76581"/>
                <a:gd name="connsiteY5" fmla="*/ 126873 h 421195"/>
                <a:gd name="connsiteX6" fmla="*/ 76581 w 76581"/>
                <a:gd name="connsiteY6" fmla="*/ 126873 h 421195"/>
                <a:gd name="connsiteX7" fmla="*/ 76581 w 76581"/>
                <a:gd name="connsiteY7" fmla="*/ 421196 h 421195"/>
                <a:gd name="connsiteX8" fmla="*/ 0 w 76581"/>
                <a:gd name="connsiteY8" fmla="*/ 421196 h 421195"/>
                <a:gd name="connsiteX9" fmla="*/ 0 w 76581"/>
                <a:gd name="connsiteY9" fmla="*/ 126873 h 42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81" h="421195">
                  <a:moveTo>
                    <a:pt x="0" y="0"/>
                  </a:moveTo>
                  <a:lnTo>
                    <a:pt x="76581" y="0"/>
                  </a:lnTo>
                  <a:lnTo>
                    <a:pt x="76581" y="73152"/>
                  </a:lnTo>
                  <a:lnTo>
                    <a:pt x="0" y="73152"/>
                  </a:lnTo>
                  <a:lnTo>
                    <a:pt x="0" y="0"/>
                  </a:lnTo>
                  <a:close/>
                  <a:moveTo>
                    <a:pt x="0" y="126873"/>
                  </a:moveTo>
                  <a:lnTo>
                    <a:pt x="76581" y="126873"/>
                  </a:lnTo>
                  <a:lnTo>
                    <a:pt x="76581" y="421196"/>
                  </a:lnTo>
                  <a:lnTo>
                    <a:pt x="0" y="421196"/>
                  </a:lnTo>
                  <a:lnTo>
                    <a:pt x="0" y="126873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E77D442-7D15-5286-EAFD-FFBB2F815562}"/>
                </a:ext>
              </a:extLst>
            </p:cNvPr>
            <p:cNvSpPr/>
            <p:nvPr/>
          </p:nvSpPr>
          <p:spPr>
            <a:xfrm>
              <a:off x="7659038" y="1683043"/>
              <a:ext cx="304038" cy="294322"/>
            </a:xfrm>
            <a:custGeom>
              <a:avLst/>
              <a:gdLst>
                <a:gd name="connsiteX0" fmla="*/ 0 w 304038"/>
                <a:gd name="connsiteY0" fmla="*/ 0 h 294322"/>
                <a:gd name="connsiteX1" fmla="*/ 82296 w 304038"/>
                <a:gd name="connsiteY1" fmla="*/ 0 h 294322"/>
                <a:gd name="connsiteX2" fmla="*/ 155448 w 304038"/>
                <a:gd name="connsiteY2" fmla="*/ 214313 h 294322"/>
                <a:gd name="connsiteX3" fmla="*/ 156591 w 304038"/>
                <a:gd name="connsiteY3" fmla="*/ 214313 h 294322"/>
                <a:gd name="connsiteX4" fmla="*/ 227457 w 304038"/>
                <a:gd name="connsiteY4" fmla="*/ 0 h 294322"/>
                <a:gd name="connsiteX5" fmla="*/ 304038 w 304038"/>
                <a:gd name="connsiteY5" fmla="*/ 0 h 294322"/>
                <a:gd name="connsiteX6" fmla="*/ 195453 w 304038"/>
                <a:gd name="connsiteY6" fmla="*/ 294323 h 294322"/>
                <a:gd name="connsiteX7" fmla="*/ 109157 w 304038"/>
                <a:gd name="connsiteY7" fmla="*/ 294323 h 294322"/>
                <a:gd name="connsiteX8" fmla="*/ 0 w 304038"/>
                <a:gd name="connsiteY8" fmla="*/ 0 h 29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038" h="294322">
                  <a:moveTo>
                    <a:pt x="0" y="0"/>
                  </a:moveTo>
                  <a:lnTo>
                    <a:pt x="82296" y="0"/>
                  </a:lnTo>
                  <a:lnTo>
                    <a:pt x="155448" y="214313"/>
                  </a:lnTo>
                  <a:lnTo>
                    <a:pt x="156591" y="214313"/>
                  </a:lnTo>
                  <a:lnTo>
                    <a:pt x="227457" y="0"/>
                  </a:lnTo>
                  <a:lnTo>
                    <a:pt x="304038" y="0"/>
                  </a:lnTo>
                  <a:lnTo>
                    <a:pt x="195453" y="294323"/>
                  </a:lnTo>
                  <a:lnTo>
                    <a:pt x="109157" y="2943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65C5135-1845-8615-A65B-07D7ED87B3FF}"/>
                </a:ext>
              </a:extLst>
            </p:cNvPr>
            <p:cNvSpPr/>
            <p:nvPr/>
          </p:nvSpPr>
          <p:spPr>
            <a:xfrm>
              <a:off x="7990413" y="1676185"/>
              <a:ext cx="276606" cy="308038"/>
            </a:xfrm>
            <a:custGeom>
              <a:avLst/>
              <a:gdLst>
                <a:gd name="connsiteX0" fmla="*/ 254889 w 276606"/>
                <a:gd name="connsiteY0" fmla="*/ 284607 h 308038"/>
                <a:gd name="connsiteX1" fmla="*/ 153734 w 276606"/>
                <a:gd name="connsiteY1" fmla="*/ 308039 h 308038"/>
                <a:gd name="connsiteX2" fmla="*/ 0 w 276606"/>
                <a:gd name="connsiteY2" fmla="*/ 155448 h 308038"/>
                <a:gd name="connsiteX3" fmla="*/ 136588 w 276606"/>
                <a:gd name="connsiteY3" fmla="*/ 0 h 308038"/>
                <a:gd name="connsiteX4" fmla="*/ 276606 w 276606"/>
                <a:gd name="connsiteY4" fmla="*/ 177736 h 308038"/>
                <a:gd name="connsiteX5" fmla="*/ 73152 w 276606"/>
                <a:gd name="connsiteY5" fmla="*/ 177736 h 308038"/>
                <a:gd name="connsiteX6" fmla="*/ 157163 w 276606"/>
                <a:gd name="connsiteY6" fmla="*/ 252031 h 308038"/>
                <a:gd name="connsiteX7" fmla="*/ 254889 w 276606"/>
                <a:gd name="connsiteY7" fmla="*/ 222314 h 308038"/>
                <a:gd name="connsiteX8" fmla="*/ 254889 w 276606"/>
                <a:gd name="connsiteY8" fmla="*/ 284607 h 308038"/>
                <a:gd name="connsiteX9" fmla="*/ 203549 w 276606"/>
                <a:gd name="connsiteY9" fmla="*/ 125159 h 308038"/>
                <a:gd name="connsiteX10" fmla="*/ 141256 w 276606"/>
                <a:gd name="connsiteY10" fmla="*/ 56007 h 308038"/>
                <a:gd name="connsiteX11" fmla="*/ 73247 w 276606"/>
                <a:gd name="connsiteY11" fmla="*/ 125159 h 308038"/>
                <a:gd name="connsiteX12" fmla="*/ 203549 w 276606"/>
                <a:gd name="connsiteY12" fmla="*/ 125159 h 30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6606" h="308038">
                  <a:moveTo>
                    <a:pt x="254889" y="284607"/>
                  </a:moveTo>
                  <a:cubicBezTo>
                    <a:pt x="226886" y="300038"/>
                    <a:pt x="194881" y="308039"/>
                    <a:pt x="153734" y="308039"/>
                  </a:cubicBezTo>
                  <a:cubicBezTo>
                    <a:pt x="56579" y="308039"/>
                    <a:pt x="0" y="252031"/>
                    <a:pt x="0" y="155448"/>
                  </a:cubicBezTo>
                  <a:cubicBezTo>
                    <a:pt x="0" y="70294"/>
                    <a:pt x="45148" y="0"/>
                    <a:pt x="136588" y="0"/>
                  </a:cubicBezTo>
                  <a:cubicBezTo>
                    <a:pt x="245745" y="0"/>
                    <a:pt x="276606" y="74867"/>
                    <a:pt x="276606" y="177736"/>
                  </a:cubicBezTo>
                  <a:lnTo>
                    <a:pt x="73152" y="177736"/>
                  </a:lnTo>
                  <a:cubicBezTo>
                    <a:pt x="76581" y="225171"/>
                    <a:pt x="109728" y="252031"/>
                    <a:pt x="157163" y="252031"/>
                  </a:cubicBezTo>
                  <a:cubicBezTo>
                    <a:pt x="194310" y="252031"/>
                    <a:pt x="226314" y="238315"/>
                    <a:pt x="254889" y="222314"/>
                  </a:cubicBezTo>
                  <a:lnTo>
                    <a:pt x="254889" y="284607"/>
                  </a:lnTo>
                  <a:close/>
                  <a:moveTo>
                    <a:pt x="203549" y="125159"/>
                  </a:moveTo>
                  <a:cubicBezTo>
                    <a:pt x="201263" y="88011"/>
                    <a:pt x="184118" y="56007"/>
                    <a:pt x="141256" y="56007"/>
                  </a:cubicBezTo>
                  <a:cubicBezTo>
                    <a:pt x="98393" y="56007"/>
                    <a:pt x="76676" y="85725"/>
                    <a:pt x="73247" y="125159"/>
                  </a:cubicBezTo>
                  <a:lnTo>
                    <a:pt x="203549" y="125159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1EFF189-34C4-0F07-6FD6-F867A977AAA2}"/>
                </a:ext>
              </a:extLst>
            </p:cNvPr>
            <p:cNvSpPr/>
            <p:nvPr/>
          </p:nvSpPr>
          <p:spPr>
            <a:xfrm>
              <a:off x="8328836" y="1676185"/>
              <a:ext cx="173164" cy="301180"/>
            </a:xfrm>
            <a:custGeom>
              <a:avLst/>
              <a:gdLst>
                <a:gd name="connsiteX0" fmla="*/ 0 w 173164"/>
                <a:gd name="connsiteY0" fmla="*/ 6858 h 301180"/>
                <a:gd name="connsiteX1" fmla="*/ 68009 w 173164"/>
                <a:gd name="connsiteY1" fmla="*/ 6858 h 301180"/>
                <a:gd name="connsiteX2" fmla="*/ 68009 w 173164"/>
                <a:gd name="connsiteY2" fmla="*/ 73723 h 301180"/>
                <a:gd name="connsiteX3" fmla="*/ 69152 w 173164"/>
                <a:gd name="connsiteY3" fmla="*/ 73723 h 301180"/>
                <a:gd name="connsiteX4" fmla="*/ 149733 w 173164"/>
                <a:gd name="connsiteY4" fmla="*/ 0 h 301180"/>
                <a:gd name="connsiteX5" fmla="*/ 173165 w 173164"/>
                <a:gd name="connsiteY5" fmla="*/ 2286 h 301180"/>
                <a:gd name="connsiteX6" fmla="*/ 173165 w 173164"/>
                <a:gd name="connsiteY6" fmla="*/ 79439 h 301180"/>
                <a:gd name="connsiteX7" fmla="*/ 138874 w 173164"/>
                <a:gd name="connsiteY7" fmla="*/ 73152 h 301180"/>
                <a:gd name="connsiteX8" fmla="*/ 76581 w 173164"/>
                <a:gd name="connsiteY8" fmla="*/ 193167 h 301180"/>
                <a:gd name="connsiteX9" fmla="*/ 76581 w 173164"/>
                <a:gd name="connsiteY9" fmla="*/ 301181 h 301180"/>
                <a:gd name="connsiteX10" fmla="*/ 0 w 173164"/>
                <a:gd name="connsiteY10" fmla="*/ 301181 h 301180"/>
                <a:gd name="connsiteX11" fmla="*/ 0 w 173164"/>
                <a:gd name="connsiteY11" fmla="*/ 6858 h 30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3164" h="301180">
                  <a:moveTo>
                    <a:pt x="0" y="6858"/>
                  </a:moveTo>
                  <a:lnTo>
                    <a:pt x="68009" y="6858"/>
                  </a:lnTo>
                  <a:lnTo>
                    <a:pt x="68009" y="73723"/>
                  </a:lnTo>
                  <a:lnTo>
                    <a:pt x="69152" y="73723"/>
                  </a:lnTo>
                  <a:cubicBezTo>
                    <a:pt x="72580" y="46292"/>
                    <a:pt x="104013" y="0"/>
                    <a:pt x="149733" y="0"/>
                  </a:cubicBezTo>
                  <a:cubicBezTo>
                    <a:pt x="157163" y="0"/>
                    <a:pt x="165163" y="0"/>
                    <a:pt x="173165" y="2286"/>
                  </a:cubicBezTo>
                  <a:lnTo>
                    <a:pt x="173165" y="79439"/>
                  </a:lnTo>
                  <a:cubicBezTo>
                    <a:pt x="166306" y="75438"/>
                    <a:pt x="152590" y="73152"/>
                    <a:pt x="138874" y="73152"/>
                  </a:cubicBezTo>
                  <a:cubicBezTo>
                    <a:pt x="76581" y="73152"/>
                    <a:pt x="76581" y="150876"/>
                    <a:pt x="76581" y="193167"/>
                  </a:cubicBezTo>
                  <a:lnTo>
                    <a:pt x="76581" y="301181"/>
                  </a:lnTo>
                  <a:lnTo>
                    <a:pt x="0" y="301181"/>
                  </a:lnTo>
                  <a:lnTo>
                    <a:pt x="0" y="6858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7D6FF-3C7E-C195-E704-9E15E2D2CA89}"/>
                </a:ext>
              </a:extLst>
            </p:cNvPr>
            <p:cNvSpPr/>
            <p:nvPr/>
          </p:nvSpPr>
          <p:spPr>
            <a:xfrm>
              <a:off x="8530480" y="1676185"/>
              <a:ext cx="213169" cy="308038"/>
            </a:xfrm>
            <a:custGeom>
              <a:avLst/>
              <a:gdLst>
                <a:gd name="connsiteX0" fmla="*/ 193738 w 213169"/>
                <a:gd name="connsiteY0" fmla="*/ 68580 h 308038"/>
                <a:gd name="connsiteX1" fmla="*/ 125159 w 213169"/>
                <a:gd name="connsiteY1" fmla="*/ 56007 h 308038"/>
                <a:gd name="connsiteX2" fmla="*/ 80010 w 213169"/>
                <a:gd name="connsiteY2" fmla="*/ 88582 h 308038"/>
                <a:gd name="connsiteX3" fmla="*/ 213170 w 213169"/>
                <a:gd name="connsiteY3" fmla="*/ 212027 h 308038"/>
                <a:gd name="connsiteX4" fmla="*/ 89725 w 213169"/>
                <a:gd name="connsiteY4" fmla="*/ 308039 h 308038"/>
                <a:gd name="connsiteX5" fmla="*/ 2857 w 213169"/>
                <a:gd name="connsiteY5" fmla="*/ 295465 h 308038"/>
                <a:gd name="connsiteX6" fmla="*/ 7429 w 213169"/>
                <a:gd name="connsiteY6" fmla="*/ 232601 h 308038"/>
                <a:gd name="connsiteX7" fmla="*/ 82868 w 213169"/>
                <a:gd name="connsiteY7" fmla="*/ 252031 h 308038"/>
                <a:gd name="connsiteX8" fmla="*/ 133159 w 213169"/>
                <a:gd name="connsiteY8" fmla="*/ 216027 h 308038"/>
                <a:gd name="connsiteX9" fmla="*/ 0 w 213169"/>
                <a:gd name="connsiteY9" fmla="*/ 91440 h 308038"/>
                <a:gd name="connsiteX10" fmla="*/ 115443 w 213169"/>
                <a:gd name="connsiteY10" fmla="*/ 0 h 308038"/>
                <a:gd name="connsiteX11" fmla="*/ 198882 w 213169"/>
                <a:gd name="connsiteY11" fmla="*/ 10858 h 308038"/>
                <a:gd name="connsiteX12" fmla="*/ 193738 w 213169"/>
                <a:gd name="connsiteY12" fmla="*/ 68580 h 30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3169" h="308038">
                  <a:moveTo>
                    <a:pt x="193738" y="68580"/>
                  </a:moveTo>
                  <a:cubicBezTo>
                    <a:pt x="170307" y="60579"/>
                    <a:pt x="153162" y="56007"/>
                    <a:pt x="125159" y="56007"/>
                  </a:cubicBezTo>
                  <a:cubicBezTo>
                    <a:pt x="104584" y="56007"/>
                    <a:pt x="80010" y="63437"/>
                    <a:pt x="80010" y="88582"/>
                  </a:cubicBezTo>
                  <a:cubicBezTo>
                    <a:pt x="80010" y="135446"/>
                    <a:pt x="213170" y="105727"/>
                    <a:pt x="213170" y="212027"/>
                  </a:cubicBezTo>
                  <a:cubicBezTo>
                    <a:pt x="213170" y="280607"/>
                    <a:pt x="152019" y="308039"/>
                    <a:pt x="89725" y="308039"/>
                  </a:cubicBezTo>
                  <a:cubicBezTo>
                    <a:pt x="60579" y="308039"/>
                    <a:pt x="30861" y="302895"/>
                    <a:pt x="2857" y="295465"/>
                  </a:cubicBezTo>
                  <a:lnTo>
                    <a:pt x="7429" y="232601"/>
                  </a:lnTo>
                  <a:cubicBezTo>
                    <a:pt x="31432" y="244602"/>
                    <a:pt x="56579" y="252031"/>
                    <a:pt x="82868" y="252031"/>
                  </a:cubicBezTo>
                  <a:cubicBezTo>
                    <a:pt x="102298" y="252031"/>
                    <a:pt x="133159" y="244602"/>
                    <a:pt x="133159" y="216027"/>
                  </a:cubicBezTo>
                  <a:cubicBezTo>
                    <a:pt x="133159" y="158306"/>
                    <a:pt x="0" y="197739"/>
                    <a:pt x="0" y="91440"/>
                  </a:cubicBezTo>
                  <a:cubicBezTo>
                    <a:pt x="0" y="28004"/>
                    <a:pt x="55436" y="0"/>
                    <a:pt x="115443" y="0"/>
                  </a:cubicBezTo>
                  <a:cubicBezTo>
                    <a:pt x="151447" y="0"/>
                    <a:pt x="174879" y="5715"/>
                    <a:pt x="198882" y="10858"/>
                  </a:cubicBezTo>
                  <a:lnTo>
                    <a:pt x="193738" y="68580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E8B7F4E-74EF-5F11-B3AE-84C47B569736}"/>
                </a:ext>
              </a:extLst>
            </p:cNvPr>
            <p:cNvSpPr/>
            <p:nvPr/>
          </p:nvSpPr>
          <p:spPr>
            <a:xfrm>
              <a:off x="8804800" y="1556170"/>
              <a:ext cx="76580" cy="421195"/>
            </a:xfrm>
            <a:custGeom>
              <a:avLst/>
              <a:gdLst>
                <a:gd name="connsiteX0" fmla="*/ 0 w 76580"/>
                <a:gd name="connsiteY0" fmla="*/ 0 h 421195"/>
                <a:gd name="connsiteX1" fmla="*/ 76581 w 76580"/>
                <a:gd name="connsiteY1" fmla="*/ 0 h 421195"/>
                <a:gd name="connsiteX2" fmla="*/ 76581 w 76580"/>
                <a:gd name="connsiteY2" fmla="*/ 73152 h 421195"/>
                <a:gd name="connsiteX3" fmla="*/ 0 w 76580"/>
                <a:gd name="connsiteY3" fmla="*/ 73152 h 421195"/>
                <a:gd name="connsiteX4" fmla="*/ 0 w 76580"/>
                <a:gd name="connsiteY4" fmla="*/ 0 h 421195"/>
                <a:gd name="connsiteX5" fmla="*/ 0 w 76580"/>
                <a:gd name="connsiteY5" fmla="*/ 126873 h 421195"/>
                <a:gd name="connsiteX6" fmla="*/ 76581 w 76580"/>
                <a:gd name="connsiteY6" fmla="*/ 126873 h 421195"/>
                <a:gd name="connsiteX7" fmla="*/ 76581 w 76580"/>
                <a:gd name="connsiteY7" fmla="*/ 421196 h 421195"/>
                <a:gd name="connsiteX8" fmla="*/ 0 w 76580"/>
                <a:gd name="connsiteY8" fmla="*/ 421196 h 421195"/>
                <a:gd name="connsiteX9" fmla="*/ 0 w 76580"/>
                <a:gd name="connsiteY9" fmla="*/ 126873 h 42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80" h="421195">
                  <a:moveTo>
                    <a:pt x="0" y="0"/>
                  </a:moveTo>
                  <a:lnTo>
                    <a:pt x="76581" y="0"/>
                  </a:lnTo>
                  <a:lnTo>
                    <a:pt x="76581" y="73152"/>
                  </a:lnTo>
                  <a:lnTo>
                    <a:pt x="0" y="73152"/>
                  </a:lnTo>
                  <a:lnTo>
                    <a:pt x="0" y="0"/>
                  </a:lnTo>
                  <a:close/>
                  <a:moveTo>
                    <a:pt x="0" y="126873"/>
                  </a:moveTo>
                  <a:lnTo>
                    <a:pt x="76581" y="126873"/>
                  </a:lnTo>
                  <a:lnTo>
                    <a:pt x="76581" y="421196"/>
                  </a:lnTo>
                  <a:lnTo>
                    <a:pt x="0" y="421196"/>
                  </a:lnTo>
                  <a:lnTo>
                    <a:pt x="0" y="126873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9D0802E-4A2D-16B8-BD49-C1C1EEAAA4FC}"/>
                </a:ext>
              </a:extLst>
            </p:cNvPr>
            <p:cNvSpPr/>
            <p:nvPr/>
          </p:nvSpPr>
          <p:spPr>
            <a:xfrm>
              <a:off x="8930530" y="1599604"/>
              <a:ext cx="206311" cy="384619"/>
            </a:xfrm>
            <a:custGeom>
              <a:avLst/>
              <a:gdLst>
                <a:gd name="connsiteX0" fmla="*/ 56579 w 206311"/>
                <a:gd name="connsiteY0" fmla="*/ 139446 h 384619"/>
                <a:gd name="connsiteX1" fmla="*/ 0 w 206311"/>
                <a:gd name="connsiteY1" fmla="*/ 139446 h 384619"/>
                <a:gd name="connsiteX2" fmla="*/ 0 w 206311"/>
                <a:gd name="connsiteY2" fmla="*/ 83439 h 384619"/>
                <a:gd name="connsiteX3" fmla="*/ 56579 w 206311"/>
                <a:gd name="connsiteY3" fmla="*/ 83439 h 384619"/>
                <a:gd name="connsiteX4" fmla="*/ 56579 w 206311"/>
                <a:gd name="connsiteY4" fmla="*/ 24575 h 384619"/>
                <a:gd name="connsiteX5" fmla="*/ 133159 w 206311"/>
                <a:gd name="connsiteY5" fmla="*/ 0 h 384619"/>
                <a:gd name="connsiteX6" fmla="*/ 133159 w 206311"/>
                <a:gd name="connsiteY6" fmla="*/ 83439 h 384619"/>
                <a:gd name="connsiteX7" fmla="*/ 201168 w 206311"/>
                <a:gd name="connsiteY7" fmla="*/ 83439 h 384619"/>
                <a:gd name="connsiteX8" fmla="*/ 201168 w 206311"/>
                <a:gd name="connsiteY8" fmla="*/ 139446 h 384619"/>
                <a:gd name="connsiteX9" fmla="*/ 133159 w 206311"/>
                <a:gd name="connsiteY9" fmla="*/ 139446 h 384619"/>
                <a:gd name="connsiteX10" fmla="*/ 133159 w 206311"/>
                <a:gd name="connsiteY10" fmla="*/ 276606 h 384619"/>
                <a:gd name="connsiteX11" fmla="*/ 169164 w 206311"/>
                <a:gd name="connsiteY11" fmla="*/ 325184 h 384619"/>
                <a:gd name="connsiteX12" fmla="*/ 204025 w 206311"/>
                <a:gd name="connsiteY12" fmla="*/ 317183 h 384619"/>
                <a:gd name="connsiteX13" fmla="*/ 206311 w 206311"/>
                <a:gd name="connsiteY13" fmla="*/ 377762 h 384619"/>
                <a:gd name="connsiteX14" fmla="*/ 149733 w 206311"/>
                <a:gd name="connsiteY14" fmla="*/ 384620 h 384619"/>
                <a:gd name="connsiteX15" fmla="*/ 56579 w 206311"/>
                <a:gd name="connsiteY15" fmla="*/ 289179 h 384619"/>
                <a:gd name="connsiteX16" fmla="*/ 56579 w 206311"/>
                <a:gd name="connsiteY16" fmla="*/ 139446 h 384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6311" h="384619">
                  <a:moveTo>
                    <a:pt x="56579" y="139446"/>
                  </a:moveTo>
                  <a:lnTo>
                    <a:pt x="0" y="139446"/>
                  </a:lnTo>
                  <a:lnTo>
                    <a:pt x="0" y="83439"/>
                  </a:lnTo>
                  <a:lnTo>
                    <a:pt x="56579" y="83439"/>
                  </a:lnTo>
                  <a:lnTo>
                    <a:pt x="56579" y="24575"/>
                  </a:lnTo>
                  <a:lnTo>
                    <a:pt x="133159" y="0"/>
                  </a:lnTo>
                  <a:lnTo>
                    <a:pt x="133159" y="83439"/>
                  </a:lnTo>
                  <a:lnTo>
                    <a:pt x="201168" y="83439"/>
                  </a:lnTo>
                  <a:lnTo>
                    <a:pt x="201168" y="139446"/>
                  </a:lnTo>
                  <a:lnTo>
                    <a:pt x="133159" y="139446"/>
                  </a:lnTo>
                  <a:lnTo>
                    <a:pt x="133159" y="276606"/>
                  </a:lnTo>
                  <a:cubicBezTo>
                    <a:pt x="133159" y="301752"/>
                    <a:pt x="140018" y="325184"/>
                    <a:pt x="169164" y="325184"/>
                  </a:cubicBezTo>
                  <a:cubicBezTo>
                    <a:pt x="182880" y="325184"/>
                    <a:pt x="196025" y="322326"/>
                    <a:pt x="204025" y="317183"/>
                  </a:cubicBezTo>
                  <a:lnTo>
                    <a:pt x="206311" y="377762"/>
                  </a:lnTo>
                  <a:cubicBezTo>
                    <a:pt x="190309" y="382334"/>
                    <a:pt x="172593" y="384620"/>
                    <a:pt x="149733" y="384620"/>
                  </a:cubicBezTo>
                  <a:cubicBezTo>
                    <a:pt x="89725" y="384620"/>
                    <a:pt x="56579" y="347472"/>
                    <a:pt x="56579" y="289179"/>
                  </a:cubicBezTo>
                  <a:lnTo>
                    <a:pt x="56579" y="139446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8EA0A0C-B089-A873-A9AB-4E7F8A6F1382}"/>
                </a:ext>
              </a:extLst>
            </p:cNvPr>
            <p:cNvSpPr/>
            <p:nvPr/>
          </p:nvSpPr>
          <p:spPr>
            <a:xfrm>
              <a:off x="9151129" y="1683043"/>
              <a:ext cx="305181" cy="421195"/>
            </a:xfrm>
            <a:custGeom>
              <a:avLst/>
              <a:gdLst>
                <a:gd name="connsiteX0" fmla="*/ 155448 w 305181"/>
                <a:gd name="connsiteY0" fmla="*/ 214884 h 421195"/>
                <a:gd name="connsiteX1" fmla="*/ 156591 w 305181"/>
                <a:gd name="connsiteY1" fmla="*/ 214884 h 421195"/>
                <a:gd name="connsiteX2" fmla="*/ 227457 w 305181"/>
                <a:gd name="connsiteY2" fmla="*/ 0 h 421195"/>
                <a:gd name="connsiteX3" fmla="*/ 305181 w 305181"/>
                <a:gd name="connsiteY3" fmla="*/ 0 h 421195"/>
                <a:gd name="connsiteX4" fmla="*/ 194882 w 305181"/>
                <a:gd name="connsiteY4" fmla="*/ 292036 h 421195"/>
                <a:gd name="connsiteX5" fmla="*/ 72580 w 305181"/>
                <a:gd name="connsiteY5" fmla="*/ 421196 h 421195"/>
                <a:gd name="connsiteX6" fmla="*/ 18288 w 305181"/>
                <a:gd name="connsiteY6" fmla="*/ 413194 h 421195"/>
                <a:gd name="connsiteX7" fmla="*/ 23432 w 305181"/>
                <a:gd name="connsiteY7" fmla="*/ 356616 h 421195"/>
                <a:gd name="connsiteX8" fmla="*/ 62865 w 305181"/>
                <a:gd name="connsiteY8" fmla="*/ 361760 h 421195"/>
                <a:gd name="connsiteX9" fmla="*/ 112586 w 305181"/>
                <a:gd name="connsiteY9" fmla="*/ 309182 h 421195"/>
                <a:gd name="connsiteX10" fmla="*/ 0 w 305181"/>
                <a:gd name="connsiteY10" fmla="*/ 0 h 421195"/>
                <a:gd name="connsiteX11" fmla="*/ 84582 w 305181"/>
                <a:gd name="connsiteY11" fmla="*/ 0 h 421195"/>
                <a:gd name="connsiteX12" fmla="*/ 155448 w 305181"/>
                <a:gd name="connsiteY12" fmla="*/ 214884 h 42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5181" h="421195">
                  <a:moveTo>
                    <a:pt x="155448" y="214884"/>
                  </a:moveTo>
                  <a:lnTo>
                    <a:pt x="156591" y="214884"/>
                  </a:lnTo>
                  <a:lnTo>
                    <a:pt x="227457" y="0"/>
                  </a:lnTo>
                  <a:lnTo>
                    <a:pt x="305181" y="0"/>
                  </a:lnTo>
                  <a:lnTo>
                    <a:pt x="194882" y="292036"/>
                  </a:lnTo>
                  <a:cubicBezTo>
                    <a:pt x="170307" y="357188"/>
                    <a:pt x="152591" y="421196"/>
                    <a:pt x="72580" y="421196"/>
                  </a:cubicBezTo>
                  <a:cubicBezTo>
                    <a:pt x="54293" y="421196"/>
                    <a:pt x="36005" y="418338"/>
                    <a:pt x="18288" y="413194"/>
                  </a:cubicBezTo>
                  <a:lnTo>
                    <a:pt x="23432" y="356616"/>
                  </a:lnTo>
                  <a:cubicBezTo>
                    <a:pt x="33147" y="360045"/>
                    <a:pt x="44005" y="361760"/>
                    <a:pt x="62865" y="361760"/>
                  </a:cubicBezTo>
                  <a:cubicBezTo>
                    <a:pt x="93726" y="361760"/>
                    <a:pt x="112586" y="340614"/>
                    <a:pt x="112586" y="309182"/>
                  </a:cubicBezTo>
                  <a:lnTo>
                    <a:pt x="0" y="0"/>
                  </a:lnTo>
                  <a:lnTo>
                    <a:pt x="84582" y="0"/>
                  </a:lnTo>
                  <a:lnTo>
                    <a:pt x="155448" y="214884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FCDB4D8-19D2-3BE4-71A4-AFF6BFF27AAD}"/>
                </a:ext>
              </a:extLst>
            </p:cNvPr>
            <p:cNvSpPr/>
            <p:nvPr/>
          </p:nvSpPr>
          <p:spPr>
            <a:xfrm>
              <a:off x="9667765" y="1578459"/>
              <a:ext cx="320040" cy="398906"/>
            </a:xfrm>
            <a:custGeom>
              <a:avLst/>
              <a:gdLst>
                <a:gd name="connsiteX0" fmla="*/ 0 w 320040"/>
                <a:gd name="connsiteY0" fmla="*/ 0 h 398906"/>
                <a:gd name="connsiteX1" fmla="*/ 80010 w 320040"/>
                <a:gd name="connsiteY1" fmla="*/ 0 h 398906"/>
                <a:gd name="connsiteX2" fmla="*/ 80010 w 320040"/>
                <a:gd name="connsiteY2" fmla="*/ 161163 h 398906"/>
                <a:gd name="connsiteX3" fmla="*/ 240030 w 320040"/>
                <a:gd name="connsiteY3" fmla="*/ 161163 h 398906"/>
                <a:gd name="connsiteX4" fmla="*/ 240030 w 320040"/>
                <a:gd name="connsiteY4" fmla="*/ 0 h 398906"/>
                <a:gd name="connsiteX5" fmla="*/ 320040 w 320040"/>
                <a:gd name="connsiteY5" fmla="*/ 0 h 398906"/>
                <a:gd name="connsiteX6" fmla="*/ 320040 w 320040"/>
                <a:gd name="connsiteY6" fmla="*/ 398907 h 398906"/>
                <a:gd name="connsiteX7" fmla="*/ 240030 w 320040"/>
                <a:gd name="connsiteY7" fmla="*/ 398907 h 398906"/>
                <a:gd name="connsiteX8" fmla="*/ 240030 w 320040"/>
                <a:gd name="connsiteY8" fmla="*/ 224028 h 398906"/>
                <a:gd name="connsiteX9" fmla="*/ 80010 w 320040"/>
                <a:gd name="connsiteY9" fmla="*/ 224028 h 398906"/>
                <a:gd name="connsiteX10" fmla="*/ 80010 w 320040"/>
                <a:gd name="connsiteY10" fmla="*/ 398907 h 398906"/>
                <a:gd name="connsiteX11" fmla="*/ 0 w 320040"/>
                <a:gd name="connsiteY11" fmla="*/ 398907 h 398906"/>
                <a:gd name="connsiteX12" fmla="*/ 0 w 320040"/>
                <a:gd name="connsiteY12" fmla="*/ 0 h 398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0040" h="398906">
                  <a:moveTo>
                    <a:pt x="0" y="0"/>
                  </a:moveTo>
                  <a:lnTo>
                    <a:pt x="80010" y="0"/>
                  </a:lnTo>
                  <a:lnTo>
                    <a:pt x="80010" y="161163"/>
                  </a:lnTo>
                  <a:lnTo>
                    <a:pt x="240030" y="161163"/>
                  </a:lnTo>
                  <a:lnTo>
                    <a:pt x="240030" y="0"/>
                  </a:lnTo>
                  <a:lnTo>
                    <a:pt x="320040" y="0"/>
                  </a:lnTo>
                  <a:lnTo>
                    <a:pt x="320040" y="398907"/>
                  </a:lnTo>
                  <a:lnTo>
                    <a:pt x="240030" y="398907"/>
                  </a:lnTo>
                  <a:lnTo>
                    <a:pt x="240030" y="224028"/>
                  </a:lnTo>
                  <a:lnTo>
                    <a:pt x="80010" y="224028"/>
                  </a:lnTo>
                  <a:lnTo>
                    <a:pt x="80010" y="398907"/>
                  </a:lnTo>
                  <a:lnTo>
                    <a:pt x="0" y="3989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2CFB19C-6F25-1F5C-DC45-63C6492290D5}"/>
                </a:ext>
              </a:extLst>
            </p:cNvPr>
            <p:cNvSpPr/>
            <p:nvPr/>
          </p:nvSpPr>
          <p:spPr>
            <a:xfrm>
              <a:off x="10054671" y="1676185"/>
              <a:ext cx="308038" cy="308038"/>
            </a:xfrm>
            <a:custGeom>
              <a:avLst/>
              <a:gdLst>
                <a:gd name="connsiteX0" fmla="*/ 153733 w 308038"/>
                <a:gd name="connsiteY0" fmla="*/ 0 h 308038"/>
                <a:gd name="connsiteX1" fmla="*/ 308038 w 308038"/>
                <a:gd name="connsiteY1" fmla="*/ 156019 h 308038"/>
                <a:gd name="connsiteX2" fmla="*/ 153733 w 308038"/>
                <a:gd name="connsiteY2" fmla="*/ 308039 h 308038"/>
                <a:gd name="connsiteX3" fmla="*/ 0 w 308038"/>
                <a:gd name="connsiteY3" fmla="*/ 156019 h 308038"/>
                <a:gd name="connsiteX4" fmla="*/ 153733 w 308038"/>
                <a:gd name="connsiteY4" fmla="*/ 0 h 308038"/>
                <a:gd name="connsiteX5" fmla="*/ 153733 w 308038"/>
                <a:gd name="connsiteY5" fmla="*/ 248602 h 308038"/>
                <a:gd name="connsiteX6" fmla="*/ 228028 w 308038"/>
                <a:gd name="connsiteY6" fmla="*/ 146876 h 308038"/>
                <a:gd name="connsiteX7" fmla="*/ 153733 w 308038"/>
                <a:gd name="connsiteY7" fmla="*/ 59436 h 308038"/>
                <a:gd name="connsiteX8" fmla="*/ 80010 w 308038"/>
                <a:gd name="connsiteY8" fmla="*/ 146876 h 308038"/>
                <a:gd name="connsiteX9" fmla="*/ 153733 w 308038"/>
                <a:gd name="connsiteY9" fmla="*/ 248602 h 30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8038" h="308038">
                  <a:moveTo>
                    <a:pt x="153733" y="0"/>
                  </a:moveTo>
                  <a:cubicBezTo>
                    <a:pt x="241172" y="0"/>
                    <a:pt x="308038" y="58865"/>
                    <a:pt x="308038" y="156019"/>
                  </a:cubicBezTo>
                  <a:cubicBezTo>
                    <a:pt x="308038" y="240602"/>
                    <a:pt x="251460" y="308039"/>
                    <a:pt x="153733" y="308039"/>
                  </a:cubicBezTo>
                  <a:cubicBezTo>
                    <a:pt x="56006" y="308039"/>
                    <a:pt x="0" y="240602"/>
                    <a:pt x="0" y="156019"/>
                  </a:cubicBezTo>
                  <a:cubicBezTo>
                    <a:pt x="0" y="58865"/>
                    <a:pt x="66865" y="0"/>
                    <a:pt x="153733" y="0"/>
                  </a:cubicBezTo>
                  <a:close/>
                  <a:moveTo>
                    <a:pt x="153733" y="248602"/>
                  </a:moveTo>
                  <a:cubicBezTo>
                    <a:pt x="212597" y="248602"/>
                    <a:pt x="228028" y="196025"/>
                    <a:pt x="228028" y="146876"/>
                  </a:cubicBezTo>
                  <a:cubicBezTo>
                    <a:pt x="228028" y="101727"/>
                    <a:pt x="204025" y="59436"/>
                    <a:pt x="153733" y="59436"/>
                  </a:cubicBezTo>
                  <a:cubicBezTo>
                    <a:pt x="103441" y="59436"/>
                    <a:pt x="80010" y="102870"/>
                    <a:pt x="80010" y="146876"/>
                  </a:cubicBezTo>
                  <a:cubicBezTo>
                    <a:pt x="80010" y="195453"/>
                    <a:pt x="95440" y="248602"/>
                    <a:pt x="153733" y="248602"/>
                  </a:cubicBez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57784BB-306C-3E08-790F-400A33CEF1C4}"/>
                </a:ext>
              </a:extLst>
            </p:cNvPr>
            <p:cNvSpPr/>
            <p:nvPr/>
          </p:nvSpPr>
          <p:spPr>
            <a:xfrm>
              <a:off x="10403857" y="1676185"/>
              <a:ext cx="213169" cy="308038"/>
            </a:xfrm>
            <a:custGeom>
              <a:avLst/>
              <a:gdLst>
                <a:gd name="connsiteX0" fmla="*/ 193739 w 213169"/>
                <a:gd name="connsiteY0" fmla="*/ 68580 h 308038"/>
                <a:gd name="connsiteX1" fmla="*/ 125159 w 213169"/>
                <a:gd name="connsiteY1" fmla="*/ 56007 h 308038"/>
                <a:gd name="connsiteX2" fmla="*/ 80010 w 213169"/>
                <a:gd name="connsiteY2" fmla="*/ 88582 h 308038"/>
                <a:gd name="connsiteX3" fmla="*/ 213170 w 213169"/>
                <a:gd name="connsiteY3" fmla="*/ 212027 h 308038"/>
                <a:gd name="connsiteX4" fmla="*/ 89725 w 213169"/>
                <a:gd name="connsiteY4" fmla="*/ 308039 h 308038"/>
                <a:gd name="connsiteX5" fmla="*/ 2857 w 213169"/>
                <a:gd name="connsiteY5" fmla="*/ 295465 h 308038"/>
                <a:gd name="connsiteX6" fmla="*/ 7429 w 213169"/>
                <a:gd name="connsiteY6" fmla="*/ 232601 h 308038"/>
                <a:gd name="connsiteX7" fmla="*/ 82868 w 213169"/>
                <a:gd name="connsiteY7" fmla="*/ 252031 h 308038"/>
                <a:gd name="connsiteX8" fmla="*/ 133159 w 213169"/>
                <a:gd name="connsiteY8" fmla="*/ 216027 h 308038"/>
                <a:gd name="connsiteX9" fmla="*/ 0 w 213169"/>
                <a:gd name="connsiteY9" fmla="*/ 91440 h 308038"/>
                <a:gd name="connsiteX10" fmla="*/ 115443 w 213169"/>
                <a:gd name="connsiteY10" fmla="*/ 0 h 308038"/>
                <a:gd name="connsiteX11" fmla="*/ 198882 w 213169"/>
                <a:gd name="connsiteY11" fmla="*/ 10858 h 308038"/>
                <a:gd name="connsiteX12" fmla="*/ 193739 w 213169"/>
                <a:gd name="connsiteY12" fmla="*/ 68580 h 30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3169" h="308038">
                  <a:moveTo>
                    <a:pt x="193739" y="68580"/>
                  </a:moveTo>
                  <a:cubicBezTo>
                    <a:pt x="170307" y="60579"/>
                    <a:pt x="153162" y="56007"/>
                    <a:pt x="125159" y="56007"/>
                  </a:cubicBezTo>
                  <a:cubicBezTo>
                    <a:pt x="104584" y="56007"/>
                    <a:pt x="80010" y="63437"/>
                    <a:pt x="80010" y="88582"/>
                  </a:cubicBezTo>
                  <a:cubicBezTo>
                    <a:pt x="80010" y="135446"/>
                    <a:pt x="213170" y="105727"/>
                    <a:pt x="213170" y="212027"/>
                  </a:cubicBezTo>
                  <a:cubicBezTo>
                    <a:pt x="213170" y="280607"/>
                    <a:pt x="152019" y="308039"/>
                    <a:pt x="89725" y="308039"/>
                  </a:cubicBezTo>
                  <a:cubicBezTo>
                    <a:pt x="60579" y="308039"/>
                    <a:pt x="30861" y="302895"/>
                    <a:pt x="2857" y="295465"/>
                  </a:cubicBezTo>
                  <a:lnTo>
                    <a:pt x="7429" y="232601"/>
                  </a:lnTo>
                  <a:cubicBezTo>
                    <a:pt x="31432" y="244602"/>
                    <a:pt x="56579" y="252031"/>
                    <a:pt x="82868" y="252031"/>
                  </a:cubicBezTo>
                  <a:cubicBezTo>
                    <a:pt x="102298" y="252031"/>
                    <a:pt x="133159" y="244602"/>
                    <a:pt x="133159" y="216027"/>
                  </a:cubicBezTo>
                  <a:cubicBezTo>
                    <a:pt x="133159" y="158306"/>
                    <a:pt x="0" y="197739"/>
                    <a:pt x="0" y="91440"/>
                  </a:cubicBezTo>
                  <a:cubicBezTo>
                    <a:pt x="0" y="28004"/>
                    <a:pt x="55436" y="0"/>
                    <a:pt x="115443" y="0"/>
                  </a:cubicBezTo>
                  <a:cubicBezTo>
                    <a:pt x="151448" y="0"/>
                    <a:pt x="174879" y="5715"/>
                    <a:pt x="198882" y="10858"/>
                  </a:cubicBezTo>
                  <a:lnTo>
                    <a:pt x="193739" y="68580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9318BF2-3133-7F6E-041F-20AF8553E22E}"/>
                </a:ext>
              </a:extLst>
            </p:cNvPr>
            <p:cNvSpPr/>
            <p:nvPr/>
          </p:nvSpPr>
          <p:spPr>
            <a:xfrm>
              <a:off x="10676463" y="1676185"/>
              <a:ext cx="289178" cy="421195"/>
            </a:xfrm>
            <a:custGeom>
              <a:avLst/>
              <a:gdLst>
                <a:gd name="connsiteX0" fmla="*/ 0 w 289178"/>
                <a:gd name="connsiteY0" fmla="*/ 6858 h 421195"/>
                <a:gd name="connsiteX1" fmla="*/ 73152 w 289178"/>
                <a:gd name="connsiteY1" fmla="*/ 6858 h 421195"/>
                <a:gd name="connsiteX2" fmla="*/ 73152 w 289178"/>
                <a:gd name="connsiteY2" fmla="*/ 48578 h 421195"/>
                <a:gd name="connsiteX3" fmla="*/ 74295 w 289178"/>
                <a:gd name="connsiteY3" fmla="*/ 48578 h 421195"/>
                <a:gd name="connsiteX4" fmla="*/ 165735 w 289178"/>
                <a:gd name="connsiteY4" fmla="*/ 0 h 421195"/>
                <a:gd name="connsiteX5" fmla="*/ 289179 w 289178"/>
                <a:gd name="connsiteY5" fmla="*/ 153162 h 421195"/>
                <a:gd name="connsiteX6" fmla="*/ 164021 w 289178"/>
                <a:gd name="connsiteY6" fmla="*/ 308039 h 421195"/>
                <a:gd name="connsiteX7" fmla="*/ 77724 w 289178"/>
                <a:gd name="connsiteY7" fmla="*/ 267462 h 421195"/>
                <a:gd name="connsiteX8" fmla="*/ 76581 w 289178"/>
                <a:gd name="connsiteY8" fmla="*/ 267462 h 421195"/>
                <a:gd name="connsiteX9" fmla="*/ 76581 w 289178"/>
                <a:gd name="connsiteY9" fmla="*/ 421196 h 421195"/>
                <a:gd name="connsiteX10" fmla="*/ 0 w 289178"/>
                <a:gd name="connsiteY10" fmla="*/ 421196 h 421195"/>
                <a:gd name="connsiteX11" fmla="*/ 0 w 289178"/>
                <a:gd name="connsiteY11" fmla="*/ 6858 h 421195"/>
                <a:gd name="connsiteX12" fmla="*/ 77152 w 289178"/>
                <a:gd name="connsiteY12" fmla="*/ 153162 h 421195"/>
                <a:gd name="connsiteX13" fmla="*/ 144589 w 289178"/>
                <a:gd name="connsiteY13" fmla="*/ 248602 h 421195"/>
                <a:gd name="connsiteX14" fmla="*/ 209169 w 289178"/>
                <a:gd name="connsiteY14" fmla="*/ 153162 h 421195"/>
                <a:gd name="connsiteX15" fmla="*/ 145732 w 289178"/>
                <a:gd name="connsiteY15" fmla="*/ 59436 h 421195"/>
                <a:gd name="connsiteX16" fmla="*/ 77152 w 289178"/>
                <a:gd name="connsiteY16" fmla="*/ 153162 h 42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9178" h="421195">
                  <a:moveTo>
                    <a:pt x="0" y="6858"/>
                  </a:moveTo>
                  <a:lnTo>
                    <a:pt x="73152" y="6858"/>
                  </a:lnTo>
                  <a:lnTo>
                    <a:pt x="73152" y="48578"/>
                  </a:lnTo>
                  <a:lnTo>
                    <a:pt x="74295" y="48578"/>
                  </a:lnTo>
                  <a:cubicBezTo>
                    <a:pt x="91440" y="20003"/>
                    <a:pt x="120586" y="0"/>
                    <a:pt x="165735" y="0"/>
                  </a:cubicBezTo>
                  <a:cubicBezTo>
                    <a:pt x="256032" y="0"/>
                    <a:pt x="289179" y="72009"/>
                    <a:pt x="289179" y="153162"/>
                  </a:cubicBezTo>
                  <a:cubicBezTo>
                    <a:pt x="289179" y="234315"/>
                    <a:pt x="256032" y="308039"/>
                    <a:pt x="164021" y="308039"/>
                  </a:cubicBezTo>
                  <a:cubicBezTo>
                    <a:pt x="131445" y="308039"/>
                    <a:pt x="104584" y="300038"/>
                    <a:pt x="77724" y="267462"/>
                  </a:cubicBezTo>
                  <a:lnTo>
                    <a:pt x="76581" y="267462"/>
                  </a:lnTo>
                  <a:lnTo>
                    <a:pt x="76581" y="421196"/>
                  </a:lnTo>
                  <a:lnTo>
                    <a:pt x="0" y="421196"/>
                  </a:lnTo>
                  <a:lnTo>
                    <a:pt x="0" y="6858"/>
                  </a:lnTo>
                  <a:close/>
                  <a:moveTo>
                    <a:pt x="77152" y="153162"/>
                  </a:moveTo>
                  <a:cubicBezTo>
                    <a:pt x="77152" y="194881"/>
                    <a:pt x="93726" y="248602"/>
                    <a:pt x="144589" y="248602"/>
                  </a:cubicBezTo>
                  <a:cubicBezTo>
                    <a:pt x="195453" y="248602"/>
                    <a:pt x="209169" y="193739"/>
                    <a:pt x="209169" y="153162"/>
                  </a:cubicBezTo>
                  <a:cubicBezTo>
                    <a:pt x="209169" y="112586"/>
                    <a:pt x="195453" y="59436"/>
                    <a:pt x="145732" y="59436"/>
                  </a:cubicBezTo>
                  <a:cubicBezTo>
                    <a:pt x="96012" y="59436"/>
                    <a:pt x="77152" y="112014"/>
                    <a:pt x="77152" y="153162"/>
                  </a:cubicBez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6806D0B-B7C8-6C01-1A24-E98F714C6E51}"/>
                </a:ext>
              </a:extLst>
            </p:cNvPr>
            <p:cNvSpPr/>
            <p:nvPr/>
          </p:nvSpPr>
          <p:spPr>
            <a:xfrm>
              <a:off x="11027364" y="1556170"/>
              <a:ext cx="76580" cy="421195"/>
            </a:xfrm>
            <a:custGeom>
              <a:avLst/>
              <a:gdLst>
                <a:gd name="connsiteX0" fmla="*/ 0 w 76580"/>
                <a:gd name="connsiteY0" fmla="*/ 0 h 421195"/>
                <a:gd name="connsiteX1" fmla="*/ 76581 w 76580"/>
                <a:gd name="connsiteY1" fmla="*/ 0 h 421195"/>
                <a:gd name="connsiteX2" fmla="*/ 76581 w 76580"/>
                <a:gd name="connsiteY2" fmla="*/ 73152 h 421195"/>
                <a:gd name="connsiteX3" fmla="*/ 0 w 76580"/>
                <a:gd name="connsiteY3" fmla="*/ 73152 h 421195"/>
                <a:gd name="connsiteX4" fmla="*/ 0 w 76580"/>
                <a:gd name="connsiteY4" fmla="*/ 0 h 421195"/>
                <a:gd name="connsiteX5" fmla="*/ 0 w 76580"/>
                <a:gd name="connsiteY5" fmla="*/ 126873 h 421195"/>
                <a:gd name="connsiteX6" fmla="*/ 76581 w 76580"/>
                <a:gd name="connsiteY6" fmla="*/ 126873 h 421195"/>
                <a:gd name="connsiteX7" fmla="*/ 76581 w 76580"/>
                <a:gd name="connsiteY7" fmla="*/ 421196 h 421195"/>
                <a:gd name="connsiteX8" fmla="*/ 0 w 76580"/>
                <a:gd name="connsiteY8" fmla="*/ 421196 h 421195"/>
                <a:gd name="connsiteX9" fmla="*/ 0 w 76580"/>
                <a:gd name="connsiteY9" fmla="*/ 126873 h 42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80" h="421195">
                  <a:moveTo>
                    <a:pt x="0" y="0"/>
                  </a:moveTo>
                  <a:lnTo>
                    <a:pt x="76581" y="0"/>
                  </a:lnTo>
                  <a:lnTo>
                    <a:pt x="76581" y="73152"/>
                  </a:lnTo>
                  <a:lnTo>
                    <a:pt x="0" y="73152"/>
                  </a:lnTo>
                  <a:lnTo>
                    <a:pt x="0" y="0"/>
                  </a:lnTo>
                  <a:close/>
                  <a:moveTo>
                    <a:pt x="0" y="126873"/>
                  </a:moveTo>
                  <a:lnTo>
                    <a:pt x="76581" y="126873"/>
                  </a:lnTo>
                  <a:lnTo>
                    <a:pt x="76581" y="421196"/>
                  </a:lnTo>
                  <a:lnTo>
                    <a:pt x="0" y="421196"/>
                  </a:lnTo>
                  <a:lnTo>
                    <a:pt x="0" y="126873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472DD68-1004-1DAB-8778-1AD52955F289}"/>
                </a:ext>
              </a:extLst>
            </p:cNvPr>
            <p:cNvSpPr/>
            <p:nvPr/>
          </p:nvSpPr>
          <p:spPr>
            <a:xfrm>
              <a:off x="11153094" y="1599604"/>
              <a:ext cx="206311" cy="384619"/>
            </a:xfrm>
            <a:custGeom>
              <a:avLst/>
              <a:gdLst>
                <a:gd name="connsiteX0" fmla="*/ 56579 w 206311"/>
                <a:gd name="connsiteY0" fmla="*/ 139446 h 384619"/>
                <a:gd name="connsiteX1" fmla="*/ 0 w 206311"/>
                <a:gd name="connsiteY1" fmla="*/ 139446 h 384619"/>
                <a:gd name="connsiteX2" fmla="*/ 0 w 206311"/>
                <a:gd name="connsiteY2" fmla="*/ 83439 h 384619"/>
                <a:gd name="connsiteX3" fmla="*/ 56579 w 206311"/>
                <a:gd name="connsiteY3" fmla="*/ 83439 h 384619"/>
                <a:gd name="connsiteX4" fmla="*/ 56579 w 206311"/>
                <a:gd name="connsiteY4" fmla="*/ 24575 h 384619"/>
                <a:gd name="connsiteX5" fmla="*/ 133160 w 206311"/>
                <a:gd name="connsiteY5" fmla="*/ 0 h 384619"/>
                <a:gd name="connsiteX6" fmla="*/ 133160 w 206311"/>
                <a:gd name="connsiteY6" fmla="*/ 83439 h 384619"/>
                <a:gd name="connsiteX7" fmla="*/ 201168 w 206311"/>
                <a:gd name="connsiteY7" fmla="*/ 83439 h 384619"/>
                <a:gd name="connsiteX8" fmla="*/ 201168 w 206311"/>
                <a:gd name="connsiteY8" fmla="*/ 139446 h 384619"/>
                <a:gd name="connsiteX9" fmla="*/ 133160 w 206311"/>
                <a:gd name="connsiteY9" fmla="*/ 139446 h 384619"/>
                <a:gd name="connsiteX10" fmla="*/ 133160 w 206311"/>
                <a:gd name="connsiteY10" fmla="*/ 276606 h 384619"/>
                <a:gd name="connsiteX11" fmla="*/ 169164 w 206311"/>
                <a:gd name="connsiteY11" fmla="*/ 325184 h 384619"/>
                <a:gd name="connsiteX12" fmla="*/ 204026 w 206311"/>
                <a:gd name="connsiteY12" fmla="*/ 317183 h 384619"/>
                <a:gd name="connsiteX13" fmla="*/ 206312 w 206311"/>
                <a:gd name="connsiteY13" fmla="*/ 377762 h 384619"/>
                <a:gd name="connsiteX14" fmla="*/ 149733 w 206311"/>
                <a:gd name="connsiteY14" fmla="*/ 384620 h 384619"/>
                <a:gd name="connsiteX15" fmla="*/ 56579 w 206311"/>
                <a:gd name="connsiteY15" fmla="*/ 289179 h 384619"/>
                <a:gd name="connsiteX16" fmla="*/ 56579 w 206311"/>
                <a:gd name="connsiteY16" fmla="*/ 139446 h 384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6311" h="384619">
                  <a:moveTo>
                    <a:pt x="56579" y="139446"/>
                  </a:moveTo>
                  <a:lnTo>
                    <a:pt x="0" y="139446"/>
                  </a:lnTo>
                  <a:lnTo>
                    <a:pt x="0" y="83439"/>
                  </a:lnTo>
                  <a:lnTo>
                    <a:pt x="56579" y="83439"/>
                  </a:lnTo>
                  <a:lnTo>
                    <a:pt x="56579" y="24575"/>
                  </a:lnTo>
                  <a:lnTo>
                    <a:pt x="133160" y="0"/>
                  </a:lnTo>
                  <a:lnTo>
                    <a:pt x="133160" y="83439"/>
                  </a:lnTo>
                  <a:lnTo>
                    <a:pt x="201168" y="83439"/>
                  </a:lnTo>
                  <a:lnTo>
                    <a:pt x="201168" y="139446"/>
                  </a:lnTo>
                  <a:lnTo>
                    <a:pt x="133160" y="139446"/>
                  </a:lnTo>
                  <a:lnTo>
                    <a:pt x="133160" y="276606"/>
                  </a:lnTo>
                  <a:cubicBezTo>
                    <a:pt x="133160" y="301752"/>
                    <a:pt x="140018" y="325184"/>
                    <a:pt x="169164" y="325184"/>
                  </a:cubicBezTo>
                  <a:cubicBezTo>
                    <a:pt x="182880" y="325184"/>
                    <a:pt x="196025" y="322326"/>
                    <a:pt x="204026" y="317183"/>
                  </a:cubicBezTo>
                  <a:lnTo>
                    <a:pt x="206312" y="377762"/>
                  </a:lnTo>
                  <a:cubicBezTo>
                    <a:pt x="190310" y="382334"/>
                    <a:pt x="172593" y="384620"/>
                    <a:pt x="149733" y="384620"/>
                  </a:cubicBezTo>
                  <a:cubicBezTo>
                    <a:pt x="89726" y="384620"/>
                    <a:pt x="56579" y="347472"/>
                    <a:pt x="56579" y="289179"/>
                  </a:cubicBezTo>
                  <a:lnTo>
                    <a:pt x="56579" y="139446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4F7EAC8-40C6-BD13-4834-CD70BD33E159}"/>
                </a:ext>
              </a:extLst>
            </p:cNvPr>
            <p:cNvSpPr/>
            <p:nvPr/>
          </p:nvSpPr>
          <p:spPr>
            <a:xfrm>
              <a:off x="11387980" y="1676185"/>
              <a:ext cx="265747" cy="308038"/>
            </a:xfrm>
            <a:custGeom>
              <a:avLst/>
              <a:gdLst>
                <a:gd name="connsiteX0" fmla="*/ 32004 w 265747"/>
                <a:gd name="connsiteY0" fmla="*/ 22289 h 308038"/>
                <a:gd name="connsiteX1" fmla="*/ 134302 w 265747"/>
                <a:gd name="connsiteY1" fmla="*/ 0 h 308038"/>
                <a:gd name="connsiteX2" fmla="*/ 261175 w 265747"/>
                <a:gd name="connsiteY2" fmla="*/ 124015 h 308038"/>
                <a:gd name="connsiteX3" fmla="*/ 261175 w 265747"/>
                <a:gd name="connsiteY3" fmla="*/ 161735 h 308038"/>
                <a:gd name="connsiteX4" fmla="*/ 262318 w 265747"/>
                <a:gd name="connsiteY4" fmla="*/ 235458 h 308038"/>
                <a:gd name="connsiteX5" fmla="*/ 265747 w 265747"/>
                <a:gd name="connsiteY5" fmla="*/ 301181 h 308038"/>
                <a:gd name="connsiteX6" fmla="*/ 198311 w 265747"/>
                <a:gd name="connsiteY6" fmla="*/ 301181 h 308038"/>
                <a:gd name="connsiteX7" fmla="*/ 194881 w 265747"/>
                <a:gd name="connsiteY7" fmla="*/ 257175 h 308038"/>
                <a:gd name="connsiteX8" fmla="*/ 193738 w 265747"/>
                <a:gd name="connsiteY8" fmla="*/ 257175 h 308038"/>
                <a:gd name="connsiteX9" fmla="*/ 102870 w 265747"/>
                <a:gd name="connsiteY9" fmla="*/ 308039 h 308038"/>
                <a:gd name="connsiteX10" fmla="*/ 0 w 265747"/>
                <a:gd name="connsiteY10" fmla="*/ 220599 h 308038"/>
                <a:gd name="connsiteX11" fmla="*/ 50292 w 265747"/>
                <a:gd name="connsiteY11" fmla="*/ 136589 h 308038"/>
                <a:gd name="connsiteX12" fmla="*/ 149161 w 265747"/>
                <a:gd name="connsiteY12" fmla="*/ 119444 h 308038"/>
                <a:gd name="connsiteX13" fmla="*/ 191452 w 265747"/>
                <a:gd name="connsiteY13" fmla="*/ 119444 h 308038"/>
                <a:gd name="connsiteX14" fmla="*/ 125159 w 265747"/>
                <a:gd name="connsiteY14" fmla="*/ 56007 h 308038"/>
                <a:gd name="connsiteX15" fmla="*/ 34290 w 265747"/>
                <a:gd name="connsiteY15" fmla="*/ 88011 h 308038"/>
                <a:gd name="connsiteX16" fmla="*/ 32004 w 265747"/>
                <a:gd name="connsiteY16" fmla="*/ 22289 h 308038"/>
                <a:gd name="connsiteX17" fmla="*/ 121729 w 265747"/>
                <a:gd name="connsiteY17" fmla="*/ 252031 h 308038"/>
                <a:gd name="connsiteX18" fmla="*/ 175450 w 265747"/>
                <a:gd name="connsiteY18" fmla="*/ 225743 h 308038"/>
                <a:gd name="connsiteX19" fmla="*/ 191452 w 265747"/>
                <a:gd name="connsiteY19" fmla="*/ 165164 h 308038"/>
                <a:gd name="connsiteX20" fmla="*/ 158305 w 265747"/>
                <a:gd name="connsiteY20" fmla="*/ 165164 h 308038"/>
                <a:gd name="connsiteX21" fmla="*/ 73152 w 265747"/>
                <a:gd name="connsiteY21" fmla="*/ 216027 h 308038"/>
                <a:gd name="connsiteX22" fmla="*/ 121729 w 265747"/>
                <a:gd name="connsiteY22" fmla="*/ 252031 h 30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5747" h="308038">
                  <a:moveTo>
                    <a:pt x="32004" y="22289"/>
                  </a:moveTo>
                  <a:cubicBezTo>
                    <a:pt x="61722" y="8573"/>
                    <a:pt x="101727" y="0"/>
                    <a:pt x="134302" y="0"/>
                  </a:cubicBezTo>
                  <a:cubicBezTo>
                    <a:pt x="224028" y="0"/>
                    <a:pt x="261175" y="37148"/>
                    <a:pt x="261175" y="124015"/>
                  </a:cubicBezTo>
                  <a:lnTo>
                    <a:pt x="261175" y="161735"/>
                  </a:lnTo>
                  <a:cubicBezTo>
                    <a:pt x="261175" y="191452"/>
                    <a:pt x="261747" y="213741"/>
                    <a:pt x="262318" y="235458"/>
                  </a:cubicBezTo>
                  <a:cubicBezTo>
                    <a:pt x="262890" y="257747"/>
                    <a:pt x="264033" y="278321"/>
                    <a:pt x="265747" y="301181"/>
                  </a:cubicBezTo>
                  <a:lnTo>
                    <a:pt x="198311" y="301181"/>
                  </a:lnTo>
                  <a:cubicBezTo>
                    <a:pt x="195453" y="285750"/>
                    <a:pt x="195453" y="266319"/>
                    <a:pt x="194881" y="257175"/>
                  </a:cubicBezTo>
                  <a:lnTo>
                    <a:pt x="193738" y="257175"/>
                  </a:lnTo>
                  <a:cubicBezTo>
                    <a:pt x="176022" y="289751"/>
                    <a:pt x="137731" y="308039"/>
                    <a:pt x="102870" y="308039"/>
                  </a:cubicBezTo>
                  <a:cubicBezTo>
                    <a:pt x="50863" y="308039"/>
                    <a:pt x="0" y="276606"/>
                    <a:pt x="0" y="220599"/>
                  </a:cubicBezTo>
                  <a:cubicBezTo>
                    <a:pt x="0" y="176594"/>
                    <a:pt x="21145" y="150876"/>
                    <a:pt x="50292" y="136589"/>
                  </a:cubicBezTo>
                  <a:cubicBezTo>
                    <a:pt x="79438" y="122301"/>
                    <a:pt x="117157" y="119444"/>
                    <a:pt x="149161" y="119444"/>
                  </a:cubicBezTo>
                  <a:lnTo>
                    <a:pt x="191452" y="119444"/>
                  </a:lnTo>
                  <a:cubicBezTo>
                    <a:pt x="191452" y="72009"/>
                    <a:pt x="170307" y="56007"/>
                    <a:pt x="125159" y="56007"/>
                  </a:cubicBezTo>
                  <a:cubicBezTo>
                    <a:pt x="92583" y="56007"/>
                    <a:pt x="60007" y="68580"/>
                    <a:pt x="34290" y="88011"/>
                  </a:cubicBezTo>
                  <a:lnTo>
                    <a:pt x="32004" y="22289"/>
                  </a:lnTo>
                  <a:close/>
                  <a:moveTo>
                    <a:pt x="121729" y="252031"/>
                  </a:moveTo>
                  <a:cubicBezTo>
                    <a:pt x="145161" y="252031"/>
                    <a:pt x="163449" y="241744"/>
                    <a:pt x="175450" y="225743"/>
                  </a:cubicBezTo>
                  <a:cubicBezTo>
                    <a:pt x="188023" y="209169"/>
                    <a:pt x="191452" y="188023"/>
                    <a:pt x="191452" y="165164"/>
                  </a:cubicBezTo>
                  <a:lnTo>
                    <a:pt x="158305" y="165164"/>
                  </a:lnTo>
                  <a:cubicBezTo>
                    <a:pt x="124016" y="165164"/>
                    <a:pt x="73152" y="170879"/>
                    <a:pt x="73152" y="216027"/>
                  </a:cubicBezTo>
                  <a:cubicBezTo>
                    <a:pt x="73152" y="241173"/>
                    <a:pt x="94297" y="252031"/>
                    <a:pt x="121729" y="252031"/>
                  </a:cubicBez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0EAC3B9-C9E4-C2F3-7E64-FC35589E5E2C}"/>
                </a:ext>
              </a:extLst>
            </p:cNvPr>
            <p:cNvSpPr/>
            <p:nvPr/>
          </p:nvSpPr>
          <p:spPr>
            <a:xfrm>
              <a:off x="11726309" y="1548741"/>
              <a:ext cx="76580" cy="428625"/>
            </a:xfrm>
            <a:custGeom>
              <a:avLst/>
              <a:gdLst>
                <a:gd name="connsiteX0" fmla="*/ 0 w 76580"/>
                <a:gd name="connsiteY0" fmla="*/ 0 h 428625"/>
                <a:gd name="connsiteX1" fmla="*/ 76581 w 76580"/>
                <a:gd name="connsiteY1" fmla="*/ 0 h 428625"/>
                <a:gd name="connsiteX2" fmla="*/ 76581 w 76580"/>
                <a:gd name="connsiteY2" fmla="*/ 428625 h 428625"/>
                <a:gd name="connsiteX3" fmla="*/ 0 w 76580"/>
                <a:gd name="connsiteY3" fmla="*/ 428625 h 428625"/>
                <a:gd name="connsiteX4" fmla="*/ 0 w 76580"/>
                <a:gd name="connsiteY4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80" h="428625">
                  <a:moveTo>
                    <a:pt x="0" y="0"/>
                  </a:moveTo>
                  <a:lnTo>
                    <a:pt x="76581" y="0"/>
                  </a:lnTo>
                  <a:lnTo>
                    <a:pt x="76581" y="428625"/>
                  </a:lnTo>
                  <a:lnTo>
                    <a:pt x="0" y="428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CCAE45-3918-2381-1FFB-4CC76C248DCD}"/>
                </a:ext>
              </a:extLst>
            </p:cNvPr>
            <p:cNvSpPr/>
            <p:nvPr/>
          </p:nvSpPr>
          <p:spPr>
            <a:xfrm>
              <a:off x="11864611" y="1676185"/>
              <a:ext cx="213169" cy="308038"/>
            </a:xfrm>
            <a:custGeom>
              <a:avLst/>
              <a:gdLst>
                <a:gd name="connsiteX0" fmla="*/ 193739 w 213169"/>
                <a:gd name="connsiteY0" fmla="*/ 68580 h 308038"/>
                <a:gd name="connsiteX1" fmla="*/ 125159 w 213169"/>
                <a:gd name="connsiteY1" fmla="*/ 56007 h 308038"/>
                <a:gd name="connsiteX2" fmla="*/ 80010 w 213169"/>
                <a:gd name="connsiteY2" fmla="*/ 88582 h 308038"/>
                <a:gd name="connsiteX3" fmla="*/ 213170 w 213169"/>
                <a:gd name="connsiteY3" fmla="*/ 212027 h 308038"/>
                <a:gd name="connsiteX4" fmla="*/ 89725 w 213169"/>
                <a:gd name="connsiteY4" fmla="*/ 308039 h 308038"/>
                <a:gd name="connsiteX5" fmla="*/ 2857 w 213169"/>
                <a:gd name="connsiteY5" fmla="*/ 295465 h 308038"/>
                <a:gd name="connsiteX6" fmla="*/ 7430 w 213169"/>
                <a:gd name="connsiteY6" fmla="*/ 232601 h 308038"/>
                <a:gd name="connsiteX7" fmla="*/ 82868 w 213169"/>
                <a:gd name="connsiteY7" fmla="*/ 252031 h 308038"/>
                <a:gd name="connsiteX8" fmla="*/ 133160 w 213169"/>
                <a:gd name="connsiteY8" fmla="*/ 216027 h 308038"/>
                <a:gd name="connsiteX9" fmla="*/ 0 w 213169"/>
                <a:gd name="connsiteY9" fmla="*/ 91440 h 308038"/>
                <a:gd name="connsiteX10" fmla="*/ 115443 w 213169"/>
                <a:gd name="connsiteY10" fmla="*/ 0 h 308038"/>
                <a:gd name="connsiteX11" fmla="*/ 198882 w 213169"/>
                <a:gd name="connsiteY11" fmla="*/ 10858 h 308038"/>
                <a:gd name="connsiteX12" fmla="*/ 193739 w 213169"/>
                <a:gd name="connsiteY12" fmla="*/ 68580 h 30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3169" h="308038">
                  <a:moveTo>
                    <a:pt x="193739" y="68580"/>
                  </a:moveTo>
                  <a:cubicBezTo>
                    <a:pt x="170307" y="60579"/>
                    <a:pt x="153162" y="56007"/>
                    <a:pt x="125159" y="56007"/>
                  </a:cubicBezTo>
                  <a:cubicBezTo>
                    <a:pt x="104585" y="56007"/>
                    <a:pt x="80010" y="63437"/>
                    <a:pt x="80010" y="88582"/>
                  </a:cubicBezTo>
                  <a:cubicBezTo>
                    <a:pt x="80010" y="135446"/>
                    <a:pt x="213170" y="105727"/>
                    <a:pt x="213170" y="212027"/>
                  </a:cubicBezTo>
                  <a:cubicBezTo>
                    <a:pt x="213170" y="280607"/>
                    <a:pt x="152019" y="308039"/>
                    <a:pt x="89725" y="308039"/>
                  </a:cubicBezTo>
                  <a:cubicBezTo>
                    <a:pt x="60579" y="308039"/>
                    <a:pt x="30861" y="302895"/>
                    <a:pt x="2857" y="295465"/>
                  </a:cubicBezTo>
                  <a:lnTo>
                    <a:pt x="7430" y="232601"/>
                  </a:lnTo>
                  <a:cubicBezTo>
                    <a:pt x="31432" y="244602"/>
                    <a:pt x="56579" y="252031"/>
                    <a:pt x="82868" y="252031"/>
                  </a:cubicBezTo>
                  <a:cubicBezTo>
                    <a:pt x="102298" y="252031"/>
                    <a:pt x="133160" y="244602"/>
                    <a:pt x="133160" y="216027"/>
                  </a:cubicBezTo>
                  <a:cubicBezTo>
                    <a:pt x="133160" y="158306"/>
                    <a:pt x="0" y="197739"/>
                    <a:pt x="0" y="91440"/>
                  </a:cubicBezTo>
                  <a:cubicBezTo>
                    <a:pt x="0" y="28004"/>
                    <a:pt x="55436" y="0"/>
                    <a:pt x="115443" y="0"/>
                  </a:cubicBezTo>
                  <a:cubicBezTo>
                    <a:pt x="151448" y="0"/>
                    <a:pt x="174879" y="5715"/>
                    <a:pt x="198882" y="10858"/>
                  </a:cubicBezTo>
                  <a:lnTo>
                    <a:pt x="193739" y="68580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821AA8E-A20E-765B-5D7E-D67B25AE08C7}"/>
                </a:ext>
              </a:extLst>
            </p:cNvPr>
            <p:cNvGrpSpPr/>
            <p:nvPr/>
          </p:nvGrpSpPr>
          <p:grpSpPr>
            <a:xfrm>
              <a:off x="8209203" y="2167866"/>
              <a:ext cx="3868577" cy="290322"/>
              <a:chOff x="3562717" y="2167866"/>
              <a:chExt cx="3868577" cy="290322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AB7713A-669C-1957-662B-A9DAA1FC3EA5}"/>
                  </a:ext>
                </a:extLst>
              </p:cNvPr>
              <p:cNvSpPr/>
              <p:nvPr/>
            </p:nvSpPr>
            <p:spPr>
              <a:xfrm>
                <a:off x="3562717" y="2187678"/>
                <a:ext cx="218694" cy="265937"/>
              </a:xfrm>
              <a:custGeom>
                <a:avLst/>
                <a:gdLst>
                  <a:gd name="connsiteX0" fmla="*/ 0 w 218694"/>
                  <a:gd name="connsiteY0" fmla="*/ 0 h 265937"/>
                  <a:gd name="connsiteX1" fmla="*/ 65532 w 218694"/>
                  <a:gd name="connsiteY1" fmla="*/ 0 h 265937"/>
                  <a:gd name="connsiteX2" fmla="*/ 166878 w 218694"/>
                  <a:gd name="connsiteY2" fmla="*/ 198882 h 265937"/>
                  <a:gd name="connsiteX3" fmla="*/ 167640 w 218694"/>
                  <a:gd name="connsiteY3" fmla="*/ 198882 h 265937"/>
                  <a:gd name="connsiteX4" fmla="*/ 167640 w 218694"/>
                  <a:gd name="connsiteY4" fmla="*/ 0 h 265937"/>
                  <a:gd name="connsiteX5" fmla="*/ 218694 w 218694"/>
                  <a:gd name="connsiteY5" fmla="*/ 0 h 265937"/>
                  <a:gd name="connsiteX6" fmla="*/ 218694 w 218694"/>
                  <a:gd name="connsiteY6" fmla="*/ 265938 h 265937"/>
                  <a:gd name="connsiteX7" fmla="*/ 153543 w 218694"/>
                  <a:gd name="connsiteY7" fmla="*/ 265938 h 265937"/>
                  <a:gd name="connsiteX8" fmla="*/ 51816 w 218694"/>
                  <a:gd name="connsiteY8" fmla="*/ 67056 h 265937"/>
                  <a:gd name="connsiteX9" fmla="*/ 51054 w 218694"/>
                  <a:gd name="connsiteY9" fmla="*/ 67056 h 265937"/>
                  <a:gd name="connsiteX10" fmla="*/ 51054 w 218694"/>
                  <a:gd name="connsiteY10" fmla="*/ 265938 h 265937"/>
                  <a:gd name="connsiteX11" fmla="*/ 0 w 218694"/>
                  <a:gd name="connsiteY11" fmla="*/ 265938 h 265937"/>
                  <a:gd name="connsiteX12" fmla="*/ 0 w 218694"/>
                  <a:gd name="connsiteY12" fmla="*/ 0 h 265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8694" h="265937">
                    <a:moveTo>
                      <a:pt x="0" y="0"/>
                    </a:moveTo>
                    <a:lnTo>
                      <a:pt x="65532" y="0"/>
                    </a:lnTo>
                    <a:lnTo>
                      <a:pt x="166878" y="198882"/>
                    </a:lnTo>
                    <a:lnTo>
                      <a:pt x="167640" y="198882"/>
                    </a:lnTo>
                    <a:lnTo>
                      <a:pt x="167640" y="0"/>
                    </a:lnTo>
                    <a:lnTo>
                      <a:pt x="218694" y="0"/>
                    </a:lnTo>
                    <a:lnTo>
                      <a:pt x="218694" y="265938"/>
                    </a:lnTo>
                    <a:lnTo>
                      <a:pt x="153543" y="265938"/>
                    </a:lnTo>
                    <a:lnTo>
                      <a:pt x="51816" y="67056"/>
                    </a:lnTo>
                    <a:lnTo>
                      <a:pt x="51054" y="67056"/>
                    </a:lnTo>
                    <a:lnTo>
                      <a:pt x="51054" y="265938"/>
                    </a:lnTo>
                    <a:lnTo>
                      <a:pt x="0" y="2659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6519FDC2-673E-14E3-7F85-CC7AA0AD8DE9}"/>
                  </a:ext>
                </a:extLst>
              </p:cNvPr>
              <p:cNvSpPr/>
              <p:nvPr/>
            </p:nvSpPr>
            <p:spPr>
              <a:xfrm>
                <a:off x="3840465" y="2187678"/>
                <a:ext cx="213360" cy="265937"/>
              </a:xfrm>
              <a:custGeom>
                <a:avLst/>
                <a:gdLst>
                  <a:gd name="connsiteX0" fmla="*/ 0 w 213360"/>
                  <a:gd name="connsiteY0" fmla="*/ 0 h 265937"/>
                  <a:gd name="connsiteX1" fmla="*/ 53340 w 213360"/>
                  <a:gd name="connsiteY1" fmla="*/ 0 h 265937"/>
                  <a:gd name="connsiteX2" fmla="*/ 53340 w 213360"/>
                  <a:gd name="connsiteY2" fmla="*/ 107442 h 265937"/>
                  <a:gd name="connsiteX3" fmla="*/ 160020 w 213360"/>
                  <a:gd name="connsiteY3" fmla="*/ 107442 h 265937"/>
                  <a:gd name="connsiteX4" fmla="*/ 160020 w 213360"/>
                  <a:gd name="connsiteY4" fmla="*/ 0 h 265937"/>
                  <a:gd name="connsiteX5" fmla="*/ 213360 w 213360"/>
                  <a:gd name="connsiteY5" fmla="*/ 0 h 265937"/>
                  <a:gd name="connsiteX6" fmla="*/ 213360 w 213360"/>
                  <a:gd name="connsiteY6" fmla="*/ 265938 h 265937"/>
                  <a:gd name="connsiteX7" fmla="*/ 160020 w 213360"/>
                  <a:gd name="connsiteY7" fmla="*/ 265938 h 265937"/>
                  <a:gd name="connsiteX8" fmla="*/ 160020 w 213360"/>
                  <a:gd name="connsiteY8" fmla="*/ 149352 h 265937"/>
                  <a:gd name="connsiteX9" fmla="*/ 53340 w 213360"/>
                  <a:gd name="connsiteY9" fmla="*/ 149352 h 265937"/>
                  <a:gd name="connsiteX10" fmla="*/ 53340 w 213360"/>
                  <a:gd name="connsiteY10" fmla="*/ 265938 h 265937"/>
                  <a:gd name="connsiteX11" fmla="*/ 0 w 213360"/>
                  <a:gd name="connsiteY11" fmla="*/ 265938 h 265937"/>
                  <a:gd name="connsiteX12" fmla="*/ 0 w 213360"/>
                  <a:gd name="connsiteY12" fmla="*/ 0 h 265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3360" h="265937">
                    <a:moveTo>
                      <a:pt x="0" y="0"/>
                    </a:moveTo>
                    <a:lnTo>
                      <a:pt x="53340" y="0"/>
                    </a:lnTo>
                    <a:lnTo>
                      <a:pt x="53340" y="107442"/>
                    </a:lnTo>
                    <a:lnTo>
                      <a:pt x="160020" y="107442"/>
                    </a:lnTo>
                    <a:lnTo>
                      <a:pt x="160020" y="0"/>
                    </a:lnTo>
                    <a:lnTo>
                      <a:pt x="213360" y="0"/>
                    </a:lnTo>
                    <a:lnTo>
                      <a:pt x="213360" y="265938"/>
                    </a:lnTo>
                    <a:lnTo>
                      <a:pt x="160020" y="265938"/>
                    </a:lnTo>
                    <a:lnTo>
                      <a:pt x="160020" y="149352"/>
                    </a:lnTo>
                    <a:lnTo>
                      <a:pt x="53340" y="149352"/>
                    </a:lnTo>
                    <a:lnTo>
                      <a:pt x="53340" y="265938"/>
                    </a:lnTo>
                    <a:lnTo>
                      <a:pt x="0" y="2659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F979EE6-6B5F-AF73-A453-1B220BB4D231}"/>
                  </a:ext>
                </a:extLst>
              </p:cNvPr>
              <p:cNvSpPr/>
              <p:nvPr/>
            </p:nvSpPr>
            <p:spPr>
              <a:xfrm>
                <a:off x="4106785" y="2183106"/>
                <a:ext cx="172212" cy="275081"/>
              </a:xfrm>
              <a:custGeom>
                <a:avLst/>
                <a:gdLst>
                  <a:gd name="connsiteX0" fmla="*/ 151638 w 172212"/>
                  <a:gd name="connsiteY0" fmla="*/ 53340 h 275081"/>
                  <a:gd name="connsiteX1" fmla="*/ 97536 w 172212"/>
                  <a:gd name="connsiteY1" fmla="*/ 41910 h 275081"/>
                  <a:gd name="connsiteX2" fmla="*/ 55626 w 172212"/>
                  <a:gd name="connsiteY2" fmla="*/ 78867 h 275081"/>
                  <a:gd name="connsiteX3" fmla="*/ 172212 w 172212"/>
                  <a:gd name="connsiteY3" fmla="*/ 194691 h 275081"/>
                  <a:gd name="connsiteX4" fmla="*/ 72390 w 172212"/>
                  <a:gd name="connsiteY4" fmla="*/ 275082 h 275081"/>
                  <a:gd name="connsiteX5" fmla="*/ 4191 w 172212"/>
                  <a:gd name="connsiteY5" fmla="*/ 264795 h 275081"/>
                  <a:gd name="connsiteX6" fmla="*/ 9144 w 172212"/>
                  <a:gd name="connsiteY6" fmla="*/ 216789 h 275081"/>
                  <a:gd name="connsiteX7" fmla="*/ 69342 w 172212"/>
                  <a:gd name="connsiteY7" fmla="*/ 233172 h 275081"/>
                  <a:gd name="connsiteX8" fmla="*/ 116586 w 172212"/>
                  <a:gd name="connsiteY8" fmla="*/ 198882 h 275081"/>
                  <a:gd name="connsiteX9" fmla="*/ 0 w 172212"/>
                  <a:gd name="connsiteY9" fmla="*/ 81153 h 275081"/>
                  <a:gd name="connsiteX10" fmla="*/ 92964 w 172212"/>
                  <a:gd name="connsiteY10" fmla="*/ 0 h 275081"/>
                  <a:gd name="connsiteX11" fmla="*/ 156591 w 172212"/>
                  <a:gd name="connsiteY11" fmla="*/ 9525 h 275081"/>
                  <a:gd name="connsiteX12" fmla="*/ 151638 w 172212"/>
                  <a:gd name="connsiteY12" fmla="*/ 53340 h 275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2212" h="275081">
                    <a:moveTo>
                      <a:pt x="151638" y="53340"/>
                    </a:moveTo>
                    <a:cubicBezTo>
                      <a:pt x="134874" y="46101"/>
                      <a:pt x="116205" y="41910"/>
                      <a:pt x="97536" y="41910"/>
                    </a:cubicBezTo>
                    <a:cubicBezTo>
                      <a:pt x="78867" y="41910"/>
                      <a:pt x="55626" y="49911"/>
                      <a:pt x="55626" y="78867"/>
                    </a:cubicBezTo>
                    <a:cubicBezTo>
                      <a:pt x="55626" y="124968"/>
                      <a:pt x="172212" y="105537"/>
                      <a:pt x="172212" y="194691"/>
                    </a:cubicBezTo>
                    <a:cubicBezTo>
                      <a:pt x="172212" y="252984"/>
                      <a:pt x="126111" y="275082"/>
                      <a:pt x="72390" y="275082"/>
                    </a:cubicBezTo>
                    <a:cubicBezTo>
                      <a:pt x="43434" y="275082"/>
                      <a:pt x="30480" y="271272"/>
                      <a:pt x="4191" y="264795"/>
                    </a:cubicBezTo>
                    <a:lnTo>
                      <a:pt x="9144" y="216789"/>
                    </a:lnTo>
                    <a:cubicBezTo>
                      <a:pt x="27432" y="226695"/>
                      <a:pt x="48387" y="233172"/>
                      <a:pt x="69342" y="233172"/>
                    </a:cubicBezTo>
                    <a:cubicBezTo>
                      <a:pt x="90297" y="233172"/>
                      <a:pt x="116586" y="222885"/>
                      <a:pt x="116586" y="198882"/>
                    </a:cubicBezTo>
                    <a:cubicBezTo>
                      <a:pt x="116586" y="148209"/>
                      <a:pt x="0" y="169164"/>
                      <a:pt x="0" y="81153"/>
                    </a:cubicBezTo>
                    <a:cubicBezTo>
                      <a:pt x="0" y="21717"/>
                      <a:pt x="46101" y="0"/>
                      <a:pt x="92964" y="0"/>
                    </a:cubicBezTo>
                    <a:cubicBezTo>
                      <a:pt x="115824" y="0"/>
                      <a:pt x="137160" y="3048"/>
                      <a:pt x="156591" y="9525"/>
                    </a:cubicBezTo>
                    <a:lnTo>
                      <a:pt x="151638" y="53340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A07FC64-217F-4FFB-EB62-8F74E04CBD35}"/>
                  </a:ext>
                </a:extLst>
              </p:cNvPr>
              <p:cNvSpPr/>
              <p:nvPr/>
            </p:nvSpPr>
            <p:spPr>
              <a:xfrm>
                <a:off x="4433302" y="2187678"/>
                <a:ext cx="147827" cy="265937"/>
              </a:xfrm>
              <a:custGeom>
                <a:avLst/>
                <a:gdLst>
                  <a:gd name="connsiteX0" fmla="*/ 0 w 147827"/>
                  <a:gd name="connsiteY0" fmla="*/ 0 h 265937"/>
                  <a:gd name="connsiteX1" fmla="*/ 147828 w 147827"/>
                  <a:gd name="connsiteY1" fmla="*/ 0 h 265937"/>
                  <a:gd name="connsiteX2" fmla="*/ 147828 w 147827"/>
                  <a:gd name="connsiteY2" fmla="*/ 41910 h 265937"/>
                  <a:gd name="connsiteX3" fmla="*/ 53340 w 147827"/>
                  <a:gd name="connsiteY3" fmla="*/ 41910 h 265937"/>
                  <a:gd name="connsiteX4" fmla="*/ 53340 w 147827"/>
                  <a:gd name="connsiteY4" fmla="*/ 107442 h 265937"/>
                  <a:gd name="connsiteX5" fmla="*/ 143256 w 147827"/>
                  <a:gd name="connsiteY5" fmla="*/ 107442 h 265937"/>
                  <a:gd name="connsiteX6" fmla="*/ 143256 w 147827"/>
                  <a:gd name="connsiteY6" fmla="*/ 149352 h 265937"/>
                  <a:gd name="connsiteX7" fmla="*/ 53340 w 147827"/>
                  <a:gd name="connsiteY7" fmla="*/ 149352 h 265937"/>
                  <a:gd name="connsiteX8" fmla="*/ 53340 w 147827"/>
                  <a:gd name="connsiteY8" fmla="*/ 265938 h 265937"/>
                  <a:gd name="connsiteX9" fmla="*/ 0 w 147827"/>
                  <a:gd name="connsiteY9" fmla="*/ 265938 h 265937"/>
                  <a:gd name="connsiteX10" fmla="*/ 0 w 147827"/>
                  <a:gd name="connsiteY10" fmla="*/ 0 h 265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7827" h="265937">
                    <a:moveTo>
                      <a:pt x="0" y="0"/>
                    </a:moveTo>
                    <a:lnTo>
                      <a:pt x="147828" y="0"/>
                    </a:lnTo>
                    <a:lnTo>
                      <a:pt x="147828" y="41910"/>
                    </a:lnTo>
                    <a:lnTo>
                      <a:pt x="53340" y="41910"/>
                    </a:lnTo>
                    <a:lnTo>
                      <a:pt x="53340" y="107442"/>
                    </a:lnTo>
                    <a:lnTo>
                      <a:pt x="143256" y="107442"/>
                    </a:lnTo>
                    <a:lnTo>
                      <a:pt x="143256" y="149352"/>
                    </a:lnTo>
                    <a:lnTo>
                      <a:pt x="53340" y="149352"/>
                    </a:lnTo>
                    <a:lnTo>
                      <a:pt x="53340" y="265938"/>
                    </a:lnTo>
                    <a:lnTo>
                      <a:pt x="0" y="2659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3F4090B-4FE5-FE02-F540-399D8DEFC763}"/>
                  </a:ext>
                </a:extLst>
              </p:cNvPr>
              <p:cNvSpPr/>
              <p:nvPr/>
            </p:nvSpPr>
            <p:spPr>
              <a:xfrm>
                <a:off x="4606656" y="2252829"/>
                <a:ext cx="205358" cy="205358"/>
              </a:xfrm>
              <a:custGeom>
                <a:avLst/>
                <a:gdLst>
                  <a:gd name="connsiteX0" fmla="*/ 102489 w 205358"/>
                  <a:gd name="connsiteY0" fmla="*/ 0 h 205358"/>
                  <a:gd name="connsiteX1" fmla="*/ 205359 w 205358"/>
                  <a:gd name="connsiteY1" fmla="*/ 104013 h 205358"/>
                  <a:gd name="connsiteX2" fmla="*/ 102489 w 205358"/>
                  <a:gd name="connsiteY2" fmla="*/ 205359 h 205358"/>
                  <a:gd name="connsiteX3" fmla="*/ 0 w 205358"/>
                  <a:gd name="connsiteY3" fmla="*/ 104013 h 205358"/>
                  <a:gd name="connsiteX4" fmla="*/ 102489 w 205358"/>
                  <a:gd name="connsiteY4" fmla="*/ 0 h 205358"/>
                  <a:gd name="connsiteX5" fmla="*/ 102489 w 205358"/>
                  <a:gd name="connsiteY5" fmla="*/ 165735 h 205358"/>
                  <a:gd name="connsiteX6" fmla="*/ 152019 w 205358"/>
                  <a:gd name="connsiteY6" fmla="*/ 97917 h 205358"/>
                  <a:gd name="connsiteX7" fmla="*/ 102489 w 205358"/>
                  <a:gd name="connsiteY7" fmla="*/ 39624 h 205358"/>
                  <a:gd name="connsiteX8" fmla="*/ 53340 w 205358"/>
                  <a:gd name="connsiteY8" fmla="*/ 97917 h 205358"/>
                  <a:gd name="connsiteX9" fmla="*/ 102489 w 205358"/>
                  <a:gd name="connsiteY9" fmla="*/ 165735 h 205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5358" h="205358">
                    <a:moveTo>
                      <a:pt x="102489" y="0"/>
                    </a:moveTo>
                    <a:cubicBezTo>
                      <a:pt x="160782" y="0"/>
                      <a:pt x="205359" y="39243"/>
                      <a:pt x="205359" y="104013"/>
                    </a:cubicBezTo>
                    <a:cubicBezTo>
                      <a:pt x="205359" y="160401"/>
                      <a:pt x="167640" y="205359"/>
                      <a:pt x="102489" y="205359"/>
                    </a:cubicBezTo>
                    <a:cubicBezTo>
                      <a:pt x="37338" y="205359"/>
                      <a:pt x="0" y="160401"/>
                      <a:pt x="0" y="104013"/>
                    </a:cubicBezTo>
                    <a:cubicBezTo>
                      <a:pt x="0" y="39243"/>
                      <a:pt x="44577" y="0"/>
                      <a:pt x="102489" y="0"/>
                    </a:cubicBezTo>
                    <a:close/>
                    <a:moveTo>
                      <a:pt x="102489" y="165735"/>
                    </a:moveTo>
                    <a:cubicBezTo>
                      <a:pt x="141732" y="165735"/>
                      <a:pt x="152019" y="130683"/>
                      <a:pt x="152019" y="97917"/>
                    </a:cubicBezTo>
                    <a:cubicBezTo>
                      <a:pt x="152019" y="67818"/>
                      <a:pt x="136017" y="39624"/>
                      <a:pt x="102489" y="39624"/>
                    </a:cubicBezTo>
                    <a:cubicBezTo>
                      <a:pt x="68961" y="39624"/>
                      <a:pt x="53340" y="68580"/>
                      <a:pt x="53340" y="97917"/>
                    </a:cubicBezTo>
                    <a:cubicBezTo>
                      <a:pt x="53340" y="130302"/>
                      <a:pt x="63627" y="165735"/>
                      <a:pt x="102489" y="165735"/>
                    </a:cubicBez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8B6FC63-4761-E5E1-FD72-74A6F8BC11EB}"/>
                  </a:ext>
                </a:extLst>
              </p:cNvPr>
              <p:cNvSpPr/>
              <p:nvPr/>
            </p:nvSpPr>
            <p:spPr>
              <a:xfrm>
                <a:off x="4851925" y="2257401"/>
                <a:ext cx="180212" cy="200787"/>
              </a:xfrm>
              <a:custGeom>
                <a:avLst/>
                <a:gdLst>
                  <a:gd name="connsiteX0" fmla="*/ 180213 w 180212"/>
                  <a:gd name="connsiteY0" fmla="*/ 196215 h 200787"/>
                  <a:gd name="connsiteX1" fmla="*/ 131826 w 180212"/>
                  <a:gd name="connsiteY1" fmla="*/ 196215 h 200787"/>
                  <a:gd name="connsiteX2" fmla="*/ 131826 w 180212"/>
                  <a:gd name="connsiteY2" fmla="*/ 169545 h 200787"/>
                  <a:gd name="connsiteX3" fmla="*/ 131064 w 180212"/>
                  <a:gd name="connsiteY3" fmla="*/ 169545 h 200787"/>
                  <a:gd name="connsiteX4" fmla="*/ 66675 w 180212"/>
                  <a:gd name="connsiteY4" fmla="*/ 200787 h 200787"/>
                  <a:gd name="connsiteX5" fmla="*/ 0 w 180212"/>
                  <a:gd name="connsiteY5" fmla="*/ 123825 h 200787"/>
                  <a:gd name="connsiteX6" fmla="*/ 0 w 180212"/>
                  <a:gd name="connsiteY6" fmla="*/ 0 h 200787"/>
                  <a:gd name="connsiteX7" fmla="*/ 51054 w 180212"/>
                  <a:gd name="connsiteY7" fmla="*/ 0 h 200787"/>
                  <a:gd name="connsiteX8" fmla="*/ 51054 w 180212"/>
                  <a:gd name="connsiteY8" fmla="*/ 104775 h 200787"/>
                  <a:gd name="connsiteX9" fmla="*/ 84201 w 180212"/>
                  <a:gd name="connsiteY9" fmla="*/ 161163 h 200787"/>
                  <a:gd name="connsiteX10" fmla="*/ 129159 w 180212"/>
                  <a:gd name="connsiteY10" fmla="*/ 96012 h 200787"/>
                  <a:gd name="connsiteX11" fmla="*/ 129159 w 180212"/>
                  <a:gd name="connsiteY11" fmla="*/ 0 h 200787"/>
                  <a:gd name="connsiteX12" fmla="*/ 180213 w 180212"/>
                  <a:gd name="connsiteY12" fmla="*/ 0 h 200787"/>
                  <a:gd name="connsiteX13" fmla="*/ 180213 w 180212"/>
                  <a:gd name="connsiteY13" fmla="*/ 196215 h 200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0212" h="200787">
                    <a:moveTo>
                      <a:pt x="180213" y="196215"/>
                    </a:moveTo>
                    <a:lnTo>
                      <a:pt x="131826" y="196215"/>
                    </a:lnTo>
                    <a:lnTo>
                      <a:pt x="131826" y="169545"/>
                    </a:lnTo>
                    <a:lnTo>
                      <a:pt x="131064" y="169545"/>
                    </a:lnTo>
                    <a:cubicBezTo>
                      <a:pt x="115443" y="188595"/>
                      <a:pt x="93345" y="200787"/>
                      <a:pt x="66675" y="200787"/>
                    </a:cubicBezTo>
                    <a:cubicBezTo>
                      <a:pt x="20193" y="200787"/>
                      <a:pt x="0" y="168021"/>
                      <a:pt x="0" y="123825"/>
                    </a:cubicBezTo>
                    <a:lnTo>
                      <a:pt x="0" y="0"/>
                    </a:lnTo>
                    <a:lnTo>
                      <a:pt x="51054" y="0"/>
                    </a:lnTo>
                    <a:lnTo>
                      <a:pt x="51054" y="104775"/>
                    </a:lnTo>
                    <a:cubicBezTo>
                      <a:pt x="51054" y="128778"/>
                      <a:pt x="51435" y="161163"/>
                      <a:pt x="84201" y="161163"/>
                    </a:cubicBezTo>
                    <a:cubicBezTo>
                      <a:pt x="121158" y="161163"/>
                      <a:pt x="129159" y="121158"/>
                      <a:pt x="129159" y="96012"/>
                    </a:cubicBezTo>
                    <a:lnTo>
                      <a:pt x="129159" y="0"/>
                    </a:lnTo>
                    <a:lnTo>
                      <a:pt x="180213" y="0"/>
                    </a:lnTo>
                    <a:lnTo>
                      <a:pt x="180213" y="196215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D8F5533-6C9B-8E48-D5C0-5F9E7A87E9B5}"/>
                  </a:ext>
                </a:extLst>
              </p:cNvPr>
              <p:cNvSpPr/>
              <p:nvPr/>
            </p:nvSpPr>
            <p:spPr>
              <a:xfrm>
                <a:off x="5084811" y="2252829"/>
                <a:ext cx="180212" cy="200787"/>
              </a:xfrm>
              <a:custGeom>
                <a:avLst/>
                <a:gdLst>
                  <a:gd name="connsiteX0" fmla="*/ 0 w 180212"/>
                  <a:gd name="connsiteY0" fmla="*/ 4572 h 200787"/>
                  <a:gd name="connsiteX1" fmla="*/ 48387 w 180212"/>
                  <a:gd name="connsiteY1" fmla="*/ 4572 h 200787"/>
                  <a:gd name="connsiteX2" fmla="*/ 48387 w 180212"/>
                  <a:gd name="connsiteY2" fmla="*/ 31242 h 200787"/>
                  <a:gd name="connsiteX3" fmla="*/ 49149 w 180212"/>
                  <a:gd name="connsiteY3" fmla="*/ 31242 h 200787"/>
                  <a:gd name="connsiteX4" fmla="*/ 113538 w 180212"/>
                  <a:gd name="connsiteY4" fmla="*/ 0 h 200787"/>
                  <a:gd name="connsiteX5" fmla="*/ 180213 w 180212"/>
                  <a:gd name="connsiteY5" fmla="*/ 76962 h 200787"/>
                  <a:gd name="connsiteX6" fmla="*/ 180213 w 180212"/>
                  <a:gd name="connsiteY6" fmla="*/ 200787 h 200787"/>
                  <a:gd name="connsiteX7" fmla="*/ 129159 w 180212"/>
                  <a:gd name="connsiteY7" fmla="*/ 200787 h 200787"/>
                  <a:gd name="connsiteX8" fmla="*/ 129159 w 180212"/>
                  <a:gd name="connsiteY8" fmla="*/ 96012 h 200787"/>
                  <a:gd name="connsiteX9" fmla="*/ 96012 w 180212"/>
                  <a:gd name="connsiteY9" fmla="*/ 39624 h 200787"/>
                  <a:gd name="connsiteX10" fmla="*/ 51054 w 180212"/>
                  <a:gd name="connsiteY10" fmla="*/ 104775 h 200787"/>
                  <a:gd name="connsiteX11" fmla="*/ 51054 w 180212"/>
                  <a:gd name="connsiteY11" fmla="*/ 200787 h 200787"/>
                  <a:gd name="connsiteX12" fmla="*/ 0 w 180212"/>
                  <a:gd name="connsiteY12" fmla="*/ 200787 h 200787"/>
                  <a:gd name="connsiteX13" fmla="*/ 0 w 180212"/>
                  <a:gd name="connsiteY13" fmla="*/ 4572 h 200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0212" h="200787">
                    <a:moveTo>
                      <a:pt x="0" y="4572"/>
                    </a:moveTo>
                    <a:lnTo>
                      <a:pt x="48387" y="4572"/>
                    </a:lnTo>
                    <a:lnTo>
                      <a:pt x="48387" y="31242"/>
                    </a:lnTo>
                    <a:lnTo>
                      <a:pt x="49149" y="31242"/>
                    </a:lnTo>
                    <a:cubicBezTo>
                      <a:pt x="65151" y="8763"/>
                      <a:pt x="86868" y="0"/>
                      <a:pt x="113538" y="0"/>
                    </a:cubicBezTo>
                    <a:cubicBezTo>
                      <a:pt x="160020" y="0"/>
                      <a:pt x="180213" y="32766"/>
                      <a:pt x="180213" y="76962"/>
                    </a:cubicBezTo>
                    <a:lnTo>
                      <a:pt x="180213" y="200787"/>
                    </a:lnTo>
                    <a:lnTo>
                      <a:pt x="129159" y="200787"/>
                    </a:lnTo>
                    <a:lnTo>
                      <a:pt x="129159" y="96012"/>
                    </a:lnTo>
                    <a:cubicBezTo>
                      <a:pt x="129159" y="72009"/>
                      <a:pt x="128778" y="39624"/>
                      <a:pt x="96012" y="39624"/>
                    </a:cubicBezTo>
                    <a:cubicBezTo>
                      <a:pt x="59055" y="39624"/>
                      <a:pt x="51054" y="79629"/>
                      <a:pt x="51054" y="104775"/>
                    </a:cubicBezTo>
                    <a:lnTo>
                      <a:pt x="51054" y="200787"/>
                    </a:lnTo>
                    <a:lnTo>
                      <a:pt x="0" y="200787"/>
                    </a:lnTo>
                    <a:lnTo>
                      <a:pt x="0" y="4572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0AC0542-1634-2EF5-6E48-E0A22E5BF6E0}"/>
                  </a:ext>
                </a:extLst>
              </p:cNvPr>
              <p:cNvSpPr/>
              <p:nvPr/>
            </p:nvSpPr>
            <p:spPr>
              <a:xfrm>
                <a:off x="5304934" y="2167866"/>
                <a:ext cx="192786" cy="290321"/>
              </a:xfrm>
              <a:custGeom>
                <a:avLst/>
                <a:gdLst>
                  <a:gd name="connsiteX0" fmla="*/ 143256 w 192786"/>
                  <a:gd name="connsiteY0" fmla="*/ 263652 h 290321"/>
                  <a:gd name="connsiteX1" fmla="*/ 142494 w 192786"/>
                  <a:gd name="connsiteY1" fmla="*/ 263652 h 290321"/>
                  <a:gd name="connsiteX2" fmla="*/ 82296 w 192786"/>
                  <a:gd name="connsiteY2" fmla="*/ 290322 h 290321"/>
                  <a:gd name="connsiteX3" fmla="*/ 0 w 192786"/>
                  <a:gd name="connsiteY3" fmla="*/ 187071 h 290321"/>
                  <a:gd name="connsiteX4" fmla="*/ 82296 w 192786"/>
                  <a:gd name="connsiteY4" fmla="*/ 84963 h 290321"/>
                  <a:gd name="connsiteX5" fmla="*/ 140970 w 192786"/>
                  <a:gd name="connsiteY5" fmla="*/ 112395 h 290321"/>
                  <a:gd name="connsiteX6" fmla="*/ 141732 w 192786"/>
                  <a:gd name="connsiteY6" fmla="*/ 112395 h 290321"/>
                  <a:gd name="connsiteX7" fmla="*/ 141732 w 192786"/>
                  <a:gd name="connsiteY7" fmla="*/ 0 h 290321"/>
                  <a:gd name="connsiteX8" fmla="*/ 192786 w 192786"/>
                  <a:gd name="connsiteY8" fmla="*/ 0 h 290321"/>
                  <a:gd name="connsiteX9" fmla="*/ 192786 w 192786"/>
                  <a:gd name="connsiteY9" fmla="*/ 285655 h 290321"/>
                  <a:gd name="connsiteX10" fmla="*/ 143256 w 192786"/>
                  <a:gd name="connsiteY10" fmla="*/ 285655 h 290321"/>
                  <a:gd name="connsiteX11" fmla="*/ 143256 w 192786"/>
                  <a:gd name="connsiteY11" fmla="*/ 263557 h 290321"/>
                  <a:gd name="connsiteX12" fmla="*/ 96393 w 192786"/>
                  <a:gd name="connsiteY12" fmla="*/ 250698 h 290321"/>
                  <a:gd name="connsiteX13" fmla="*/ 141351 w 192786"/>
                  <a:gd name="connsiteY13" fmla="*/ 187071 h 290321"/>
                  <a:gd name="connsiteX14" fmla="*/ 95631 w 192786"/>
                  <a:gd name="connsiteY14" fmla="*/ 124587 h 290321"/>
                  <a:gd name="connsiteX15" fmla="*/ 53340 w 192786"/>
                  <a:gd name="connsiteY15" fmla="*/ 187071 h 290321"/>
                  <a:gd name="connsiteX16" fmla="*/ 96393 w 192786"/>
                  <a:gd name="connsiteY16" fmla="*/ 250698 h 290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2786" h="290321">
                    <a:moveTo>
                      <a:pt x="143256" y="263652"/>
                    </a:moveTo>
                    <a:lnTo>
                      <a:pt x="142494" y="263652"/>
                    </a:lnTo>
                    <a:cubicBezTo>
                      <a:pt x="127254" y="282702"/>
                      <a:pt x="106299" y="290322"/>
                      <a:pt x="82296" y="290322"/>
                    </a:cubicBezTo>
                    <a:cubicBezTo>
                      <a:pt x="22098" y="290322"/>
                      <a:pt x="0" y="240792"/>
                      <a:pt x="0" y="187071"/>
                    </a:cubicBezTo>
                    <a:cubicBezTo>
                      <a:pt x="0" y="133350"/>
                      <a:pt x="22098" y="84963"/>
                      <a:pt x="82296" y="84963"/>
                    </a:cubicBezTo>
                    <a:cubicBezTo>
                      <a:pt x="107823" y="84963"/>
                      <a:pt x="125730" y="93726"/>
                      <a:pt x="140970" y="112395"/>
                    </a:cubicBezTo>
                    <a:lnTo>
                      <a:pt x="141732" y="112395"/>
                    </a:lnTo>
                    <a:lnTo>
                      <a:pt x="141732" y="0"/>
                    </a:lnTo>
                    <a:lnTo>
                      <a:pt x="192786" y="0"/>
                    </a:lnTo>
                    <a:lnTo>
                      <a:pt x="192786" y="285655"/>
                    </a:lnTo>
                    <a:lnTo>
                      <a:pt x="143256" y="285655"/>
                    </a:lnTo>
                    <a:lnTo>
                      <a:pt x="143256" y="263557"/>
                    </a:lnTo>
                    <a:close/>
                    <a:moveTo>
                      <a:pt x="96393" y="250698"/>
                    </a:moveTo>
                    <a:cubicBezTo>
                      <a:pt x="130302" y="250698"/>
                      <a:pt x="141351" y="214884"/>
                      <a:pt x="141351" y="187071"/>
                    </a:cubicBezTo>
                    <a:cubicBezTo>
                      <a:pt x="141351" y="159258"/>
                      <a:pt x="128397" y="124587"/>
                      <a:pt x="95631" y="124587"/>
                    </a:cubicBezTo>
                    <a:cubicBezTo>
                      <a:pt x="62865" y="124587"/>
                      <a:pt x="53340" y="160782"/>
                      <a:pt x="53340" y="187071"/>
                    </a:cubicBezTo>
                    <a:cubicBezTo>
                      <a:pt x="53340" y="213360"/>
                      <a:pt x="62865" y="250698"/>
                      <a:pt x="96393" y="250698"/>
                    </a:cubicBez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65CEF60-7576-D3F7-4288-4A498BC0CC93}"/>
                  </a:ext>
                </a:extLst>
              </p:cNvPr>
              <p:cNvSpPr/>
              <p:nvPr/>
            </p:nvSpPr>
            <p:spPr>
              <a:xfrm>
                <a:off x="5537821" y="2252829"/>
                <a:ext cx="177164" cy="205358"/>
              </a:xfrm>
              <a:custGeom>
                <a:avLst/>
                <a:gdLst>
                  <a:gd name="connsiteX0" fmla="*/ 21336 w 177164"/>
                  <a:gd name="connsiteY0" fmla="*/ 14859 h 205358"/>
                  <a:gd name="connsiteX1" fmla="*/ 89535 w 177164"/>
                  <a:gd name="connsiteY1" fmla="*/ 0 h 205358"/>
                  <a:gd name="connsiteX2" fmla="*/ 174117 w 177164"/>
                  <a:gd name="connsiteY2" fmla="*/ 82677 h 205358"/>
                  <a:gd name="connsiteX3" fmla="*/ 174117 w 177164"/>
                  <a:gd name="connsiteY3" fmla="*/ 107823 h 205358"/>
                  <a:gd name="connsiteX4" fmla="*/ 174879 w 177164"/>
                  <a:gd name="connsiteY4" fmla="*/ 156972 h 205358"/>
                  <a:gd name="connsiteX5" fmla="*/ 177165 w 177164"/>
                  <a:gd name="connsiteY5" fmla="*/ 200787 h 205358"/>
                  <a:gd name="connsiteX6" fmla="*/ 132207 w 177164"/>
                  <a:gd name="connsiteY6" fmla="*/ 200787 h 205358"/>
                  <a:gd name="connsiteX7" fmla="*/ 129921 w 177164"/>
                  <a:gd name="connsiteY7" fmla="*/ 171450 h 205358"/>
                  <a:gd name="connsiteX8" fmla="*/ 129159 w 177164"/>
                  <a:gd name="connsiteY8" fmla="*/ 171450 h 205358"/>
                  <a:gd name="connsiteX9" fmla="*/ 68580 w 177164"/>
                  <a:gd name="connsiteY9" fmla="*/ 205359 h 205358"/>
                  <a:gd name="connsiteX10" fmla="*/ 0 w 177164"/>
                  <a:gd name="connsiteY10" fmla="*/ 147066 h 205358"/>
                  <a:gd name="connsiteX11" fmla="*/ 33528 w 177164"/>
                  <a:gd name="connsiteY11" fmla="*/ 91059 h 205358"/>
                  <a:gd name="connsiteX12" fmla="*/ 99441 w 177164"/>
                  <a:gd name="connsiteY12" fmla="*/ 79629 h 205358"/>
                  <a:gd name="connsiteX13" fmla="*/ 127635 w 177164"/>
                  <a:gd name="connsiteY13" fmla="*/ 79629 h 205358"/>
                  <a:gd name="connsiteX14" fmla="*/ 83439 w 177164"/>
                  <a:gd name="connsiteY14" fmla="*/ 37338 h 205358"/>
                  <a:gd name="connsiteX15" fmla="*/ 22860 w 177164"/>
                  <a:gd name="connsiteY15" fmla="*/ 58674 h 205358"/>
                  <a:gd name="connsiteX16" fmla="*/ 21336 w 177164"/>
                  <a:gd name="connsiteY16" fmla="*/ 14859 h 205358"/>
                  <a:gd name="connsiteX17" fmla="*/ 81058 w 177164"/>
                  <a:gd name="connsiteY17" fmla="*/ 168021 h 205358"/>
                  <a:gd name="connsiteX18" fmla="*/ 116872 w 177164"/>
                  <a:gd name="connsiteY18" fmla="*/ 150495 h 205358"/>
                  <a:gd name="connsiteX19" fmla="*/ 127540 w 177164"/>
                  <a:gd name="connsiteY19" fmla="*/ 110109 h 205358"/>
                  <a:gd name="connsiteX20" fmla="*/ 105442 w 177164"/>
                  <a:gd name="connsiteY20" fmla="*/ 110109 h 205358"/>
                  <a:gd name="connsiteX21" fmla="*/ 48673 w 177164"/>
                  <a:gd name="connsiteY21" fmla="*/ 144018 h 205358"/>
                  <a:gd name="connsiteX22" fmla="*/ 81058 w 177164"/>
                  <a:gd name="connsiteY22" fmla="*/ 168021 h 205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7164" h="205358">
                    <a:moveTo>
                      <a:pt x="21336" y="14859"/>
                    </a:moveTo>
                    <a:cubicBezTo>
                      <a:pt x="41148" y="5715"/>
                      <a:pt x="67818" y="0"/>
                      <a:pt x="89535" y="0"/>
                    </a:cubicBezTo>
                    <a:cubicBezTo>
                      <a:pt x="149352" y="0"/>
                      <a:pt x="174117" y="24765"/>
                      <a:pt x="174117" y="82677"/>
                    </a:cubicBezTo>
                    <a:lnTo>
                      <a:pt x="174117" y="107823"/>
                    </a:lnTo>
                    <a:cubicBezTo>
                      <a:pt x="174117" y="127635"/>
                      <a:pt x="174498" y="142494"/>
                      <a:pt x="174879" y="156972"/>
                    </a:cubicBezTo>
                    <a:cubicBezTo>
                      <a:pt x="175260" y="171831"/>
                      <a:pt x="176022" y="185547"/>
                      <a:pt x="177165" y="200787"/>
                    </a:cubicBezTo>
                    <a:lnTo>
                      <a:pt x="132207" y="200787"/>
                    </a:lnTo>
                    <a:cubicBezTo>
                      <a:pt x="130302" y="190500"/>
                      <a:pt x="130302" y="177546"/>
                      <a:pt x="129921" y="171450"/>
                    </a:cubicBezTo>
                    <a:lnTo>
                      <a:pt x="129159" y="171450"/>
                    </a:lnTo>
                    <a:cubicBezTo>
                      <a:pt x="117348" y="193167"/>
                      <a:pt x="91821" y="205359"/>
                      <a:pt x="68580" y="205359"/>
                    </a:cubicBezTo>
                    <a:cubicBezTo>
                      <a:pt x="33909" y="205359"/>
                      <a:pt x="0" y="184404"/>
                      <a:pt x="0" y="147066"/>
                    </a:cubicBezTo>
                    <a:cubicBezTo>
                      <a:pt x="0" y="117729"/>
                      <a:pt x="14097" y="100584"/>
                      <a:pt x="33528" y="91059"/>
                    </a:cubicBezTo>
                    <a:cubicBezTo>
                      <a:pt x="52959" y="81534"/>
                      <a:pt x="78105" y="79629"/>
                      <a:pt x="99441" y="79629"/>
                    </a:cubicBezTo>
                    <a:lnTo>
                      <a:pt x="127635" y="79629"/>
                    </a:lnTo>
                    <a:cubicBezTo>
                      <a:pt x="127635" y="48006"/>
                      <a:pt x="113538" y="37338"/>
                      <a:pt x="83439" y="37338"/>
                    </a:cubicBezTo>
                    <a:cubicBezTo>
                      <a:pt x="61722" y="37338"/>
                      <a:pt x="40005" y="45720"/>
                      <a:pt x="22860" y="58674"/>
                    </a:cubicBezTo>
                    <a:lnTo>
                      <a:pt x="21336" y="14859"/>
                    </a:lnTo>
                    <a:close/>
                    <a:moveTo>
                      <a:pt x="81058" y="168021"/>
                    </a:moveTo>
                    <a:cubicBezTo>
                      <a:pt x="96679" y="168021"/>
                      <a:pt x="108871" y="161163"/>
                      <a:pt x="116872" y="150495"/>
                    </a:cubicBezTo>
                    <a:cubicBezTo>
                      <a:pt x="125254" y="139446"/>
                      <a:pt x="127540" y="125349"/>
                      <a:pt x="127540" y="110109"/>
                    </a:cubicBezTo>
                    <a:lnTo>
                      <a:pt x="105442" y="110109"/>
                    </a:lnTo>
                    <a:cubicBezTo>
                      <a:pt x="82582" y="110109"/>
                      <a:pt x="48673" y="113919"/>
                      <a:pt x="48673" y="144018"/>
                    </a:cubicBezTo>
                    <a:cubicBezTo>
                      <a:pt x="48673" y="160782"/>
                      <a:pt x="62770" y="168021"/>
                      <a:pt x="81058" y="168021"/>
                    </a:cubicBez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C474A2C-9958-F33A-1BDE-996E4D4644FD}"/>
                  </a:ext>
                </a:extLst>
              </p:cNvPr>
              <p:cNvSpPr/>
              <p:nvPr/>
            </p:nvSpPr>
            <p:spPr>
              <a:xfrm>
                <a:off x="5741274" y="2201775"/>
                <a:ext cx="137541" cy="256412"/>
              </a:xfrm>
              <a:custGeom>
                <a:avLst/>
                <a:gdLst>
                  <a:gd name="connsiteX0" fmla="*/ 37719 w 137541"/>
                  <a:gd name="connsiteY0" fmla="*/ 92964 h 256412"/>
                  <a:gd name="connsiteX1" fmla="*/ 0 w 137541"/>
                  <a:gd name="connsiteY1" fmla="*/ 92964 h 256412"/>
                  <a:gd name="connsiteX2" fmla="*/ 0 w 137541"/>
                  <a:gd name="connsiteY2" fmla="*/ 55626 h 256412"/>
                  <a:gd name="connsiteX3" fmla="*/ 37719 w 137541"/>
                  <a:gd name="connsiteY3" fmla="*/ 55626 h 256412"/>
                  <a:gd name="connsiteX4" fmla="*/ 37719 w 137541"/>
                  <a:gd name="connsiteY4" fmla="*/ 16383 h 256412"/>
                  <a:gd name="connsiteX5" fmla="*/ 88773 w 137541"/>
                  <a:gd name="connsiteY5" fmla="*/ 0 h 256412"/>
                  <a:gd name="connsiteX6" fmla="*/ 88773 w 137541"/>
                  <a:gd name="connsiteY6" fmla="*/ 55626 h 256412"/>
                  <a:gd name="connsiteX7" fmla="*/ 134112 w 137541"/>
                  <a:gd name="connsiteY7" fmla="*/ 55626 h 256412"/>
                  <a:gd name="connsiteX8" fmla="*/ 134112 w 137541"/>
                  <a:gd name="connsiteY8" fmla="*/ 92964 h 256412"/>
                  <a:gd name="connsiteX9" fmla="*/ 88773 w 137541"/>
                  <a:gd name="connsiteY9" fmla="*/ 92964 h 256412"/>
                  <a:gd name="connsiteX10" fmla="*/ 88773 w 137541"/>
                  <a:gd name="connsiteY10" fmla="*/ 184404 h 256412"/>
                  <a:gd name="connsiteX11" fmla="*/ 112776 w 137541"/>
                  <a:gd name="connsiteY11" fmla="*/ 216789 h 256412"/>
                  <a:gd name="connsiteX12" fmla="*/ 136017 w 137541"/>
                  <a:gd name="connsiteY12" fmla="*/ 211455 h 256412"/>
                  <a:gd name="connsiteX13" fmla="*/ 137541 w 137541"/>
                  <a:gd name="connsiteY13" fmla="*/ 251841 h 256412"/>
                  <a:gd name="connsiteX14" fmla="*/ 99822 w 137541"/>
                  <a:gd name="connsiteY14" fmla="*/ 256413 h 256412"/>
                  <a:gd name="connsiteX15" fmla="*/ 37719 w 137541"/>
                  <a:gd name="connsiteY15" fmla="*/ 192786 h 256412"/>
                  <a:gd name="connsiteX16" fmla="*/ 37719 w 137541"/>
                  <a:gd name="connsiteY16" fmla="*/ 92964 h 25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7541" h="256412">
                    <a:moveTo>
                      <a:pt x="37719" y="92964"/>
                    </a:moveTo>
                    <a:lnTo>
                      <a:pt x="0" y="92964"/>
                    </a:lnTo>
                    <a:lnTo>
                      <a:pt x="0" y="55626"/>
                    </a:lnTo>
                    <a:lnTo>
                      <a:pt x="37719" y="55626"/>
                    </a:lnTo>
                    <a:lnTo>
                      <a:pt x="37719" y="16383"/>
                    </a:lnTo>
                    <a:lnTo>
                      <a:pt x="88773" y="0"/>
                    </a:lnTo>
                    <a:lnTo>
                      <a:pt x="88773" y="55626"/>
                    </a:lnTo>
                    <a:lnTo>
                      <a:pt x="134112" y="55626"/>
                    </a:lnTo>
                    <a:lnTo>
                      <a:pt x="134112" y="92964"/>
                    </a:lnTo>
                    <a:lnTo>
                      <a:pt x="88773" y="92964"/>
                    </a:lnTo>
                    <a:lnTo>
                      <a:pt x="88773" y="184404"/>
                    </a:lnTo>
                    <a:cubicBezTo>
                      <a:pt x="88773" y="201168"/>
                      <a:pt x="93345" y="216789"/>
                      <a:pt x="112776" y="216789"/>
                    </a:cubicBezTo>
                    <a:cubicBezTo>
                      <a:pt x="121920" y="216789"/>
                      <a:pt x="130683" y="214884"/>
                      <a:pt x="136017" y="211455"/>
                    </a:cubicBezTo>
                    <a:lnTo>
                      <a:pt x="137541" y="251841"/>
                    </a:lnTo>
                    <a:cubicBezTo>
                      <a:pt x="126873" y="254889"/>
                      <a:pt x="115062" y="256413"/>
                      <a:pt x="99822" y="256413"/>
                    </a:cubicBezTo>
                    <a:cubicBezTo>
                      <a:pt x="59817" y="256413"/>
                      <a:pt x="37719" y="231648"/>
                      <a:pt x="37719" y="192786"/>
                    </a:cubicBezTo>
                    <a:lnTo>
                      <a:pt x="37719" y="92964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32C8716-A192-1E91-5E8B-D2BC987186AC}"/>
                  </a:ext>
                </a:extLst>
              </p:cNvPr>
              <p:cNvSpPr/>
              <p:nvPr/>
            </p:nvSpPr>
            <p:spPr>
              <a:xfrm>
                <a:off x="5911581" y="2172819"/>
                <a:ext cx="51054" cy="280796"/>
              </a:xfrm>
              <a:custGeom>
                <a:avLst/>
                <a:gdLst>
                  <a:gd name="connsiteX0" fmla="*/ 0 w 51054"/>
                  <a:gd name="connsiteY0" fmla="*/ 0 h 280796"/>
                  <a:gd name="connsiteX1" fmla="*/ 51054 w 51054"/>
                  <a:gd name="connsiteY1" fmla="*/ 0 h 280796"/>
                  <a:gd name="connsiteX2" fmla="*/ 51054 w 51054"/>
                  <a:gd name="connsiteY2" fmla="*/ 48768 h 280796"/>
                  <a:gd name="connsiteX3" fmla="*/ 0 w 51054"/>
                  <a:gd name="connsiteY3" fmla="*/ 48768 h 280796"/>
                  <a:gd name="connsiteX4" fmla="*/ 0 w 51054"/>
                  <a:gd name="connsiteY4" fmla="*/ 0 h 280796"/>
                  <a:gd name="connsiteX5" fmla="*/ 0 w 51054"/>
                  <a:gd name="connsiteY5" fmla="*/ 84582 h 280796"/>
                  <a:gd name="connsiteX6" fmla="*/ 51054 w 51054"/>
                  <a:gd name="connsiteY6" fmla="*/ 84582 h 280796"/>
                  <a:gd name="connsiteX7" fmla="*/ 51054 w 51054"/>
                  <a:gd name="connsiteY7" fmla="*/ 280797 h 280796"/>
                  <a:gd name="connsiteX8" fmla="*/ 0 w 51054"/>
                  <a:gd name="connsiteY8" fmla="*/ 280797 h 280796"/>
                  <a:gd name="connsiteX9" fmla="*/ 0 w 51054"/>
                  <a:gd name="connsiteY9" fmla="*/ 84582 h 280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054" h="280796">
                    <a:moveTo>
                      <a:pt x="0" y="0"/>
                    </a:moveTo>
                    <a:lnTo>
                      <a:pt x="51054" y="0"/>
                    </a:lnTo>
                    <a:lnTo>
                      <a:pt x="51054" y="48768"/>
                    </a:lnTo>
                    <a:lnTo>
                      <a:pt x="0" y="48768"/>
                    </a:lnTo>
                    <a:lnTo>
                      <a:pt x="0" y="0"/>
                    </a:lnTo>
                    <a:close/>
                    <a:moveTo>
                      <a:pt x="0" y="84582"/>
                    </a:moveTo>
                    <a:lnTo>
                      <a:pt x="51054" y="84582"/>
                    </a:lnTo>
                    <a:lnTo>
                      <a:pt x="51054" y="280797"/>
                    </a:lnTo>
                    <a:lnTo>
                      <a:pt x="0" y="280797"/>
                    </a:lnTo>
                    <a:lnTo>
                      <a:pt x="0" y="84582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1BE03F71-9F22-6F12-4426-8C100A3CA380}"/>
                  </a:ext>
                </a:extLst>
              </p:cNvPr>
              <p:cNvSpPr/>
              <p:nvPr/>
            </p:nvSpPr>
            <p:spPr>
              <a:xfrm>
                <a:off x="6003688" y="2252829"/>
                <a:ext cx="205358" cy="205358"/>
              </a:xfrm>
              <a:custGeom>
                <a:avLst/>
                <a:gdLst>
                  <a:gd name="connsiteX0" fmla="*/ 102489 w 205358"/>
                  <a:gd name="connsiteY0" fmla="*/ 0 h 205358"/>
                  <a:gd name="connsiteX1" fmla="*/ 205359 w 205358"/>
                  <a:gd name="connsiteY1" fmla="*/ 104013 h 205358"/>
                  <a:gd name="connsiteX2" fmla="*/ 102489 w 205358"/>
                  <a:gd name="connsiteY2" fmla="*/ 205359 h 205358"/>
                  <a:gd name="connsiteX3" fmla="*/ 0 w 205358"/>
                  <a:gd name="connsiteY3" fmla="*/ 104013 h 205358"/>
                  <a:gd name="connsiteX4" fmla="*/ 102489 w 205358"/>
                  <a:gd name="connsiteY4" fmla="*/ 0 h 205358"/>
                  <a:gd name="connsiteX5" fmla="*/ 102489 w 205358"/>
                  <a:gd name="connsiteY5" fmla="*/ 165735 h 205358"/>
                  <a:gd name="connsiteX6" fmla="*/ 152019 w 205358"/>
                  <a:gd name="connsiteY6" fmla="*/ 97917 h 205358"/>
                  <a:gd name="connsiteX7" fmla="*/ 102489 w 205358"/>
                  <a:gd name="connsiteY7" fmla="*/ 39624 h 205358"/>
                  <a:gd name="connsiteX8" fmla="*/ 53340 w 205358"/>
                  <a:gd name="connsiteY8" fmla="*/ 97917 h 205358"/>
                  <a:gd name="connsiteX9" fmla="*/ 102489 w 205358"/>
                  <a:gd name="connsiteY9" fmla="*/ 165735 h 205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5358" h="205358">
                    <a:moveTo>
                      <a:pt x="102489" y="0"/>
                    </a:moveTo>
                    <a:cubicBezTo>
                      <a:pt x="160782" y="0"/>
                      <a:pt x="205359" y="39243"/>
                      <a:pt x="205359" y="104013"/>
                    </a:cubicBezTo>
                    <a:cubicBezTo>
                      <a:pt x="205359" y="160401"/>
                      <a:pt x="167640" y="205359"/>
                      <a:pt x="102489" y="205359"/>
                    </a:cubicBezTo>
                    <a:cubicBezTo>
                      <a:pt x="37338" y="205359"/>
                      <a:pt x="0" y="160401"/>
                      <a:pt x="0" y="104013"/>
                    </a:cubicBezTo>
                    <a:cubicBezTo>
                      <a:pt x="0" y="39243"/>
                      <a:pt x="44577" y="0"/>
                      <a:pt x="102489" y="0"/>
                    </a:cubicBezTo>
                    <a:close/>
                    <a:moveTo>
                      <a:pt x="102489" y="165735"/>
                    </a:moveTo>
                    <a:cubicBezTo>
                      <a:pt x="141732" y="165735"/>
                      <a:pt x="152019" y="130683"/>
                      <a:pt x="152019" y="97917"/>
                    </a:cubicBezTo>
                    <a:cubicBezTo>
                      <a:pt x="152019" y="67818"/>
                      <a:pt x="136017" y="39624"/>
                      <a:pt x="102489" y="39624"/>
                    </a:cubicBezTo>
                    <a:cubicBezTo>
                      <a:pt x="68961" y="39624"/>
                      <a:pt x="53340" y="68580"/>
                      <a:pt x="53340" y="97917"/>
                    </a:cubicBezTo>
                    <a:cubicBezTo>
                      <a:pt x="53340" y="130302"/>
                      <a:pt x="63627" y="165735"/>
                      <a:pt x="102489" y="165735"/>
                    </a:cubicBez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4AB1C4C6-5A0A-EEAB-0D73-14D10C0C44B5}"/>
                  </a:ext>
                </a:extLst>
              </p:cNvPr>
              <p:cNvSpPr/>
              <p:nvPr/>
            </p:nvSpPr>
            <p:spPr>
              <a:xfrm>
                <a:off x="6249148" y="2252829"/>
                <a:ext cx="180213" cy="200787"/>
              </a:xfrm>
              <a:custGeom>
                <a:avLst/>
                <a:gdLst>
                  <a:gd name="connsiteX0" fmla="*/ 0 w 180213"/>
                  <a:gd name="connsiteY0" fmla="*/ 4572 h 200787"/>
                  <a:gd name="connsiteX1" fmla="*/ 48387 w 180213"/>
                  <a:gd name="connsiteY1" fmla="*/ 4572 h 200787"/>
                  <a:gd name="connsiteX2" fmla="*/ 48387 w 180213"/>
                  <a:gd name="connsiteY2" fmla="*/ 31242 h 200787"/>
                  <a:gd name="connsiteX3" fmla="*/ 49149 w 180213"/>
                  <a:gd name="connsiteY3" fmla="*/ 31242 h 200787"/>
                  <a:gd name="connsiteX4" fmla="*/ 113538 w 180213"/>
                  <a:gd name="connsiteY4" fmla="*/ 0 h 200787"/>
                  <a:gd name="connsiteX5" fmla="*/ 180213 w 180213"/>
                  <a:gd name="connsiteY5" fmla="*/ 76962 h 200787"/>
                  <a:gd name="connsiteX6" fmla="*/ 180213 w 180213"/>
                  <a:gd name="connsiteY6" fmla="*/ 200787 h 200787"/>
                  <a:gd name="connsiteX7" fmla="*/ 129159 w 180213"/>
                  <a:gd name="connsiteY7" fmla="*/ 200787 h 200787"/>
                  <a:gd name="connsiteX8" fmla="*/ 129159 w 180213"/>
                  <a:gd name="connsiteY8" fmla="*/ 96012 h 200787"/>
                  <a:gd name="connsiteX9" fmla="*/ 96012 w 180213"/>
                  <a:gd name="connsiteY9" fmla="*/ 39624 h 200787"/>
                  <a:gd name="connsiteX10" fmla="*/ 51054 w 180213"/>
                  <a:gd name="connsiteY10" fmla="*/ 104775 h 200787"/>
                  <a:gd name="connsiteX11" fmla="*/ 51054 w 180213"/>
                  <a:gd name="connsiteY11" fmla="*/ 200787 h 200787"/>
                  <a:gd name="connsiteX12" fmla="*/ 0 w 180213"/>
                  <a:gd name="connsiteY12" fmla="*/ 200787 h 200787"/>
                  <a:gd name="connsiteX13" fmla="*/ 0 w 180213"/>
                  <a:gd name="connsiteY13" fmla="*/ 4572 h 200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0213" h="200787">
                    <a:moveTo>
                      <a:pt x="0" y="4572"/>
                    </a:moveTo>
                    <a:lnTo>
                      <a:pt x="48387" y="4572"/>
                    </a:lnTo>
                    <a:lnTo>
                      <a:pt x="48387" y="31242"/>
                    </a:lnTo>
                    <a:lnTo>
                      <a:pt x="49149" y="31242"/>
                    </a:lnTo>
                    <a:cubicBezTo>
                      <a:pt x="65151" y="8763"/>
                      <a:pt x="86868" y="0"/>
                      <a:pt x="113538" y="0"/>
                    </a:cubicBezTo>
                    <a:cubicBezTo>
                      <a:pt x="160020" y="0"/>
                      <a:pt x="180213" y="32766"/>
                      <a:pt x="180213" y="76962"/>
                    </a:cubicBezTo>
                    <a:lnTo>
                      <a:pt x="180213" y="200787"/>
                    </a:lnTo>
                    <a:lnTo>
                      <a:pt x="129159" y="200787"/>
                    </a:lnTo>
                    <a:lnTo>
                      <a:pt x="129159" y="96012"/>
                    </a:lnTo>
                    <a:cubicBezTo>
                      <a:pt x="129159" y="72009"/>
                      <a:pt x="128778" y="39624"/>
                      <a:pt x="96012" y="39624"/>
                    </a:cubicBezTo>
                    <a:cubicBezTo>
                      <a:pt x="59055" y="39624"/>
                      <a:pt x="51054" y="79629"/>
                      <a:pt x="51054" y="104775"/>
                    </a:cubicBezTo>
                    <a:lnTo>
                      <a:pt x="51054" y="200787"/>
                    </a:lnTo>
                    <a:lnTo>
                      <a:pt x="0" y="200787"/>
                    </a:lnTo>
                    <a:lnTo>
                      <a:pt x="0" y="4572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CA9927C6-C064-84FD-42E8-602BC1C41F22}"/>
                  </a:ext>
                </a:extLst>
              </p:cNvPr>
              <p:cNvSpPr/>
              <p:nvPr/>
            </p:nvSpPr>
            <p:spPr>
              <a:xfrm>
                <a:off x="6564520" y="2187678"/>
                <a:ext cx="205740" cy="265937"/>
              </a:xfrm>
              <a:custGeom>
                <a:avLst/>
                <a:gdLst>
                  <a:gd name="connsiteX0" fmla="*/ 76200 w 205740"/>
                  <a:gd name="connsiteY0" fmla="*/ 41910 h 265937"/>
                  <a:gd name="connsiteX1" fmla="*/ 0 w 205740"/>
                  <a:gd name="connsiteY1" fmla="*/ 41910 h 265937"/>
                  <a:gd name="connsiteX2" fmla="*/ 0 w 205740"/>
                  <a:gd name="connsiteY2" fmla="*/ 0 h 265937"/>
                  <a:gd name="connsiteX3" fmla="*/ 205740 w 205740"/>
                  <a:gd name="connsiteY3" fmla="*/ 0 h 265937"/>
                  <a:gd name="connsiteX4" fmla="*/ 205740 w 205740"/>
                  <a:gd name="connsiteY4" fmla="*/ 41910 h 265937"/>
                  <a:gd name="connsiteX5" fmla="*/ 129540 w 205740"/>
                  <a:gd name="connsiteY5" fmla="*/ 41910 h 265937"/>
                  <a:gd name="connsiteX6" fmla="*/ 129540 w 205740"/>
                  <a:gd name="connsiteY6" fmla="*/ 265938 h 265937"/>
                  <a:gd name="connsiteX7" fmla="*/ 76200 w 205740"/>
                  <a:gd name="connsiteY7" fmla="*/ 265938 h 265937"/>
                  <a:gd name="connsiteX8" fmla="*/ 76200 w 205740"/>
                  <a:gd name="connsiteY8" fmla="*/ 41910 h 265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740" h="265937">
                    <a:moveTo>
                      <a:pt x="76200" y="41910"/>
                    </a:moveTo>
                    <a:lnTo>
                      <a:pt x="0" y="41910"/>
                    </a:lnTo>
                    <a:lnTo>
                      <a:pt x="0" y="0"/>
                    </a:lnTo>
                    <a:lnTo>
                      <a:pt x="205740" y="0"/>
                    </a:lnTo>
                    <a:lnTo>
                      <a:pt x="205740" y="41910"/>
                    </a:lnTo>
                    <a:lnTo>
                      <a:pt x="129540" y="41910"/>
                    </a:lnTo>
                    <a:lnTo>
                      <a:pt x="129540" y="265938"/>
                    </a:lnTo>
                    <a:lnTo>
                      <a:pt x="76200" y="265938"/>
                    </a:lnTo>
                    <a:lnTo>
                      <a:pt x="76200" y="41910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D9F1568C-8998-6345-D725-37384511EF19}"/>
                  </a:ext>
                </a:extLst>
              </p:cNvPr>
              <p:cNvSpPr/>
              <p:nvPr/>
            </p:nvSpPr>
            <p:spPr>
              <a:xfrm>
                <a:off x="6765688" y="2252829"/>
                <a:ext cx="115442" cy="200787"/>
              </a:xfrm>
              <a:custGeom>
                <a:avLst/>
                <a:gdLst>
                  <a:gd name="connsiteX0" fmla="*/ 0 w 115442"/>
                  <a:gd name="connsiteY0" fmla="*/ 4572 h 200787"/>
                  <a:gd name="connsiteX1" fmla="*/ 45339 w 115442"/>
                  <a:gd name="connsiteY1" fmla="*/ 4572 h 200787"/>
                  <a:gd name="connsiteX2" fmla="*/ 45339 w 115442"/>
                  <a:gd name="connsiteY2" fmla="*/ 49149 h 200787"/>
                  <a:gd name="connsiteX3" fmla="*/ 46101 w 115442"/>
                  <a:gd name="connsiteY3" fmla="*/ 49149 h 200787"/>
                  <a:gd name="connsiteX4" fmla="*/ 99822 w 115442"/>
                  <a:gd name="connsiteY4" fmla="*/ 0 h 200787"/>
                  <a:gd name="connsiteX5" fmla="*/ 115443 w 115442"/>
                  <a:gd name="connsiteY5" fmla="*/ 1524 h 200787"/>
                  <a:gd name="connsiteX6" fmla="*/ 115443 w 115442"/>
                  <a:gd name="connsiteY6" fmla="*/ 52959 h 200787"/>
                  <a:gd name="connsiteX7" fmla="*/ 92583 w 115442"/>
                  <a:gd name="connsiteY7" fmla="*/ 48768 h 200787"/>
                  <a:gd name="connsiteX8" fmla="*/ 51054 w 115442"/>
                  <a:gd name="connsiteY8" fmla="*/ 128778 h 200787"/>
                  <a:gd name="connsiteX9" fmla="*/ 51054 w 115442"/>
                  <a:gd name="connsiteY9" fmla="*/ 200787 h 200787"/>
                  <a:gd name="connsiteX10" fmla="*/ 0 w 115442"/>
                  <a:gd name="connsiteY10" fmla="*/ 200787 h 200787"/>
                  <a:gd name="connsiteX11" fmla="*/ 0 w 115442"/>
                  <a:gd name="connsiteY11" fmla="*/ 4572 h 200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442" h="200787">
                    <a:moveTo>
                      <a:pt x="0" y="4572"/>
                    </a:moveTo>
                    <a:lnTo>
                      <a:pt x="45339" y="4572"/>
                    </a:lnTo>
                    <a:lnTo>
                      <a:pt x="45339" y="49149"/>
                    </a:lnTo>
                    <a:lnTo>
                      <a:pt x="46101" y="49149"/>
                    </a:lnTo>
                    <a:cubicBezTo>
                      <a:pt x="48387" y="30861"/>
                      <a:pt x="69342" y="0"/>
                      <a:pt x="99822" y="0"/>
                    </a:cubicBezTo>
                    <a:cubicBezTo>
                      <a:pt x="104775" y="0"/>
                      <a:pt x="110109" y="0"/>
                      <a:pt x="115443" y="1524"/>
                    </a:cubicBezTo>
                    <a:lnTo>
                      <a:pt x="115443" y="52959"/>
                    </a:lnTo>
                    <a:cubicBezTo>
                      <a:pt x="110871" y="50292"/>
                      <a:pt x="101727" y="48768"/>
                      <a:pt x="92583" y="48768"/>
                    </a:cubicBezTo>
                    <a:cubicBezTo>
                      <a:pt x="51054" y="48768"/>
                      <a:pt x="51054" y="100584"/>
                      <a:pt x="51054" y="128778"/>
                    </a:cubicBezTo>
                    <a:lnTo>
                      <a:pt x="51054" y="200787"/>
                    </a:lnTo>
                    <a:lnTo>
                      <a:pt x="0" y="200787"/>
                    </a:lnTo>
                    <a:lnTo>
                      <a:pt x="0" y="4572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67BE556-8472-8028-4A3C-4C943DA16507}"/>
                  </a:ext>
                </a:extLst>
              </p:cNvPr>
              <p:cNvSpPr/>
              <p:nvPr/>
            </p:nvSpPr>
            <p:spPr>
              <a:xfrm>
                <a:off x="6912754" y="2257401"/>
                <a:ext cx="180212" cy="200787"/>
              </a:xfrm>
              <a:custGeom>
                <a:avLst/>
                <a:gdLst>
                  <a:gd name="connsiteX0" fmla="*/ 180213 w 180212"/>
                  <a:gd name="connsiteY0" fmla="*/ 196215 h 200787"/>
                  <a:gd name="connsiteX1" fmla="*/ 131826 w 180212"/>
                  <a:gd name="connsiteY1" fmla="*/ 196215 h 200787"/>
                  <a:gd name="connsiteX2" fmla="*/ 131826 w 180212"/>
                  <a:gd name="connsiteY2" fmla="*/ 169545 h 200787"/>
                  <a:gd name="connsiteX3" fmla="*/ 131064 w 180212"/>
                  <a:gd name="connsiteY3" fmla="*/ 169545 h 200787"/>
                  <a:gd name="connsiteX4" fmla="*/ 66675 w 180212"/>
                  <a:gd name="connsiteY4" fmla="*/ 200787 h 200787"/>
                  <a:gd name="connsiteX5" fmla="*/ 0 w 180212"/>
                  <a:gd name="connsiteY5" fmla="*/ 123825 h 200787"/>
                  <a:gd name="connsiteX6" fmla="*/ 0 w 180212"/>
                  <a:gd name="connsiteY6" fmla="*/ 0 h 200787"/>
                  <a:gd name="connsiteX7" fmla="*/ 51054 w 180212"/>
                  <a:gd name="connsiteY7" fmla="*/ 0 h 200787"/>
                  <a:gd name="connsiteX8" fmla="*/ 51054 w 180212"/>
                  <a:gd name="connsiteY8" fmla="*/ 104775 h 200787"/>
                  <a:gd name="connsiteX9" fmla="*/ 84201 w 180212"/>
                  <a:gd name="connsiteY9" fmla="*/ 161163 h 200787"/>
                  <a:gd name="connsiteX10" fmla="*/ 129159 w 180212"/>
                  <a:gd name="connsiteY10" fmla="*/ 96012 h 200787"/>
                  <a:gd name="connsiteX11" fmla="*/ 129159 w 180212"/>
                  <a:gd name="connsiteY11" fmla="*/ 0 h 200787"/>
                  <a:gd name="connsiteX12" fmla="*/ 180213 w 180212"/>
                  <a:gd name="connsiteY12" fmla="*/ 0 h 200787"/>
                  <a:gd name="connsiteX13" fmla="*/ 180213 w 180212"/>
                  <a:gd name="connsiteY13" fmla="*/ 196215 h 200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0212" h="200787">
                    <a:moveTo>
                      <a:pt x="180213" y="196215"/>
                    </a:moveTo>
                    <a:lnTo>
                      <a:pt x="131826" y="196215"/>
                    </a:lnTo>
                    <a:lnTo>
                      <a:pt x="131826" y="169545"/>
                    </a:lnTo>
                    <a:lnTo>
                      <a:pt x="131064" y="169545"/>
                    </a:lnTo>
                    <a:cubicBezTo>
                      <a:pt x="115443" y="188595"/>
                      <a:pt x="93345" y="200787"/>
                      <a:pt x="66675" y="200787"/>
                    </a:cubicBezTo>
                    <a:cubicBezTo>
                      <a:pt x="20193" y="200787"/>
                      <a:pt x="0" y="168021"/>
                      <a:pt x="0" y="123825"/>
                    </a:cubicBezTo>
                    <a:lnTo>
                      <a:pt x="0" y="0"/>
                    </a:lnTo>
                    <a:lnTo>
                      <a:pt x="51054" y="0"/>
                    </a:lnTo>
                    <a:lnTo>
                      <a:pt x="51054" y="104775"/>
                    </a:lnTo>
                    <a:cubicBezTo>
                      <a:pt x="51054" y="128778"/>
                      <a:pt x="51435" y="161163"/>
                      <a:pt x="84201" y="161163"/>
                    </a:cubicBezTo>
                    <a:cubicBezTo>
                      <a:pt x="121158" y="161163"/>
                      <a:pt x="129159" y="121158"/>
                      <a:pt x="129159" y="96012"/>
                    </a:cubicBezTo>
                    <a:lnTo>
                      <a:pt x="129159" y="0"/>
                    </a:lnTo>
                    <a:lnTo>
                      <a:pt x="180213" y="0"/>
                    </a:lnTo>
                    <a:lnTo>
                      <a:pt x="180213" y="196215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0CD59854-849F-7E7B-6E3F-8C258FAA3A60}"/>
                  </a:ext>
                </a:extLst>
              </p:cNvPr>
              <p:cNvSpPr/>
              <p:nvPr/>
            </p:nvSpPr>
            <p:spPr>
              <a:xfrm>
                <a:off x="7132972" y="2252829"/>
                <a:ext cx="142112" cy="205358"/>
              </a:xfrm>
              <a:custGeom>
                <a:avLst/>
                <a:gdLst>
                  <a:gd name="connsiteX0" fmla="*/ 129159 w 142112"/>
                  <a:gd name="connsiteY0" fmla="*/ 45720 h 205358"/>
                  <a:gd name="connsiteX1" fmla="*/ 83439 w 142112"/>
                  <a:gd name="connsiteY1" fmla="*/ 37338 h 205358"/>
                  <a:gd name="connsiteX2" fmla="*/ 53340 w 142112"/>
                  <a:gd name="connsiteY2" fmla="*/ 59055 h 205358"/>
                  <a:gd name="connsiteX3" fmla="*/ 142113 w 142112"/>
                  <a:gd name="connsiteY3" fmla="*/ 141351 h 205358"/>
                  <a:gd name="connsiteX4" fmla="*/ 59817 w 142112"/>
                  <a:gd name="connsiteY4" fmla="*/ 205359 h 205358"/>
                  <a:gd name="connsiteX5" fmla="*/ 1905 w 142112"/>
                  <a:gd name="connsiteY5" fmla="*/ 196977 h 205358"/>
                  <a:gd name="connsiteX6" fmla="*/ 4953 w 142112"/>
                  <a:gd name="connsiteY6" fmla="*/ 155067 h 205358"/>
                  <a:gd name="connsiteX7" fmla="*/ 55245 w 142112"/>
                  <a:gd name="connsiteY7" fmla="*/ 168021 h 205358"/>
                  <a:gd name="connsiteX8" fmla="*/ 88773 w 142112"/>
                  <a:gd name="connsiteY8" fmla="*/ 144018 h 205358"/>
                  <a:gd name="connsiteX9" fmla="*/ 0 w 142112"/>
                  <a:gd name="connsiteY9" fmla="*/ 60960 h 205358"/>
                  <a:gd name="connsiteX10" fmla="*/ 76962 w 142112"/>
                  <a:gd name="connsiteY10" fmla="*/ 0 h 205358"/>
                  <a:gd name="connsiteX11" fmla="*/ 132588 w 142112"/>
                  <a:gd name="connsiteY11" fmla="*/ 7239 h 205358"/>
                  <a:gd name="connsiteX12" fmla="*/ 129159 w 142112"/>
                  <a:gd name="connsiteY12" fmla="*/ 45720 h 205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112" h="205358">
                    <a:moveTo>
                      <a:pt x="129159" y="45720"/>
                    </a:moveTo>
                    <a:cubicBezTo>
                      <a:pt x="113538" y="40386"/>
                      <a:pt x="102108" y="37338"/>
                      <a:pt x="83439" y="37338"/>
                    </a:cubicBezTo>
                    <a:cubicBezTo>
                      <a:pt x="69723" y="37338"/>
                      <a:pt x="53340" y="42291"/>
                      <a:pt x="53340" y="59055"/>
                    </a:cubicBezTo>
                    <a:cubicBezTo>
                      <a:pt x="53340" y="90297"/>
                      <a:pt x="142113" y="70485"/>
                      <a:pt x="142113" y="141351"/>
                    </a:cubicBezTo>
                    <a:cubicBezTo>
                      <a:pt x="142113" y="187071"/>
                      <a:pt x="101346" y="205359"/>
                      <a:pt x="59817" y="205359"/>
                    </a:cubicBezTo>
                    <a:cubicBezTo>
                      <a:pt x="40386" y="205359"/>
                      <a:pt x="20574" y="201930"/>
                      <a:pt x="1905" y="196977"/>
                    </a:cubicBezTo>
                    <a:lnTo>
                      <a:pt x="4953" y="155067"/>
                    </a:lnTo>
                    <a:cubicBezTo>
                      <a:pt x="20955" y="163068"/>
                      <a:pt x="37719" y="168021"/>
                      <a:pt x="55245" y="168021"/>
                    </a:cubicBezTo>
                    <a:cubicBezTo>
                      <a:pt x="68199" y="168021"/>
                      <a:pt x="88773" y="163068"/>
                      <a:pt x="88773" y="144018"/>
                    </a:cubicBezTo>
                    <a:cubicBezTo>
                      <a:pt x="88773" y="105537"/>
                      <a:pt x="0" y="131826"/>
                      <a:pt x="0" y="60960"/>
                    </a:cubicBezTo>
                    <a:cubicBezTo>
                      <a:pt x="0" y="18669"/>
                      <a:pt x="36957" y="0"/>
                      <a:pt x="76962" y="0"/>
                    </a:cubicBezTo>
                    <a:cubicBezTo>
                      <a:pt x="100965" y="0"/>
                      <a:pt x="116586" y="3810"/>
                      <a:pt x="132588" y="7239"/>
                    </a:cubicBezTo>
                    <a:lnTo>
                      <a:pt x="129159" y="45720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9BEEDF67-31E7-6FBD-195C-DA077DDD4911}"/>
                  </a:ext>
                </a:extLst>
              </p:cNvPr>
              <p:cNvSpPr/>
              <p:nvPr/>
            </p:nvSpPr>
            <p:spPr>
              <a:xfrm>
                <a:off x="7293754" y="2201775"/>
                <a:ext cx="137540" cy="256412"/>
              </a:xfrm>
              <a:custGeom>
                <a:avLst/>
                <a:gdLst>
                  <a:gd name="connsiteX0" fmla="*/ 37719 w 137540"/>
                  <a:gd name="connsiteY0" fmla="*/ 92964 h 256412"/>
                  <a:gd name="connsiteX1" fmla="*/ 0 w 137540"/>
                  <a:gd name="connsiteY1" fmla="*/ 92964 h 256412"/>
                  <a:gd name="connsiteX2" fmla="*/ 0 w 137540"/>
                  <a:gd name="connsiteY2" fmla="*/ 55626 h 256412"/>
                  <a:gd name="connsiteX3" fmla="*/ 37719 w 137540"/>
                  <a:gd name="connsiteY3" fmla="*/ 55626 h 256412"/>
                  <a:gd name="connsiteX4" fmla="*/ 37719 w 137540"/>
                  <a:gd name="connsiteY4" fmla="*/ 16383 h 256412"/>
                  <a:gd name="connsiteX5" fmla="*/ 88773 w 137540"/>
                  <a:gd name="connsiteY5" fmla="*/ 0 h 256412"/>
                  <a:gd name="connsiteX6" fmla="*/ 88773 w 137540"/>
                  <a:gd name="connsiteY6" fmla="*/ 55626 h 256412"/>
                  <a:gd name="connsiteX7" fmla="*/ 134112 w 137540"/>
                  <a:gd name="connsiteY7" fmla="*/ 55626 h 256412"/>
                  <a:gd name="connsiteX8" fmla="*/ 134112 w 137540"/>
                  <a:gd name="connsiteY8" fmla="*/ 92964 h 256412"/>
                  <a:gd name="connsiteX9" fmla="*/ 88773 w 137540"/>
                  <a:gd name="connsiteY9" fmla="*/ 92964 h 256412"/>
                  <a:gd name="connsiteX10" fmla="*/ 88773 w 137540"/>
                  <a:gd name="connsiteY10" fmla="*/ 184404 h 256412"/>
                  <a:gd name="connsiteX11" fmla="*/ 112776 w 137540"/>
                  <a:gd name="connsiteY11" fmla="*/ 216789 h 256412"/>
                  <a:gd name="connsiteX12" fmla="*/ 136017 w 137540"/>
                  <a:gd name="connsiteY12" fmla="*/ 211455 h 256412"/>
                  <a:gd name="connsiteX13" fmla="*/ 137541 w 137540"/>
                  <a:gd name="connsiteY13" fmla="*/ 251841 h 256412"/>
                  <a:gd name="connsiteX14" fmla="*/ 99822 w 137540"/>
                  <a:gd name="connsiteY14" fmla="*/ 256413 h 256412"/>
                  <a:gd name="connsiteX15" fmla="*/ 37719 w 137540"/>
                  <a:gd name="connsiteY15" fmla="*/ 192786 h 256412"/>
                  <a:gd name="connsiteX16" fmla="*/ 37719 w 137540"/>
                  <a:gd name="connsiteY16" fmla="*/ 92964 h 25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7540" h="256412">
                    <a:moveTo>
                      <a:pt x="37719" y="92964"/>
                    </a:moveTo>
                    <a:lnTo>
                      <a:pt x="0" y="92964"/>
                    </a:lnTo>
                    <a:lnTo>
                      <a:pt x="0" y="55626"/>
                    </a:lnTo>
                    <a:lnTo>
                      <a:pt x="37719" y="55626"/>
                    </a:lnTo>
                    <a:lnTo>
                      <a:pt x="37719" y="16383"/>
                    </a:lnTo>
                    <a:lnTo>
                      <a:pt x="88773" y="0"/>
                    </a:lnTo>
                    <a:lnTo>
                      <a:pt x="88773" y="55626"/>
                    </a:lnTo>
                    <a:lnTo>
                      <a:pt x="134112" y="55626"/>
                    </a:lnTo>
                    <a:lnTo>
                      <a:pt x="134112" y="92964"/>
                    </a:lnTo>
                    <a:lnTo>
                      <a:pt x="88773" y="92964"/>
                    </a:lnTo>
                    <a:lnTo>
                      <a:pt x="88773" y="184404"/>
                    </a:lnTo>
                    <a:cubicBezTo>
                      <a:pt x="88773" y="201168"/>
                      <a:pt x="93345" y="216789"/>
                      <a:pt x="112776" y="216789"/>
                    </a:cubicBezTo>
                    <a:cubicBezTo>
                      <a:pt x="121920" y="216789"/>
                      <a:pt x="130683" y="214884"/>
                      <a:pt x="136017" y="211455"/>
                    </a:cubicBezTo>
                    <a:lnTo>
                      <a:pt x="137541" y="251841"/>
                    </a:lnTo>
                    <a:cubicBezTo>
                      <a:pt x="126873" y="254889"/>
                      <a:pt x="115062" y="256413"/>
                      <a:pt x="99822" y="256413"/>
                    </a:cubicBezTo>
                    <a:cubicBezTo>
                      <a:pt x="59817" y="256413"/>
                      <a:pt x="37719" y="231648"/>
                      <a:pt x="37719" y="192786"/>
                    </a:cubicBezTo>
                    <a:lnTo>
                      <a:pt x="37719" y="92964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pic>
        <p:nvPicPr>
          <p:cNvPr id="59" name="irc_mi" descr="Image result for bowel cancer screening nhs logo">
            <a:hlinkClick r:id="rId2" tgtFrame="&quot;_blank&quot;"/>
            <a:extLst>
              <a:ext uri="{FF2B5EF4-FFF2-40B4-BE49-F238E27FC236}">
                <a16:creationId xmlns:a16="http://schemas.microsoft.com/office/drawing/2014/main" id="{E907EB8F-52EF-A8F9-0268-571AD782B74D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48" y="134534"/>
            <a:ext cx="2572237" cy="610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859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3997B-7E9E-88C8-6051-84804B010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201547"/>
              </a:buClr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201547"/>
              </a:buClr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201547"/>
              </a:buClr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rgbClr val="201547"/>
              </a:buClr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rgbClr val="201547"/>
              </a:buClr>
              <a:buFont typeface="Arial" panose="020B0604020202020204" pitchFamily="34" charset="0"/>
              <a:buChar char="•"/>
              <a:defRPr lang="en-GB" sz="2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00EC589-9635-C83A-C4B2-0E60AF81CA1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566741" y="224683"/>
            <a:ext cx="2059978" cy="468000"/>
            <a:chOff x="3567670" y="524804"/>
            <a:chExt cx="8510110" cy="1933384"/>
          </a:xfrm>
        </p:grpSpPr>
        <p:grpSp>
          <p:nvGrpSpPr>
            <p:cNvPr id="8" name="Graphic 8">
              <a:extLst>
                <a:ext uri="{FF2B5EF4-FFF2-40B4-BE49-F238E27FC236}">
                  <a16:creationId xmlns:a16="http://schemas.microsoft.com/office/drawing/2014/main" id="{C1195DFD-7EC9-2348-18F1-6ACCF786B42D}"/>
                </a:ext>
              </a:extLst>
            </p:cNvPr>
            <p:cNvGrpSpPr/>
            <p:nvPr/>
          </p:nvGrpSpPr>
          <p:grpSpPr>
            <a:xfrm>
              <a:off x="10066291" y="524804"/>
              <a:ext cx="2011489" cy="810006"/>
              <a:chOff x="7431405" y="618807"/>
              <a:chExt cx="2011489" cy="810006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5A4D609-237F-5291-DCC3-41FB22D8EE6C}"/>
                  </a:ext>
                </a:extLst>
              </p:cNvPr>
              <p:cNvSpPr/>
              <p:nvPr/>
            </p:nvSpPr>
            <p:spPr>
              <a:xfrm>
                <a:off x="7454741" y="646429"/>
                <a:ext cx="1936241" cy="749522"/>
              </a:xfrm>
              <a:custGeom>
                <a:avLst/>
                <a:gdLst>
                  <a:gd name="connsiteX0" fmla="*/ 0 w 1936241"/>
                  <a:gd name="connsiteY0" fmla="*/ 0 h 749522"/>
                  <a:gd name="connsiteX1" fmla="*/ 1936242 w 1936241"/>
                  <a:gd name="connsiteY1" fmla="*/ 0 h 749522"/>
                  <a:gd name="connsiteX2" fmla="*/ 1936242 w 1936241"/>
                  <a:gd name="connsiteY2" fmla="*/ 749522 h 749522"/>
                  <a:gd name="connsiteX3" fmla="*/ 0 w 1936241"/>
                  <a:gd name="connsiteY3" fmla="*/ 749522 h 74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6241" h="749522">
                    <a:moveTo>
                      <a:pt x="0" y="0"/>
                    </a:moveTo>
                    <a:lnTo>
                      <a:pt x="1936242" y="0"/>
                    </a:lnTo>
                    <a:lnTo>
                      <a:pt x="1936242" y="749522"/>
                    </a:lnTo>
                    <a:lnTo>
                      <a:pt x="0" y="74952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EF11974-D828-67CA-F043-4102F6CE7791}"/>
                  </a:ext>
                </a:extLst>
              </p:cNvPr>
              <p:cNvSpPr/>
              <p:nvPr/>
            </p:nvSpPr>
            <p:spPr>
              <a:xfrm>
                <a:off x="7431405" y="618807"/>
                <a:ext cx="2011489" cy="810006"/>
              </a:xfrm>
              <a:custGeom>
                <a:avLst/>
                <a:gdLst>
                  <a:gd name="connsiteX0" fmla="*/ 1936147 w 2011489"/>
                  <a:gd name="connsiteY0" fmla="*/ 95917 h 810006"/>
                  <a:gd name="connsiteX1" fmla="*/ 1893856 w 2011489"/>
                  <a:gd name="connsiteY1" fmla="*/ 225743 h 810006"/>
                  <a:gd name="connsiteX2" fmla="*/ 1749362 w 2011489"/>
                  <a:gd name="connsiteY2" fmla="*/ 195929 h 810006"/>
                  <a:gd name="connsiteX3" fmla="*/ 1623536 w 2011489"/>
                  <a:gd name="connsiteY3" fmla="*/ 258509 h 810006"/>
                  <a:gd name="connsiteX4" fmla="*/ 1877949 w 2011489"/>
                  <a:gd name="connsiteY4" fmla="*/ 514445 h 810006"/>
                  <a:gd name="connsiteX5" fmla="*/ 1557814 w 2011489"/>
                  <a:gd name="connsiteY5" fmla="*/ 741426 h 810006"/>
                  <a:gd name="connsiteX6" fmla="*/ 1355122 w 2011489"/>
                  <a:gd name="connsiteY6" fmla="*/ 707708 h 810006"/>
                  <a:gd name="connsiteX7" fmla="*/ 1396460 w 2011489"/>
                  <a:gd name="connsiteY7" fmla="*/ 575120 h 810006"/>
                  <a:gd name="connsiteX8" fmla="*/ 1557909 w 2011489"/>
                  <a:gd name="connsiteY8" fmla="*/ 612553 h 810006"/>
                  <a:gd name="connsiteX9" fmla="*/ 1697736 w 2011489"/>
                  <a:gd name="connsiteY9" fmla="*/ 535019 h 810006"/>
                  <a:gd name="connsiteX10" fmla="*/ 1443323 w 2011489"/>
                  <a:gd name="connsiteY10" fmla="*/ 285750 h 810006"/>
                  <a:gd name="connsiteX11" fmla="*/ 1735360 w 2011489"/>
                  <a:gd name="connsiteY11" fmla="*/ 67151 h 810006"/>
                  <a:gd name="connsiteX12" fmla="*/ 1936242 w 2011489"/>
                  <a:gd name="connsiteY12" fmla="*/ 96107 h 810006"/>
                  <a:gd name="connsiteX13" fmla="*/ 1431989 w 2011489"/>
                  <a:gd name="connsiteY13" fmla="*/ 78200 h 810006"/>
                  <a:gd name="connsiteX14" fmla="*/ 1295876 w 2011489"/>
                  <a:gd name="connsiteY14" fmla="*/ 730187 h 810006"/>
                  <a:gd name="connsiteX15" fmla="*/ 1120426 w 2011489"/>
                  <a:gd name="connsiteY15" fmla="*/ 730187 h 810006"/>
                  <a:gd name="connsiteX16" fmla="*/ 1178624 w 2011489"/>
                  <a:gd name="connsiteY16" fmla="*/ 450914 h 810006"/>
                  <a:gd name="connsiteX17" fmla="*/ 971074 w 2011489"/>
                  <a:gd name="connsiteY17" fmla="*/ 450914 h 810006"/>
                  <a:gd name="connsiteX18" fmla="*/ 912876 w 2011489"/>
                  <a:gd name="connsiteY18" fmla="*/ 730187 h 810006"/>
                  <a:gd name="connsiteX19" fmla="*/ 737426 w 2011489"/>
                  <a:gd name="connsiteY19" fmla="*/ 730187 h 810006"/>
                  <a:gd name="connsiteX20" fmla="*/ 873538 w 2011489"/>
                  <a:gd name="connsiteY20" fmla="*/ 78200 h 810006"/>
                  <a:gd name="connsiteX21" fmla="*/ 1048988 w 2011489"/>
                  <a:gd name="connsiteY21" fmla="*/ 78200 h 810006"/>
                  <a:gd name="connsiteX22" fmla="*/ 997458 w 2011489"/>
                  <a:gd name="connsiteY22" fmla="*/ 327660 h 810006"/>
                  <a:gd name="connsiteX23" fmla="*/ 1204913 w 2011489"/>
                  <a:gd name="connsiteY23" fmla="*/ 327660 h 810006"/>
                  <a:gd name="connsiteX24" fmla="*/ 1256538 w 2011489"/>
                  <a:gd name="connsiteY24" fmla="*/ 78200 h 810006"/>
                  <a:gd name="connsiteX25" fmla="*/ 1431989 w 2011489"/>
                  <a:gd name="connsiteY25" fmla="*/ 78200 h 810006"/>
                  <a:gd name="connsiteX26" fmla="*/ 808768 w 2011489"/>
                  <a:gd name="connsiteY26" fmla="*/ 78200 h 810006"/>
                  <a:gd name="connsiteX27" fmla="*/ 669893 w 2011489"/>
                  <a:gd name="connsiteY27" fmla="*/ 730187 h 810006"/>
                  <a:gd name="connsiteX28" fmla="*/ 451961 w 2011489"/>
                  <a:gd name="connsiteY28" fmla="*/ 730187 h 810006"/>
                  <a:gd name="connsiteX29" fmla="*/ 314992 w 2011489"/>
                  <a:gd name="connsiteY29" fmla="*/ 279083 h 810006"/>
                  <a:gd name="connsiteX30" fmla="*/ 313182 w 2011489"/>
                  <a:gd name="connsiteY30" fmla="*/ 279083 h 810006"/>
                  <a:gd name="connsiteX31" fmla="*/ 222028 w 2011489"/>
                  <a:gd name="connsiteY31" fmla="*/ 730187 h 810006"/>
                  <a:gd name="connsiteX32" fmla="*/ 56769 w 2011489"/>
                  <a:gd name="connsiteY32" fmla="*/ 730187 h 810006"/>
                  <a:gd name="connsiteX33" fmla="*/ 196691 w 2011489"/>
                  <a:gd name="connsiteY33" fmla="*/ 78200 h 810006"/>
                  <a:gd name="connsiteX34" fmla="*/ 415385 w 2011489"/>
                  <a:gd name="connsiteY34" fmla="*/ 78200 h 810006"/>
                  <a:gd name="connsiteX35" fmla="*/ 549688 w 2011489"/>
                  <a:gd name="connsiteY35" fmla="*/ 530257 h 810006"/>
                  <a:gd name="connsiteX36" fmla="*/ 551498 w 2011489"/>
                  <a:gd name="connsiteY36" fmla="*/ 530257 h 810006"/>
                  <a:gd name="connsiteX37" fmla="*/ 643509 w 2011489"/>
                  <a:gd name="connsiteY37" fmla="*/ 78200 h 810006"/>
                  <a:gd name="connsiteX38" fmla="*/ 808768 w 2011489"/>
                  <a:gd name="connsiteY38" fmla="*/ 78200 h 810006"/>
                  <a:gd name="connsiteX39" fmla="*/ 2011489 w 2011489"/>
                  <a:gd name="connsiteY39" fmla="*/ 0 h 810006"/>
                  <a:gd name="connsiteX40" fmla="*/ 0 w 2011489"/>
                  <a:gd name="connsiteY40" fmla="*/ 0 h 810006"/>
                  <a:gd name="connsiteX41" fmla="*/ 0 w 2011489"/>
                  <a:gd name="connsiteY41" fmla="*/ 810006 h 810006"/>
                  <a:gd name="connsiteX42" fmla="*/ 2011489 w 2011489"/>
                  <a:gd name="connsiteY42" fmla="*/ 810006 h 810006"/>
                  <a:gd name="connsiteX43" fmla="*/ 2011489 w 2011489"/>
                  <a:gd name="connsiteY43" fmla="*/ 0 h 81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011489" h="810006">
                    <a:moveTo>
                      <a:pt x="1936147" y="95917"/>
                    </a:moveTo>
                    <a:lnTo>
                      <a:pt x="1893856" y="225743"/>
                    </a:lnTo>
                    <a:cubicBezTo>
                      <a:pt x="1860042" y="209931"/>
                      <a:pt x="1814036" y="195929"/>
                      <a:pt x="1749362" y="195929"/>
                    </a:cubicBezTo>
                    <a:cubicBezTo>
                      <a:pt x="1679924" y="195929"/>
                      <a:pt x="1623536" y="206121"/>
                      <a:pt x="1623536" y="258509"/>
                    </a:cubicBezTo>
                    <a:cubicBezTo>
                      <a:pt x="1623536" y="350901"/>
                      <a:pt x="1877949" y="316421"/>
                      <a:pt x="1877949" y="514445"/>
                    </a:cubicBezTo>
                    <a:cubicBezTo>
                      <a:pt x="1877949" y="694658"/>
                      <a:pt x="1709833" y="741426"/>
                      <a:pt x="1557814" y="741426"/>
                    </a:cubicBezTo>
                    <a:cubicBezTo>
                      <a:pt x="1490282" y="741426"/>
                      <a:pt x="1412272" y="725424"/>
                      <a:pt x="1355122" y="707708"/>
                    </a:cubicBezTo>
                    <a:lnTo>
                      <a:pt x="1396460" y="575120"/>
                    </a:lnTo>
                    <a:cubicBezTo>
                      <a:pt x="1431131" y="597599"/>
                      <a:pt x="1500664" y="612553"/>
                      <a:pt x="1557909" y="612553"/>
                    </a:cubicBezTo>
                    <a:cubicBezTo>
                      <a:pt x="1615154" y="612553"/>
                      <a:pt x="1697736" y="602266"/>
                      <a:pt x="1697736" y="535019"/>
                    </a:cubicBezTo>
                    <a:cubicBezTo>
                      <a:pt x="1697736" y="430340"/>
                      <a:pt x="1443323" y="469583"/>
                      <a:pt x="1443323" y="285750"/>
                    </a:cubicBezTo>
                    <a:cubicBezTo>
                      <a:pt x="1443323" y="117539"/>
                      <a:pt x="1591723" y="67151"/>
                      <a:pt x="1735360" y="67151"/>
                    </a:cubicBezTo>
                    <a:cubicBezTo>
                      <a:pt x="1816132" y="67151"/>
                      <a:pt x="1892141" y="75629"/>
                      <a:pt x="1936242" y="96107"/>
                    </a:cubicBezTo>
                    <a:moveTo>
                      <a:pt x="1431989" y="78200"/>
                    </a:moveTo>
                    <a:lnTo>
                      <a:pt x="1295876" y="730187"/>
                    </a:lnTo>
                    <a:lnTo>
                      <a:pt x="1120426" y="730187"/>
                    </a:lnTo>
                    <a:lnTo>
                      <a:pt x="1178624" y="450914"/>
                    </a:lnTo>
                    <a:lnTo>
                      <a:pt x="971074" y="450914"/>
                    </a:lnTo>
                    <a:lnTo>
                      <a:pt x="912876" y="730187"/>
                    </a:lnTo>
                    <a:lnTo>
                      <a:pt x="737426" y="730187"/>
                    </a:lnTo>
                    <a:lnTo>
                      <a:pt x="873538" y="78200"/>
                    </a:lnTo>
                    <a:lnTo>
                      <a:pt x="1048988" y="78200"/>
                    </a:lnTo>
                    <a:lnTo>
                      <a:pt x="997458" y="327660"/>
                    </a:lnTo>
                    <a:lnTo>
                      <a:pt x="1204913" y="327660"/>
                    </a:lnTo>
                    <a:lnTo>
                      <a:pt x="1256538" y="78200"/>
                    </a:lnTo>
                    <a:lnTo>
                      <a:pt x="1431989" y="78200"/>
                    </a:lnTo>
                    <a:close/>
                    <a:moveTo>
                      <a:pt x="808768" y="78200"/>
                    </a:moveTo>
                    <a:lnTo>
                      <a:pt x="669893" y="730187"/>
                    </a:lnTo>
                    <a:lnTo>
                      <a:pt x="451961" y="730187"/>
                    </a:lnTo>
                    <a:lnTo>
                      <a:pt x="314992" y="279083"/>
                    </a:lnTo>
                    <a:lnTo>
                      <a:pt x="313182" y="279083"/>
                    </a:lnTo>
                    <a:lnTo>
                      <a:pt x="222028" y="730187"/>
                    </a:lnTo>
                    <a:lnTo>
                      <a:pt x="56769" y="730187"/>
                    </a:lnTo>
                    <a:lnTo>
                      <a:pt x="196691" y="78200"/>
                    </a:lnTo>
                    <a:lnTo>
                      <a:pt x="415385" y="78200"/>
                    </a:lnTo>
                    <a:lnTo>
                      <a:pt x="549688" y="530257"/>
                    </a:lnTo>
                    <a:lnTo>
                      <a:pt x="551498" y="530257"/>
                    </a:lnTo>
                    <a:lnTo>
                      <a:pt x="643509" y="78200"/>
                    </a:lnTo>
                    <a:lnTo>
                      <a:pt x="808768" y="78200"/>
                    </a:lnTo>
                    <a:close/>
                    <a:moveTo>
                      <a:pt x="2011489" y="0"/>
                    </a:moveTo>
                    <a:lnTo>
                      <a:pt x="0" y="0"/>
                    </a:lnTo>
                    <a:lnTo>
                      <a:pt x="0" y="810006"/>
                    </a:lnTo>
                    <a:lnTo>
                      <a:pt x="2011489" y="810006"/>
                    </a:lnTo>
                    <a:lnTo>
                      <a:pt x="2011489" y="0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7C906BB-AEC6-1076-4AB6-EB6A122A77DC}"/>
                </a:ext>
              </a:extLst>
            </p:cNvPr>
            <p:cNvSpPr/>
            <p:nvPr/>
          </p:nvSpPr>
          <p:spPr>
            <a:xfrm>
              <a:off x="3567670" y="1571601"/>
              <a:ext cx="258318" cy="412622"/>
            </a:xfrm>
            <a:custGeom>
              <a:avLst/>
              <a:gdLst>
                <a:gd name="connsiteX0" fmla="*/ 227457 w 258318"/>
                <a:gd name="connsiteY0" fmla="*/ 80010 h 412622"/>
                <a:gd name="connsiteX1" fmla="*/ 146304 w 258318"/>
                <a:gd name="connsiteY1" fmla="*/ 62865 h 412622"/>
                <a:gd name="connsiteX2" fmla="*/ 83439 w 258318"/>
                <a:gd name="connsiteY2" fmla="*/ 118300 h 412622"/>
                <a:gd name="connsiteX3" fmla="*/ 258318 w 258318"/>
                <a:gd name="connsiteY3" fmla="*/ 292036 h 412622"/>
                <a:gd name="connsiteX4" fmla="*/ 108585 w 258318"/>
                <a:gd name="connsiteY4" fmla="*/ 412623 h 412622"/>
                <a:gd name="connsiteX5" fmla="*/ 6286 w 258318"/>
                <a:gd name="connsiteY5" fmla="*/ 397193 h 412622"/>
                <a:gd name="connsiteX6" fmla="*/ 13716 w 258318"/>
                <a:gd name="connsiteY6" fmla="*/ 325183 h 412622"/>
                <a:gd name="connsiteX7" fmla="*/ 104013 w 258318"/>
                <a:gd name="connsiteY7" fmla="*/ 349758 h 412622"/>
                <a:gd name="connsiteX8" fmla="*/ 174879 w 258318"/>
                <a:gd name="connsiteY8" fmla="*/ 298323 h 412622"/>
                <a:gd name="connsiteX9" fmla="*/ 0 w 258318"/>
                <a:gd name="connsiteY9" fmla="*/ 121729 h 412622"/>
                <a:gd name="connsiteX10" fmla="*/ 139446 w 258318"/>
                <a:gd name="connsiteY10" fmla="*/ 0 h 412622"/>
                <a:gd name="connsiteX11" fmla="*/ 234887 w 258318"/>
                <a:gd name="connsiteY11" fmla="*/ 14288 h 412622"/>
                <a:gd name="connsiteX12" fmla="*/ 227457 w 258318"/>
                <a:gd name="connsiteY12" fmla="*/ 80010 h 41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8318" h="412622">
                  <a:moveTo>
                    <a:pt x="227457" y="80010"/>
                  </a:moveTo>
                  <a:cubicBezTo>
                    <a:pt x="202311" y="69152"/>
                    <a:pt x="174308" y="62865"/>
                    <a:pt x="146304" y="62865"/>
                  </a:cubicBezTo>
                  <a:cubicBezTo>
                    <a:pt x="118301" y="62865"/>
                    <a:pt x="83439" y="74867"/>
                    <a:pt x="83439" y="118300"/>
                  </a:cubicBezTo>
                  <a:cubicBezTo>
                    <a:pt x="83439" y="187452"/>
                    <a:pt x="258318" y="158305"/>
                    <a:pt x="258318" y="292036"/>
                  </a:cubicBezTo>
                  <a:cubicBezTo>
                    <a:pt x="258318" y="379476"/>
                    <a:pt x="189167" y="412623"/>
                    <a:pt x="108585" y="412623"/>
                  </a:cubicBezTo>
                  <a:cubicBezTo>
                    <a:pt x="65151" y="412623"/>
                    <a:pt x="45720" y="406908"/>
                    <a:pt x="6286" y="397193"/>
                  </a:cubicBezTo>
                  <a:lnTo>
                    <a:pt x="13716" y="325183"/>
                  </a:lnTo>
                  <a:cubicBezTo>
                    <a:pt x="41148" y="340043"/>
                    <a:pt x="72581" y="349758"/>
                    <a:pt x="104013" y="349758"/>
                  </a:cubicBezTo>
                  <a:cubicBezTo>
                    <a:pt x="135446" y="349758"/>
                    <a:pt x="174879" y="334328"/>
                    <a:pt x="174879" y="298323"/>
                  </a:cubicBezTo>
                  <a:cubicBezTo>
                    <a:pt x="174879" y="222314"/>
                    <a:pt x="0" y="253746"/>
                    <a:pt x="0" y="121729"/>
                  </a:cubicBezTo>
                  <a:cubicBezTo>
                    <a:pt x="0" y="32575"/>
                    <a:pt x="69152" y="0"/>
                    <a:pt x="139446" y="0"/>
                  </a:cubicBezTo>
                  <a:cubicBezTo>
                    <a:pt x="173736" y="0"/>
                    <a:pt x="205740" y="4572"/>
                    <a:pt x="234887" y="14288"/>
                  </a:cubicBezTo>
                  <a:lnTo>
                    <a:pt x="227457" y="80010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342D25E-5C72-8FC4-A507-48A5625354E8}"/>
                </a:ext>
              </a:extLst>
            </p:cNvPr>
            <p:cNvSpPr/>
            <p:nvPr/>
          </p:nvSpPr>
          <p:spPr>
            <a:xfrm>
              <a:off x="3860278" y="1599604"/>
              <a:ext cx="206311" cy="384619"/>
            </a:xfrm>
            <a:custGeom>
              <a:avLst/>
              <a:gdLst>
                <a:gd name="connsiteX0" fmla="*/ 56578 w 206311"/>
                <a:gd name="connsiteY0" fmla="*/ 139446 h 384619"/>
                <a:gd name="connsiteX1" fmla="*/ 0 w 206311"/>
                <a:gd name="connsiteY1" fmla="*/ 139446 h 384619"/>
                <a:gd name="connsiteX2" fmla="*/ 0 w 206311"/>
                <a:gd name="connsiteY2" fmla="*/ 83439 h 384619"/>
                <a:gd name="connsiteX3" fmla="*/ 56578 w 206311"/>
                <a:gd name="connsiteY3" fmla="*/ 83439 h 384619"/>
                <a:gd name="connsiteX4" fmla="*/ 56578 w 206311"/>
                <a:gd name="connsiteY4" fmla="*/ 24575 h 384619"/>
                <a:gd name="connsiteX5" fmla="*/ 133160 w 206311"/>
                <a:gd name="connsiteY5" fmla="*/ 0 h 384619"/>
                <a:gd name="connsiteX6" fmla="*/ 133160 w 206311"/>
                <a:gd name="connsiteY6" fmla="*/ 83439 h 384619"/>
                <a:gd name="connsiteX7" fmla="*/ 201168 w 206311"/>
                <a:gd name="connsiteY7" fmla="*/ 83439 h 384619"/>
                <a:gd name="connsiteX8" fmla="*/ 201168 w 206311"/>
                <a:gd name="connsiteY8" fmla="*/ 139446 h 384619"/>
                <a:gd name="connsiteX9" fmla="*/ 133160 w 206311"/>
                <a:gd name="connsiteY9" fmla="*/ 139446 h 384619"/>
                <a:gd name="connsiteX10" fmla="*/ 133160 w 206311"/>
                <a:gd name="connsiteY10" fmla="*/ 276606 h 384619"/>
                <a:gd name="connsiteX11" fmla="*/ 169164 w 206311"/>
                <a:gd name="connsiteY11" fmla="*/ 325184 h 384619"/>
                <a:gd name="connsiteX12" fmla="*/ 204025 w 206311"/>
                <a:gd name="connsiteY12" fmla="*/ 317183 h 384619"/>
                <a:gd name="connsiteX13" fmla="*/ 206312 w 206311"/>
                <a:gd name="connsiteY13" fmla="*/ 377762 h 384619"/>
                <a:gd name="connsiteX14" fmla="*/ 149733 w 206311"/>
                <a:gd name="connsiteY14" fmla="*/ 384620 h 384619"/>
                <a:gd name="connsiteX15" fmla="*/ 56578 w 206311"/>
                <a:gd name="connsiteY15" fmla="*/ 289179 h 384619"/>
                <a:gd name="connsiteX16" fmla="*/ 56578 w 206311"/>
                <a:gd name="connsiteY16" fmla="*/ 139446 h 384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6311" h="384619">
                  <a:moveTo>
                    <a:pt x="56578" y="139446"/>
                  </a:moveTo>
                  <a:lnTo>
                    <a:pt x="0" y="139446"/>
                  </a:lnTo>
                  <a:lnTo>
                    <a:pt x="0" y="83439"/>
                  </a:lnTo>
                  <a:lnTo>
                    <a:pt x="56578" y="83439"/>
                  </a:lnTo>
                  <a:lnTo>
                    <a:pt x="56578" y="24575"/>
                  </a:lnTo>
                  <a:lnTo>
                    <a:pt x="133160" y="0"/>
                  </a:lnTo>
                  <a:lnTo>
                    <a:pt x="133160" y="83439"/>
                  </a:lnTo>
                  <a:lnTo>
                    <a:pt x="201168" y="83439"/>
                  </a:lnTo>
                  <a:lnTo>
                    <a:pt x="201168" y="139446"/>
                  </a:lnTo>
                  <a:lnTo>
                    <a:pt x="133160" y="139446"/>
                  </a:lnTo>
                  <a:lnTo>
                    <a:pt x="133160" y="276606"/>
                  </a:lnTo>
                  <a:cubicBezTo>
                    <a:pt x="133160" y="301752"/>
                    <a:pt x="140018" y="325184"/>
                    <a:pt x="169164" y="325184"/>
                  </a:cubicBezTo>
                  <a:cubicBezTo>
                    <a:pt x="182880" y="325184"/>
                    <a:pt x="196024" y="322326"/>
                    <a:pt x="204025" y="317183"/>
                  </a:cubicBezTo>
                  <a:lnTo>
                    <a:pt x="206312" y="377762"/>
                  </a:lnTo>
                  <a:cubicBezTo>
                    <a:pt x="190310" y="382334"/>
                    <a:pt x="172593" y="384620"/>
                    <a:pt x="149733" y="384620"/>
                  </a:cubicBezTo>
                  <a:cubicBezTo>
                    <a:pt x="89725" y="384620"/>
                    <a:pt x="56578" y="347472"/>
                    <a:pt x="56578" y="289179"/>
                  </a:cubicBezTo>
                  <a:lnTo>
                    <a:pt x="56578" y="139446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B70D8AB-84D0-717D-0F51-1B7D8EFB7B4E}"/>
                </a:ext>
              </a:extLst>
            </p:cNvPr>
            <p:cNvSpPr/>
            <p:nvPr/>
          </p:nvSpPr>
          <p:spPr>
            <a:xfrm>
              <a:off x="4260327" y="1571601"/>
              <a:ext cx="348043" cy="412622"/>
            </a:xfrm>
            <a:custGeom>
              <a:avLst/>
              <a:gdLst>
                <a:gd name="connsiteX0" fmla="*/ 330899 w 348043"/>
                <a:gd name="connsiteY0" fmla="*/ 84011 h 412622"/>
                <a:gd name="connsiteX1" fmla="*/ 228029 w 348043"/>
                <a:gd name="connsiteY1" fmla="*/ 62865 h 412622"/>
                <a:gd name="connsiteX2" fmla="*/ 83439 w 348043"/>
                <a:gd name="connsiteY2" fmla="*/ 207454 h 412622"/>
                <a:gd name="connsiteX3" fmla="*/ 218885 w 348043"/>
                <a:gd name="connsiteY3" fmla="*/ 349758 h 412622"/>
                <a:gd name="connsiteX4" fmla="*/ 271463 w 348043"/>
                <a:gd name="connsiteY4" fmla="*/ 344043 h 412622"/>
                <a:gd name="connsiteX5" fmla="*/ 271463 w 348043"/>
                <a:gd name="connsiteY5" fmla="*/ 240030 h 412622"/>
                <a:gd name="connsiteX6" fmla="*/ 186881 w 348043"/>
                <a:gd name="connsiteY6" fmla="*/ 240030 h 412622"/>
                <a:gd name="connsiteX7" fmla="*/ 186881 w 348043"/>
                <a:gd name="connsiteY7" fmla="*/ 177165 h 412622"/>
                <a:gd name="connsiteX8" fmla="*/ 348044 w 348043"/>
                <a:gd name="connsiteY8" fmla="*/ 177165 h 412622"/>
                <a:gd name="connsiteX9" fmla="*/ 348044 w 348043"/>
                <a:gd name="connsiteY9" fmla="*/ 392049 h 412622"/>
                <a:gd name="connsiteX10" fmla="*/ 218885 w 348043"/>
                <a:gd name="connsiteY10" fmla="*/ 412623 h 412622"/>
                <a:gd name="connsiteX11" fmla="*/ 0 w 348043"/>
                <a:gd name="connsiteY11" fmla="*/ 213169 h 412622"/>
                <a:gd name="connsiteX12" fmla="*/ 218885 w 348043"/>
                <a:gd name="connsiteY12" fmla="*/ 0 h 412622"/>
                <a:gd name="connsiteX13" fmla="*/ 336042 w 348043"/>
                <a:gd name="connsiteY13" fmla="*/ 16573 h 412622"/>
                <a:gd name="connsiteX14" fmla="*/ 330899 w 348043"/>
                <a:gd name="connsiteY14" fmla="*/ 84011 h 41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8043" h="412622">
                  <a:moveTo>
                    <a:pt x="330899" y="84011"/>
                  </a:moveTo>
                  <a:cubicBezTo>
                    <a:pt x="300038" y="69723"/>
                    <a:pt x="260033" y="62865"/>
                    <a:pt x="228029" y="62865"/>
                  </a:cubicBezTo>
                  <a:cubicBezTo>
                    <a:pt x="134874" y="62865"/>
                    <a:pt x="83439" y="125730"/>
                    <a:pt x="83439" y="207454"/>
                  </a:cubicBezTo>
                  <a:cubicBezTo>
                    <a:pt x="83439" y="289179"/>
                    <a:pt x="133731" y="349758"/>
                    <a:pt x="218885" y="349758"/>
                  </a:cubicBezTo>
                  <a:cubicBezTo>
                    <a:pt x="240602" y="349758"/>
                    <a:pt x="257747" y="347472"/>
                    <a:pt x="271463" y="344043"/>
                  </a:cubicBezTo>
                  <a:lnTo>
                    <a:pt x="271463" y="240030"/>
                  </a:lnTo>
                  <a:lnTo>
                    <a:pt x="186881" y="240030"/>
                  </a:lnTo>
                  <a:lnTo>
                    <a:pt x="186881" y="177165"/>
                  </a:lnTo>
                  <a:lnTo>
                    <a:pt x="348044" y="177165"/>
                  </a:lnTo>
                  <a:lnTo>
                    <a:pt x="348044" y="392049"/>
                  </a:lnTo>
                  <a:cubicBezTo>
                    <a:pt x="305753" y="403479"/>
                    <a:pt x="261747" y="412623"/>
                    <a:pt x="218885" y="412623"/>
                  </a:cubicBezTo>
                  <a:cubicBezTo>
                    <a:pt x="89726" y="412623"/>
                    <a:pt x="0" y="348044"/>
                    <a:pt x="0" y="213169"/>
                  </a:cubicBezTo>
                  <a:cubicBezTo>
                    <a:pt x="0" y="78296"/>
                    <a:pt x="83439" y="0"/>
                    <a:pt x="218885" y="0"/>
                  </a:cubicBezTo>
                  <a:cubicBezTo>
                    <a:pt x="265176" y="0"/>
                    <a:pt x="301752" y="6286"/>
                    <a:pt x="336042" y="16573"/>
                  </a:cubicBezTo>
                  <a:lnTo>
                    <a:pt x="330899" y="84011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7969FDA-F938-2A76-CD8E-363637CE19FD}"/>
                </a:ext>
              </a:extLst>
            </p:cNvPr>
            <p:cNvSpPr/>
            <p:nvPr/>
          </p:nvSpPr>
          <p:spPr>
            <a:xfrm>
              <a:off x="4666664" y="1676185"/>
              <a:ext cx="276605" cy="308038"/>
            </a:xfrm>
            <a:custGeom>
              <a:avLst/>
              <a:gdLst>
                <a:gd name="connsiteX0" fmla="*/ 254889 w 276605"/>
                <a:gd name="connsiteY0" fmla="*/ 284607 h 308038"/>
                <a:gd name="connsiteX1" fmla="*/ 153734 w 276605"/>
                <a:gd name="connsiteY1" fmla="*/ 308039 h 308038"/>
                <a:gd name="connsiteX2" fmla="*/ 0 w 276605"/>
                <a:gd name="connsiteY2" fmla="*/ 155448 h 308038"/>
                <a:gd name="connsiteX3" fmla="*/ 136588 w 276605"/>
                <a:gd name="connsiteY3" fmla="*/ 0 h 308038"/>
                <a:gd name="connsiteX4" fmla="*/ 276606 w 276605"/>
                <a:gd name="connsiteY4" fmla="*/ 177736 h 308038"/>
                <a:gd name="connsiteX5" fmla="*/ 73152 w 276605"/>
                <a:gd name="connsiteY5" fmla="*/ 177736 h 308038"/>
                <a:gd name="connsiteX6" fmla="*/ 157163 w 276605"/>
                <a:gd name="connsiteY6" fmla="*/ 252031 h 308038"/>
                <a:gd name="connsiteX7" fmla="*/ 254889 w 276605"/>
                <a:gd name="connsiteY7" fmla="*/ 222314 h 308038"/>
                <a:gd name="connsiteX8" fmla="*/ 254889 w 276605"/>
                <a:gd name="connsiteY8" fmla="*/ 284607 h 308038"/>
                <a:gd name="connsiteX9" fmla="*/ 203454 w 276605"/>
                <a:gd name="connsiteY9" fmla="*/ 125159 h 308038"/>
                <a:gd name="connsiteX10" fmla="*/ 141160 w 276605"/>
                <a:gd name="connsiteY10" fmla="*/ 56007 h 308038"/>
                <a:gd name="connsiteX11" fmla="*/ 73152 w 276605"/>
                <a:gd name="connsiteY11" fmla="*/ 125159 h 308038"/>
                <a:gd name="connsiteX12" fmla="*/ 203454 w 276605"/>
                <a:gd name="connsiteY12" fmla="*/ 125159 h 30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6605" h="308038">
                  <a:moveTo>
                    <a:pt x="254889" y="284607"/>
                  </a:moveTo>
                  <a:cubicBezTo>
                    <a:pt x="226885" y="300038"/>
                    <a:pt x="194882" y="308039"/>
                    <a:pt x="153734" y="308039"/>
                  </a:cubicBezTo>
                  <a:cubicBezTo>
                    <a:pt x="56579" y="308039"/>
                    <a:pt x="0" y="252031"/>
                    <a:pt x="0" y="155448"/>
                  </a:cubicBezTo>
                  <a:cubicBezTo>
                    <a:pt x="0" y="70294"/>
                    <a:pt x="45148" y="0"/>
                    <a:pt x="136588" y="0"/>
                  </a:cubicBezTo>
                  <a:cubicBezTo>
                    <a:pt x="245745" y="0"/>
                    <a:pt x="276606" y="74867"/>
                    <a:pt x="276606" y="177736"/>
                  </a:cubicBezTo>
                  <a:lnTo>
                    <a:pt x="73152" y="177736"/>
                  </a:lnTo>
                  <a:cubicBezTo>
                    <a:pt x="76581" y="225171"/>
                    <a:pt x="109728" y="252031"/>
                    <a:pt x="157163" y="252031"/>
                  </a:cubicBezTo>
                  <a:cubicBezTo>
                    <a:pt x="194310" y="252031"/>
                    <a:pt x="226314" y="238315"/>
                    <a:pt x="254889" y="222314"/>
                  </a:cubicBezTo>
                  <a:lnTo>
                    <a:pt x="254889" y="284607"/>
                  </a:lnTo>
                  <a:close/>
                  <a:moveTo>
                    <a:pt x="203454" y="125159"/>
                  </a:moveTo>
                  <a:cubicBezTo>
                    <a:pt x="201168" y="88011"/>
                    <a:pt x="184023" y="56007"/>
                    <a:pt x="141160" y="56007"/>
                  </a:cubicBezTo>
                  <a:cubicBezTo>
                    <a:pt x="98298" y="56007"/>
                    <a:pt x="76581" y="85725"/>
                    <a:pt x="73152" y="125159"/>
                  </a:cubicBezTo>
                  <a:lnTo>
                    <a:pt x="203454" y="125159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D955AC0-53E9-6CB2-4275-FBD728B9EA70}"/>
                </a:ext>
              </a:extLst>
            </p:cNvPr>
            <p:cNvSpPr/>
            <p:nvPr/>
          </p:nvSpPr>
          <p:spPr>
            <a:xfrm>
              <a:off x="4984418" y="1676185"/>
              <a:ext cx="308038" cy="308038"/>
            </a:xfrm>
            <a:custGeom>
              <a:avLst/>
              <a:gdLst>
                <a:gd name="connsiteX0" fmla="*/ 153734 w 308038"/>
                <a:gd name="connsiteY0" fmla="*/ 0 h 308038"/>
                <a:gd name="connsiteX1" fmla="*/ 308038 w 308038"/>
                <a:gd name="connsiteY1" fmla="*/ 156019 h 308038"/>
                <a:gd name="connsiteX2" fmla="*/ 153734 w 308038"/>
                <a:gd name="connsiteY2" fmla="*/ 308039 h 308038"/>
                <a:gd name="connsiteX3" fmla="*/ 0 w 308038"/>
                <a:gd name="connsiteY3" fmla="*/ 156019 h 308038"/>
                <a:gd name="connsiteX4" fmla="*/ 153734 w 308038"/>
                <a:gd name="connsiteY4" fmla="*/ 0 h 308038"/>
                <a:gd name="connsiteX5" fmla="*/ 153734 w 308038"/>
                <a:gd name="connsiteY5" fmla="*/ 248602 h 308038"/>
                <a:gd name="connsiteX6" fmla="*/ 228029 w 308038"/>
                <a:gd name="connsiteY6" fmla="*/ 146876 h 308038"/>
                <a:gd name="connsiteX7" fmla="*/ 153734 w 308038"/>
                <a:gd name="connsiteY7" fmla="*/ 59436 h 308038"/>
                <a:gd name="connsiteX8" fmla="*/ 80010 w 308038"/>
                <a:gd name="connsiteY8" fmla="*/ 146876 h 308038"/>
                <a:gd name="connsiteX9" fmla="*/ 153734 w 308038"/>
                <a:gd name="connsiteY9" fmla="*/ 248602 h 30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8038" h="308038">
                  <a:moveTo>
                    <a:pt x="153734" y="0"/>
                  </a:moveTo>
                  <a:cubicBezTo>
                    <a:pt x="241173" y="0"/>
                    <a:pt x="308038" y="58865"/>
                    <a:pt x="308038" y="156019"/>
                  </a:cubicBezTo>
                  <a:cubicBezTo>
                    <a:pt x="308038" y="240602"/>
                    <a:pt x="251460" y="308039"/>
                    <a:pt x="153734" y="308039"/>
                  </a:cubicBezTo>
                  <a:cubicBezTo>
                    <a:pt x="56007" y="308039"/>
                    <a:pt x="0" y="240602"/>
                    <a:pt x="0" y="156019"/>
                  </a:cubicBezTo>
                  <a:cubicBezTo>
                    <a:pt x="0" y="58865"/>
                    <a:pt x="66866" y="0"/>
                    <a:pt x="153734" y="0"/>
                  </a:cubicBezTo>
                  <a:close/>
                  <a:moveTo>
                    <a:pt x="153734" y="248602"/>
                  </a:moveTo>
                  <a:cubicBezTo>
                    <a:pt x="212598" y="248602"/>
                    <a:pt x="228029" y="196025"/>
                    <a:pt x="228029" y="146876"/>
                  </a:cubicBezTo>
                  <a:cubicBezTo>
                    <a:pt x="228029" y="101727"/>
                    <a:pt x="204025" y="59436"/>
                    <a:pt x="153734" y="59436"/>
                  </a:cubicBezTo>
                  <a:cubicBezTo>
                    <a:pt x="103442" y="59436"/>
                    <a:pt x="80010" y="102870"/>
                    <a:pt x="80010" y="146876"/>
                  </a:cubicBezTo>
                  <a:cubicBezTo>
                    <a:pt x="80010" y="195453"/>
                    <a:pt x="95441" y="248602"/>
                    <a:pt x="153734" y="248602"/>
                  </a:cubicBez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7CB1680-63E5-DEEA-DFF6-7F1F06C1BA74}"/>
                </a:ext>
              </a:extLst>
            </p:cNvPr>
            <p:cNvSpPr/>
            <p:nvPr/>
          </p:nvSpPr>
          <p:spPr>
            <a:xfrm>
              <a:off x="5354178" y="1676185"/>
              <a:ext cx="173164" cy="301180"/>
            </a:xfrm>
            <a:custGeom>
              <a:avLst/>
              <a:gdLst>
                <a:gd name="connsiteX0" fmla="*/ 0 w 173164"/>
                <a:gd name="connsiteY0" fmla="*/ 6858 h 301180"/>
                <a:gd name="connsiteX1" fmla="*/ 68008 w 173164"/>
                <a:gd name="connsiteY1" fmla="*/ 6858 h 301180"/>
                <a:gd name="connsiteX2" fmla="*/ 68008 w 173164"/>
                <a:gd name="connsiteY2" fmla="*/ 73723 h 301180"/>
                <a:gd name="connsiteX3" fmla="*/ 69152 w 173164"/>
                <a:gd name="connsiteY3" fmla="*/ 73723 h 301180"/>
                <a:gd name="connsiteX4" fmla="*/ 149733 w 173164"/>
                <a:gd name="connsiteY4" fmla="*/ 0 h 301180"/>
                <a:gd name="connsiteX5" fmla="*/ 173165 w 173164"/>
                <a:gd name="connsiteY5" fmla="*/ 2286 h 301180"/>
                <a:gd name="connsiteX6" fmla="*/ 173165 w 173164"/>
                <a:gd name="connsiteY6" fmla="*/ 79439 h 301180"/>
                <a:gd name="connsiteX7" fmla="*/ 138875 w 173164"/>
                <a:gd name="connsiteY7" fmla="*/ 73152 h 301180"/>
                <a:gd name="connsiteX8" fmla="*/ 76581 w 173164"/>
                <a:gd name="connsiteY8" fmla="*/ 193167 h 301180"/>
                <a:gd name="connsiteX9" fmla="*/ 76581 w 173164"/>
                <a:gd name="connsiteY9" fmla="*/ 301181 h 301180"/>
                <a:gd name="connsiteX10" fmla="*/ 0 w 173164"/>
                <a:gd name="connsiteY10" fmla="*/ 301181 h 301180"/>
                <a:gd name="connsiteX11" fmla="*/ 0 w 173164"/>
                <a:gd name="connsiteY11" fmla="*/ 6858 h 30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3164" h="301180">
                  <a:moveTo>
                    <a:pt x="0" y="6858"/>
                  </a:moveTo>
                  <a:lnTo>
                    <a:pt x="68008" y="6858"/>
                  </a:lnTo>
                  <a:lnTo>
                    <a:pt x="68008" y="73723"/>
                  </a:lnTo>
                  <a:lnTo>
                    <a:pt x="69152" y="73723"/>
                  </a:lnTo>
                  <a:cubicBezTo>
                    <a:pt x="72581" y="46292"/>
                    <a:pt x="104013" y="0"/>
                    <a:pt x="149733" y="0"/>
                  </a:cubicBezTo>
                  <a:cubicBezTo>
                    <a:pt x="157163" y="0"/>
                    <a:pt x="165164" y="0"/>
                    <a:pt x="173165" y="2286"/>
                  </a:cubicBezTo>
                  <a:lnTo>
                    <a:pt x="173165" y="79439"/>
                  </a:lnTo>
                  <a:cubicBezTo>
                    <a:pt x="166307" y="75438"/>
                    <a:pt x="152591" y="73152"/>
                    <a:pt x="138875" y="73152"/>
                  </a:cubicBezTo>
                  <a:cubicBezTo>
                    <a:pt x="76581" y="73152"/>
                    <a:pt x="76581" y="150876"/>
                    <a:pt x="76581" y="193167"/>
                  </a:cubicBezTo>
                  <a:lnTo>
                    <a:pt x="76581" y="301181"/>
                  </a:lnTo>
                  <a:lnTo>
                    <a:pt x="0" y="301181"/>
                  </a:lnTo>
                  <a:lnTo>
                    <a:pt x="0" y="6858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694F9F-7EF4-4699-FAAA-9D2054EA49DE}"/>
                </a:ext>
              </a:extLst>
            </p:cNvPr>
            <p:cNvSpPr/>
            <p:nvPr/>
          </p:nvSpPr>
          <p:spPr>
            <a:xfrm>
              <a:off x="5555918" y="1676185"/>
              <a:ext cx="289179" cy="428053"/>
            </a:xfrm>
            <a:custGeom>
              <a:avLst/>
              <a:gdLst>
                <a:gd name="connsiteX0" fmla="*/ 289179 w 289179"/>
                <a:gd name="connsiteY0" fmla="*/ 6858 h 428053"/>
                <a:gd name="connsiteX1" fmla="*/ 289179 w 289179"/>
                <a:gd name="connsiteY1" fmla="*/ 272606 h 428053"/>
                <a:gd name="connsiteX2" fmla="*/ 133731 w 289179"/>
                <a:gd name="connsiteY2" fmla="*/ 428054 h 428053"/>
                <a:gd name="connsiteX3" fmla="*/ 32004 w 289179"/>
                <a:gd name="connsiteY3" fmla="*/ 408051 h 428053"/>
                <a:gd name="connsiteX4" fmla="*/ 38291 w 289179"/>
                <a:gd name="connsiteY4" fmla="*/ 342900 h 428053"/>
                <a:gd name="connsiteX5" fmla="*/ 124016 w 289179"/>
                <a:gd name="connsiteY5" fmla="*/ 368618 h 428053"/>
                <a:gd name="connsiteX6" fmla="*/ 212598 w 289179"/>
                <a:gd name="connsiteY6" fmla="*/ 254318 h 428053"/>
                <a:gd name="connsiteX7" fmla="*/ 211455 w 289179"/>
                <a:gd name="connsiteY7" fmla="*/ 254318 h 428053"/>
                <a:gd name="connsiteX8" fmla="*/ 120015 w 289179"/>
                <a:gd name="connsiteY8" fmla="*/ 301181 h 428053"/>
                <a:gd name="connsiteX9" fmla="*/ 0 w 289179"/>
                <a:gd name="connsiteY9" fmla="*/ 152590 h 428053"/>
                <a:gd name="connsiteX10" fmla="*/ 124587 w 289179"/>
                <a:gd name="connsiteY10" fmla="*/ 0 h 428053"/>
                <a:gd name="connsiteX11" fmla="*/ 214884 w 289179"/>
                <a:gd name="connsiteY11" fmla="*/ 46863 h 428053"/>
                <a:gd name="connsiteX12" fmla="*/ 216027 w 289179"/>
                <a:gd name="connsiteY12" fmla="*/ 46863 h 428053"/>
                <a:gd name="connsiteX13" fmla="*/ 216027 w 289179"/>
                <a:gd name="connsiteY13" fmla="*/ 6858 h 428053"/>
                <a:gd name="connsiteX14" fmla="*/ 289179 w 289179"/>
                <a:gd name="connsiteY14" fmla="*/ 6858 h 428053"/>
                <a:gd name="connsiteX15" fmla="*/ 212598 w 289179"/>
                <a:gd name="connsiteY15" fmla="*/ 150876 h 428053"/>
                <a:gd name="connsiteX16" fmla="*/ 148590 w 289179"/>
                <a:gd name="connsiteY16" fmla="*/ 59436 h 428053"/>
                <a:gd name="connsiteX17" fmla="*/ 80010 w 289179"/>
                <a:gd name="connsiteY17" fmla="*/ 152590 h 428053"/>
                <a:gd name="connsiteX18" fmla="*/ 145161 w 289179"/>
                <a:gd name="connsiteY18" fmla="*/ 241744 h 428053"/>
                <a:gd name="connsiteX19" fmla="*/ 212598 w 289179"/>
                <a:gd name="connsiteY19" fmla="*/ 150876 h 42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9179" h="428053">
                  <a:moveTo>
                    <a:pt x="289179" y="6858"/>
                  </a:moveTo>
                  <a:lnTo>
                    <a:pt x="289179" y="272606"/>
                  </a:lnTo>
                  <a:cubicBezTo>
                    <a:pt x="289179" y="352615"/>
                    <a:pt x="257175" y="428054"/>
                    <a:pt x="133731" y="428054"/>
                  </a:cubicBezTo>
                  <a:cubicBezTo>
                    <a:pt x="103442" y="428054"/>
                    <a:pt x="68580" y="423482"/>
                    <a:pt x="32004" y="408051"/>
                  </a:cubicBezTo>
                  <a:lnTo>
                    <a:pt x="38291" y="342900"/>
                  </a:lnTo>
                  <a:cubicBezTo>
                    <a:pt x="61722" y="355473"/>
                    <a:pt x="100013" y="368618"/>
                    <a:pt x="124016" y="368618"/>
                  </a:cubicBezTo>
                  <a:cubicBezTo>
                    <a:pt x="208597" y="368618"/>
                    <a:pt x="212598" y="305181"/>
                    <a:pt x="212598" y="254318"/>
                  </a:cubicBezTo>
                  <a:lnTo>
                    <a:pt x="211455" y="254318"/>
                  </a:lnTo>
                  <a:cubicBezTo>
                    <a:pt x="197167" y="279464"/>
                    <a:pt x="162878" y="301181"/>
                    <a:pt x="120015" y="301181"/>
                  </a:cubicBezTo>
                  <a:cubicBezTo>
                    <a:pt x="33147" y="301181"/>
                    <a:pt x="0" y="231457"/>
                    <a:pt x="0" y="152590"/>
                  </a:cubicBezTo>
                  <a:cubicBezTo>
                    <a:pt x="0" y="81725"/>
                    <a:pt x="36576" y="0"/>
                    <a:pt x="124587" y="0"/>
                  </a:cubicBezTo>
                  <a:cubicBezTo>
                    <a:pt x="163449" y="0"/>
                    <a:pt x="193738" y="13145"/>
                    <a:pt x="214884" y="46863"/>
                  </a:cubicBezTo>
                  <a:lnTo>
                    <a:pt x="216027" y="46863"/>
                  </a:lnTo>
                  <a:lnTo>
                    <a:pt x="216027" y="6858"/>
                  </a:lnTo>
                  <a:lnTo>
                    <a:pt x="289179" y="6858"/>
                  </a:lnTo>
                  <a:close/>
                  <a:moveTo>
                    <a:pt x="212598" y="150876"/>
                  </a:moveTo>
                  <a:cubicBezTo>
                    <a:pt x="212598" y="100584"/>
                    <a:pt x="193167" y="59436"/>
                    <a:pt x="148590" y="59436"/>
                  </a:cubicBezTo>
                  <a:cubicBezTo>
                    <a:pt x="96583" y="59436"/>
                    <a:pt x="80010" y="107442"/>
                    <a:pt x="80010" y="152590"/>
                  </a:cubicBezTo>
                  <a:cubicBezTo>
                    <a:pt x="80010" y="192596"/>
                    <a:pt x="101155" y="241744"/>
                    <a:pt x="145161" y="241744"/>
                  </a:cubicBezTo>
                  <a:cubicBezTo>
                    <a:pt x="193167" y="241744"/>
                    <a:pt x="212598" y="200025"/>
                    <a:pt x="212598" y="150876"/>
                  </a:cubicBez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0902D22-CA70-2445-FC52-AB68EB932436}"/>
                </a:ext>
              </a:extLst>
            </p:cNvPr>
            <p:cNvSpPr/>
            <p:nvPr/>
          </p:nvSpPr>
          <p:spPr>
            <a:xfrm>
              <a:off x="5905105" y="1676185"/>
              <a:ext cx="276606" cy="308038"/>
            </a:xfrm>
            <a:custGeom>
              <a:avLst/>
              <a:gdLst>
                <a:gd name="connsiteX0" fmla="*/ 254889 w 276606"/>
                <a:gd name="connsiteY0" fmla="*/ 284607 h 308038"/>
                <a:gd name="connsiteX1" fmla="*/ 153733 w 276606"/>
                <a:gd name="connsiteY1" fmla="*/ 308039 h 308038"/>
                <a:gd name="connsiteX2" fmla="*/ 0 w 276606"/>
                <a:gd name="connsiteY2" fmla="*/ 155448 h 308038"/>
                <a:gd name="connsiteX3" fmla="*/ 136588 w 276606"/>
                <a:gd name="connsiteY3" fmla="*/ 0 h 308038"/>
                <a:gd name="connsiteX4" fmla="*/ 276606 w 276606"/>
                <a:gd name="connsiteY4" fmla="*/ 177736 h 308038"/>
                <a:gd name="connsiteX5" fmla="*/ 73152 w 276606"/>
                <a:gd name="connsiteY5" fmla="*/ 177736 h 308038"/>
                <a:gd name="connsiteX6" fmla="*/ 157163 w 276606"/>
                <a:gd name="connsiteY6" fmla="*/ 252031 h 308038"/>
                <a:gd name="connsiteX7" fmla="*/ 254889 w 276606"/>
                <a:gd name="connsiteY7" fmla="*/ 222314 h 308038"/>
                <a:gd name="connsiteX8" fmla="*/ 254889 w 276606"/>
                <a:gd name="connsiteY8" fmla="*/ 284607 h 308038"/>
                <a:gd name="connsiteX9" fmla="*/ 203454 w 276606"/>
                <a:gd name="connsiteY9" fmla="*/ 125159 h 308038"/>
                <a:gd name="connsiteX10" fmla="*/ 141161 w 276606"/>
                <a:gd name="connsiteY10" fmla="*/ 56007 h 308038"/>
                <a:gd name="connsiteX11" fmla="*/ 73152 w 276606"/>
                <a:gd name="connsiteY11" fmla="*/ 125159 h 308038"/>
                <a:gd name="connsiteX12" fmla="*/ 203454 w 276606"/>
                <a:gd name="connsiteY12" fmla="*/ 125159 h 30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6606" h="308038">
                  <a:moveTo>
                    <a:pt x="254889" y="284607"/>
                  </a:moveTo>
                  <a:cubicBezTo>
                    <a:pt x="226886" y="300038"/>
                    <a:pt x="194881" y="308039"/>
                    <a:pt x="153733" y="308039"/>
                  </a:cubicBezTo>
                  <a:cubicBezTo>
                    <a:pt x="56579" y="308039"/>
                    <a:pt x="0" y="252031"/>
                    <a:pt x="0" y="155448"/>
                  </a:cubicBezTo>
                  <a:cubicBezTo>
                    <a:pt x="0" y="70294"/>
                    <a:pt x="45148" y="0"/>
                    <a:pt x="136588" y="0"/>
                  </a:cubicBezTo>
                  <a:cubicBezTo>
                    <a:pt x="245745" y="0"/>
                    <a:pt x="276606" y="74867"/>
                    <a:pt x="276606" y="177736"/>
                  </a:cubicBezTo>
                  <a:lnTo>
                    <a:pt x="73152" y="177736"/>
                  </a:lnTo>
                  <a:cubicBezTo>
                    <a:pt x="76581" y="225171"/>
                    <a:pt x="109728" y="252031"/>
                    <a:pt x="157163" y="252031"/>
                  </a:cubicBezTo>
                  <a:cubicBezTo>
                    <a:pt x="194310" y="252031"/>
                    <a:pt x="226314" y="238315"/>
                    <a:pt x="254889" y="222314"/>
                  </a:cubicBezTo>
                  <a:lnTo>
                    <a:pt x="254889" y="284607"/>
                  </a:lnTo>
                  <a:close/>
                  <a:moveTo>
                    <a:pt x="203454" y="125159"/>
                  </a:moveTo>
                  <a:cubicBezTo>
                    <a:pt x="201168" y="88011"/>
                    <a:pt x="184023" y="56007"/>
                    <a:pt x="141161" y="56007"/>
                  </a:cubicBezTo>
                  <a:cubicBezTo>
                    <a:pt x="98298" y="56007"/>
                    <a:pt x="76581" y="85725"/>
                    <a:pt x="73152" y="125159"/>
                  </a:cubicBezTo>
                  <a:lnTo>
                    <a:pt x="203454" y="125159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FC1ADCB-FA8B-70FC-2196-5707E643C39F}"/>
                </a:ext>
              </a:extLst>
            </p:cNvPr>
            <p:cNvSpPr/>
            <p:nvPr/>
          </p:nvSpPr>
          <p:spPr>
            <a:xfrm>
              <a:off x="6221715" y="1578459"/>
              <a:ext cx="120015" cy="142875"/>
            </a:xfrm>
            <a:custGeom>
              <a:avLst/>
              <a:gdLst>
                <a:gd name="connsiteX0" fmla="*/ 36576 w 120015"/>
                <a:gd name="connsiteY0" fmla="*/ 0 h 142875"/>
                <a:gd name="connsiteX1" fmla="*/ 120015 w 120015"/>
                <a:gd name="connsiteY1" fmla="*/ 0 h 142875"/>
                <a:gd name="connsiteX2" fmla="*/ 67437 w 120015"/>
                <a:gd name="connsiteY2" fmla="*/ 142875 h 142875"/>
                <a:gd name="connsiteX3" fmla="*/ 0 w 120015"/>
                <a:gd name="connsiteY3" fmla="*/ 142875 h 142875"/>
                <a:gd name="connsiteX4" fmla="*/ 36576 w 120015"/>
                <a:gd name="connsiteY4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" h="142875">
                  <a:moveTo>
                    <a:pt x="36576" y="0"/>
                  </a:moveTo>
                  <a:lnTo>
                    <a:pt x="120015" y="0"/>
                  </a:lnTo>
                  <a:lnTo>
                    <a:pt x="67437" y="142875"/>
                  </a:lnTo>
                  <a:lnTo>
                    <a:pt x="0" y="142875"/>
                  </a:lnTo>
                  <a:lnTo>
                    <a:pt x="36576" y="0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A74FAEE-A797-7F15-AE44-099B5B996AD8}"/>
                </a:ext>
              </a:extLst>
            </p:cNvPr>
            <p:cNvSpPr/>
            <p:nvPr/>
          </p:nvSpPr>
          <p:spPr>
            <a:xfrm>
              <a:off x="6339445" y="1676185"/>
              <a:ext cx="213169" cy="308038"/>
            </a:xfrm>
            <a:custGeom>
              <a:avLst/>
              <a:gdLst>
                <a:gd name="connsiteX0" fmla="*/ 193738 w 213169"/>
                <a:gd name="connsiteY0" fmla="*/ 68580 h 308038"/>
                <a:gd name="connsiteX1" fmla="*/ 125158 w 213169"/>
                <a:gd name="connsiteY1" fmla="*/ 56007 h 308038"/>
                <a:gd name="connsiteX2" fmla="*/ 80010 w 213169"/>
                <a:gd name="connsiteY2" fmla="*/ 88582 h 308038"/>
                <a:gd name="connsiteX3" fmla="*/ 213169 w 213169"/>
                <a:gd name="connsiteY3" fmla="*/ 212027 h 308038"/>
                <a:gd name="connsiteX4" fmla="*/ 89725 w 213169"/>
                <a:gd name="connsiteY4" fmla="*/ 308039 h 308038"/>
                <a:gd name="connsiteX5" fmla="*/ 2857 w 213169"/>
                <a:gd name="connsiteY5" fmla="*/ 295465 h 308038"/>
                <a:gd name="connsiteX6" fmla="*/ 7429 w 213169"/>
                <a:gd name="connsiteY6" fmla="*/ 232601 h 308038"/>
                <a:gd name="connsiteX7" fmla="*/ 82867 w 213169"/>
                <a:gd name="connsiteY7" fmla="*/ 252031 h 308038"/>
                <a:gd name="connsiteX8" fmla="*/ 133159 w 213169"/>
                <a:gd name="connsiteY8" fmla="*/ 216027 h 308038"/>
                <a:gd name="connsiteX9" fmla="*/ 0 w 213169"/>
                <a:gd name="connsiteY9" fmla="*/ 91440 h 308038"/>
                <a:gd name="connsiteX10" fmla="*/ 115443 w 213169"/>
                <a:gd name="connsiteY10" fmla="*/ 0 h 308038"/>
                <a:gd name="connsiteX11" fmla="*/ 198882 w 213169"/>
                <a:gd name="connsiteY11" fmla="*/ 10858 h 308038"/>
                <a:gd name="connsiteX12" fmla="*/ 193738 w 213169"/>
                <a:gd name="connsiteY12" fmla="*/ 68580 h 30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3169" h="308038">
                  <a:moveTo>
                    <a:pt x="193738" y="68580"/>
                  </a:moveTo>
                  <a:cubicBezTo>
                    <a:pt x="170307" y="60579"/>
                    <a:pt x="153162" y="56007"/>
                    <a:pt x="125158" y="56007"/>
                  </a:cubicBezTo>
                  <a:cubicBezTo>
                    <a:pt x="104584" y="56007"/>
                    <a:pt x="80010" y="63437"/>
                    <a:pt x="80010" y="88582"/>
                  </a:cubicBezTo>
                  <a:cubicBezTo>
                    <a:pt x="80010" y="135446"/>
                    <a:pt x="213169" y="105727"/>
                    <a:pt x="213169" y="212027"/>
                  </a:cubicBezTo>
                  <a:cubicBezTo>
                    <a:pt x="213169" y="280607"/>
                    <a:pt x="152019" y="308039"/>
                    <a:pt x="89725" y="308039"/>
                  </a:cubicBezTo>
                  <a:cubicBezTo>
                    <a:pt x="60579" y="308039"/>
                    <a:pt x="30861" y="302895"/>
                    <a:pt x="2857" y="295465"/>
                  </a:cubicBezTo>
                  <a:lnTo>
                    <a:pt x="7429" y="232601"/>
                  </a:lnTo>
                  <a:cubicBezTo>
                    <a:pt x="31432" y="244602"/>
                    <a:pt x="56579" y="252031"/>
                    <a:pt x="82867" y="252031"/>
                  </a:cubicBezTo>
                  <a:cubicBezTo>
                    <a:pt x="102298" y="252031"/>
                    <a:pt x="133159" y="244602"/>
                    <a:pt x="133159" y="216027"/>
                  </a:cubicBezTo>
                  <a:cubicBezTo>
                    <a:pt x="133159" y="158306"/>
                    <a:pt x="0" y="197739"/>
                    <a:pt x="0" y="91440"/>
                  </a:cubicBezTo>
                  <a:cubicBezTo>
                    <a:pt x="0" y="28004"/>
                    <a:pt x="55435" y="0"/>
                    <a:pt x="115443" y="0"/>
                  </a:cubicBezTo>
                  <a:cubicBezTo>
                    <a:pt x="151447" y="0"/>
                    <a:pt x="174879" y="5715"/>
                    <a:pt x="198882" y="10858"/>
                  </a:cubicBezTo>
                  <a:lnTo>
                    <a:pt x="193738" y="68580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0661691-3FF3-8D6B-3C7C-05A9E68E8EFE}"/>
                </a:ext>
              </a:extLst>
            </p:cNvPr>
            <p:cNvSpPr/>
            <p:nvPr/>
          </p:nvSpPr>
          <p:spPr>
            <a:xfrm>
              <a:off x="6774928" y="1578459"/>
              <a:ext cx="325754" cy="405764"/>
            </a:xfrm>
            <a:custGeom>
              <a:avLst/>
              <a:gdLst>
                <a:gd name="connsiteX0" fmla="*/ 0 w 325754"/>
                <a:gd name="connsiteY0" fmla="*/ 0 h 405764"/>
                <a:gd name="connsiteX1" fmla="*/ 80010 w 325754"/>
                <a:gd name="connsiteY1" fmla="*/ 0 h 405764"/>
                <a:gd name="connsiteX2" fmla="*/ 80010 w 325754"/>
                <a:gd name="connsiteY2" fmla="*/ 230315 h 405764"/>
                <a:gd name="connsiteX3" fmla="*/ 162877 w 325754"/>
                <a:gd name="connsiteY3" fmla="*/ 342900 h 405764"/>
                <a:gd name="connsiteX4" fmla="*/ 245745 w 325754"/>
                <a:gd name="connsiteY4" fmla="*/ 230315 h 405764"/>
                <a:gd name="connsiteX5" fmla="*/ 245745 w 325754"/>
                <a:gd name="connsiteY5" fmla="*/ 0 h 405764"/>
                <a:gd name="connsiteX6" fmla="*/ 325755 w 325754"/>
                <a:gd name="connsiteY6" fmla="*/ 0 h 405764"/>
                <a:gd name="connsiteX7" fmla="*/ 325755 w 325754"/>
                <a:gd name="connsiteY7" fmla="*/ 254889 h 405764"/>
                <a:gd name="connsiteX8" fmla="*/ 162877 w 325754"/>
                <a:gd name="connsiteY8" fmla="*/ 405765 h 405764"/>
                <a:gd name="connsiteX9" fmla="*/ 0 w 325754"/>
                <a:gd name="connsiteY9" fmla="*/ 254889 h 405764"/>
                <a:gd name="connsiteX10" fmla="*/ 0 w 325754"/>
                <a:gd name="connsiteY10" fmla="*/ 0 h 4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5754" h="405764">
                  <a:moveTo>
                    <a:pt x="0" y="0"/>
                  </a:moveTo>
                  <a:lnTo>
                    <a:pt x="80010" y="0"/>
                  </a:lnTo>
                  <a:lnTo>
                    <a:pt x="80010" y="230315"/>
                  </a:lnTo>
                  <a:cubicBezTo>
                    <a:pt x="80010" y="298323"/>
                    <a:pt x="101727" y="342900"/>
                    <a:pt x="162877" y="342900"/>
                  </a:cubicBezTo>
                  <a:cubicBezTo>
                    <a:pt x="224028" y="342900"/>
                    <a:pt x="245745" y="298323"/>
                    <a:pt x="245745" y="230315"/>
                  </a:cubicBezTo>
                  <a:lnTo>
                    <a:pt x="245745" y="0"/>
                  </a:lnTo>
                  <a:lnTo>
                    <a:pt x="325755" y="0"/>
                  </a:lnTo>
                  <a:lnTo>
                    <a:pt x="325755" y="254889"/>
                  </a:lnTo>
                  <a:cubicBezTo>
                    <a:pt x="325755" y="361760"/>
                    <a:pt x="265176" y="405765"/>
                    <a:pt x="162877" y="405765"/>
                  </a:cubicBezTo>
                  <a:cubicBezTo>
                    <a:pt x="60579" y="405765"/>
                    <a:pt x="0" y="361760"/>
                    <a:pt x="0" y="254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FC4081-AD63-8127-6B25-277616B8288B}"/>
                </a:ext>
              </a:extLst>
            </p:cNvPr>
            <p:cNvSpPr/>
            <p:nvPr/>
          </p:nvSpPr>
          <p:spPr>
            <a:xfrm>
              <a:off x="7183550" y="1676185"/>
              <a:ext cx="270319" cy="301180"/>
            </a:xfrm>
            <a:custGeom>
              <a:avLst/>
              <a:gdLst>
                <a:gd name="connsiteX0" fmla="*/ 0 w 270319"/>
                <a:gd name="connsiteY0" fmla="*/ 6858 h 301180"/>
                <a:gd name="connsiteX1" fmla="*/ 72580 w 270319"/>
                <a:gd name="connsiteY1" fmla="*/ 6858 h 301180"/>
                <a:gd name="connsiteX2" fmla="*/ 72580 w 270319"/>
                <a:gd name="connsiteY2" fmla="*/ 46863 h 301180"/>
                <a:gd name="connsiteX3" fmla="*/ 73723 w 270319"/>
                <a:gd name="connsiteY3" fmla="*/ 46863 h 301180"/>
                <a:gd name="connsiteX4" fmla="*/ 170307 w 270319"/>
                <a:gd name="connsiteY4" fmla="*/ 0 h 301180"/>
                <a:gd name="connsiteX5" fmla="*/ 270320 w 270319"/>
                <a:gd name="connsiteY5" fmla="*/ 115443 h 301180"/>
                <a:gd name="connsiteX6" fmla="*/ 270320 w 270319"/>
                <a:gd name="connsiteY6" fmla="*/ 301181 h 301180"/>
                <a:gd name="connsiteX7" fmla="*/ 193738 w 270319"/>
                <a:gd name="connsiteY7" fmla="*/ 301181 h 301180"/>
                <a:gd name="connsiteX8" fmla="*/ 193738 w 270319"/>
                <a:gd name="connsiteY8" fmla="*/ 144018 h 301180"/>
                <a:gd name="connsiteX9" fmla="*/ 144018 w 270319"/>
                <a:gd name="connsiteY9" fmla="*/ 59436 h 301180"/>
                <a:gd name="connsiteX10" fmla="*/ 76581 w 270319"/>
                <a:gd name="connsiteY10" fmla="*/ 157163 h 301180"/>
                <a:gd name="connsiteX11" fmla="*/ 76581 w 270319"/>
                <a:gd name="connsiteY11" fmla="*/ 301181 h 301180"/>
                <a:gd name="connsiteX12" fmla="*/ 0 w 270319"/>
                <a:gd name="connsiteY12" fmla="*/ 301181 h 301180"/>
                <a:gd name="connsiteX13" fmla="*/ 0 w 270319"/>
                <a:gd name="connsiteY13" fmla="*/ 6858 h 30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0319" h="301180">
                  <a:moveTo>
                    <a:pt x="0" y="6858"/>
                  </a:moveTo>
                  <a:lnTo>
                    <a:pt x="72580" y="6858"/>
                  </a:lnTo>
                  <a:lnTo>
                    <a:pt x="72580" y="46863"/>
                  </a:lnTo>
                  <a:lnTo>
                    <a:pt x="73723" y="46863"/>
                  </a:lnTo>
                  <a:cubicBezTo>
                    <a:pt x="97726" y="13145"/>
                    <a:pt x="130302" y="0"/>
                    <a:pt x="170307" y="0"/>
                  </a:cubicBezTo>
                  <a:cubicBezTo>
                    <a:pt x="240030" y="0"/>
                    <a:pt x="270320" y="49149"/>
                    <a:pt x="270320" y="115443"/>
                  </a:cubicBezTo>
                  <a:lnTo>
                    <a:pt x="270320" y="301181"/>
                  </a:lnTo>
                  <a:lnTo>
                    <a:pt x="193738" y="301181"/>
                  </a:lnTo>
                  <a:lnTo>
                    <a:pt x="193738" y="144018"/>
                  </a:lnTo>
                  <a:cubicBezTo>
                    <a:pt x="193738" y="108014"/>
                    <a:pt x="193167" y="59436"/>
                    <a:pt x="144018" y="59436"/>
                  </a:cubicBezTo>
                  <a:cubicBezTo>
                    <a:pt x="88582" y="59436"/>
                    <a:pt x="76581" y="119444"/>
                    <a:pt x="76581" y="157163"/>
                  </a:cubicBezTo>
                  <a:lnTo>
                    <a:pt x="76581" y="301181"/>
                  </a:lnTo>
                  <a:lnTo>
                    <a:pt x="0" y="301181"/>
                  </a:lnTo>
                  <a:lnTo>
                    <a:pt x="0" y="6858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25249CB-4FF2-C817-E49C-C8EC8FE6FA07}"/>
                </a:ext>
              </a:extLst>
            </p:cNvPr>
            <p:cNvSpPr/>
            <p:nvPr/>
          </p:nvSpPr>
          <p:spPr>
            <a:xfrm>
              <a:off x="7534451" y="1556170"/>
              <a:ext cx="76581" cy="421195"/>
            </a:xfrm>
            <a:custGeom>
              <a:avLst/>
              <a:gdLst>
                <a:gd name="connsiteX0" fmla="*/ 0 w 76581"/>
                <a:gd name="connsiteY0" fmla="*/ 0 h 421195"/>
                <a:gd name="connsiteX1" fmla="*/ 76581 w 76581"/>
                <a:gd name="connsiteY1" fmla="*/ 0 h 421195"/>
                <a:gd name="connsiteX2" fmla="*/ 76581 w 76581"/>
                <a:gd name="connsiteY2" fmla="*/ 73152 h 421195"/>
                <a:gd name="connsiteX3" fmla="*/ 0 w 76581"/>
                <a:gd name="connsiteY3" fmla="*/ 73152 h 421195"/>
                <a:gd name="connsiteX4" fmla="*/ 0 w 76581"/>
                <a:gd name="connsiteY4" fmla="*/ 0 h 421195"/>
                <a:gd name="connsiteX5" fmla="*/ 0 w 76581"/>
                <a:gd name="connsiteY5" fmla="*/ 126873 h 421195"/>
                <a:gd name="connsiteX6" fmla="*/ 76581 w 76581"/>
                <a:gd name="connsiteY6" fmla="*/ 126873 h 421195"/>
                <a:gd name="connsiteX7" fmla="*/ 76581 w 76581"/>
                <a:gd name="connsiteY7" fmla="*/ 421196 h 421195"/>
                <a:gd name="connsiteX8" fmla="*/ 0 w 76581"/>
                <a:gd name="connsiteY8" fmla="*/ 421196 h 421195"/>
                <a:gd name="connsiteX9" fmla="*/ 0 w 76581"/>
                <a:gd name="connsiteY9" fmla="*/ 126873 h 42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81" h="421195">
                  <a:moveTo>
                    <a:pt x="0" y="0"/>
                  </a:moveTo>
                  <a:lnTo>
                    <a:pt x="76581" y="0"/>
                  </a:lnTo>
                  <a:lnTo>
                    <a:pt x="76581" y="73152"/>
                  </a:lnTo>
                  <a:lnTo>
                    <a:pt x="0" y="73152"/>
                  </a:lnTo>
                  <a:lnTo>
                    <a:pt x="0" y="0"/>
                  </a:lnTo>
                  <a:close/>
                  <a:moveTo>
                    <a:pt x="0" y="126873"/>
                  </a:moveTo>
                  <a:lnTo>
                    <a:pt x="76581" y="126873"/>
                  </a:lnTo>
                  <a:lnTo>
                    <a:pt x="76581" y="421196"/>
                  </a:lnTo>
                  <a:lnTo>
                    <a:pt x="0" y="421196"/>
                  </a:lnTo>
                  <a:lnTo>
                    <a:pt x="0" y="126873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35EBDD4-B256-DD61-00BD-9F9DF86E81CF}"/>
                </a:ext>
              </a:extLst>
            </p:cNvPr>
            <p:cNvSpPr/>
            <p:nvPr/>
          </p:nvSpPr>
          <p:spPr>
            <a:xfrm>
              <a:off x="7659038" y="1683043"/>
              <a:ext cx="304038" cy="294322"/>
            </a:xfrm>
            <a:custGeom>
              <a:avLst/>
              <a:gdLst>
                <a:gd name="connsiteX0" fmla="*/ 0 w 304038"/>
                <a:gd name="connsiteY0" fmla="*/ 0 h 294322"/>
                <a:gd name="connsiteX1" fmla="*/ 82296 w 304038"/>
                <a:gd name="connsiteY1" fmla="*/ 0 h 294322"/>
                <a:gd name="connsiteX2" fmla="*/ 155448 w 304038"/>
                <a:gd name="connsiteY2" fmla="*/ 214313 h 294322"/>
                <a:gd name="connsiteX3" fmla="*/ 156591 w 304038"/>
                <a:gd name="connsiteY3" fmla="*/ 214313 h 294322"/>
                <a:gd name="connsiteX4" fmla="*/ 227457 w 304038"/>
                <a:gd name="connsiteY4" fmla="*/ 0 h 294322"/>
                <a:gd name="connsiteX5" fmla="*/ 304038 w 304038"/>
                <a:gd name="connsiteY5" fmla="*/ 0 h 294322"/>
                <a:gd name="connsiteX6" fmla="*/ 195453 w 304038"/>
                <a:gd name="connsiteY6" fmla="*/ 294323 h 294322"/>
                <a:gd name="connsiteX7" fmla="*/ 109157 w 304038"/>
                <a:gd name="connsiteY7" fmla="*/ 294323 h 294322"/>
                <a:gd name="connsiteX8" fmla="*/ 0 w 304038"/>
                <a:gd name="connsiteY8" fmla="*/ 0 h 29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038" h="294322">
                  <a:moveTo>
                    <a:pt x="0" y="0"/>
                  </a:moveTo>
                  <a:lnTo>
                    <a:pt x="82296" y="0"/>
                  </a:lnTo>
                  <a:lnTo>
                    <a:pt x="155448" y="214313"/>
                  </a:lnTo>
                  <a:lnTo>
                    <a:pt x="156591" y="214313"/>
                  </a:lnTo>
                  <a:lnTo>
                    <a:pt x="227457" y="0"/>
                  </a:lnTo>
                  <a:lnTo>
                    <a:pt x="304038" y="0"/>
                  </a:lnTo>
                  <a:lnTo>
                    <a:pt x="195453" y="294323"/>
                  </a:lnTo>
                  <a:lnTo>
                    <a:pt x="109157" y="2943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A1188CB-91BC-2DEC-A7A6-64142D242DB6}"/>
                </a:ext>
              </a:extLst>
            </p:cNvPr>
            <p:cNvSpPr/>
            <p:nvPr/>
          </p:nvSpPr>
          <p:spPr>
            <a:xfrm>
              <a:off x="7990413" y="1676185"/>
              <a:ext cx="276606" cy="308038"/>
            </a:xfrm>
            <a:custGeom>
              <a:avLst/>
              <a:gdLst>
                <a:gd name="connsiteX0" fmla="*/ 254889 w 276606"/>
                <a:gd name="connsiteY0" fmla="*/ 284607 h 308038"/>
                <a:gd name="connsiteX1" fmla="*/ 153734 w 276606"/>
                <a:gd name="connsiteY1" fmla="*/ 308039 h 308038"/>
                <a:gd name="connsiteX2" fmla="*/ 0 w 276606"/>
                <a:gd name="connsiteY2" fmla="*/ 155448 h 308038"/>
                <a:gd name="connsiteX3" fmla="*/ 136588 w 276606"/>
                <a:gd name="connsiteY3" fmla="*/ 0 h 308038"/>
                <a:gd name="connsiteX4" fmla="*/ 276606 w 276606"/>
                <a:gd name="connsiteY4" fmla="*/ 177736 h 308038"/>
                <a:gd name="connsiteX5" fmla="*/ 73152 w 276606"/>
                <a:gd name="connsiteY5" fmla="*/ 177736 h 308038"/>
                <a:gd name="connsiteX6" fmla="*/ 157163 w 276606"/>
                <a:gd name="connsiteY6" fmla="*/ 252031 h 308038"/>
                <a:gd name="connsiteX7" fmla="*/ 254889 w 276606"/>
                <a:gd name="connsiteY7" fmla="*/ 222314 h 308038"/>
                <a:gd name="connsiteX8" fmla="*/ 254889 w 276606"/>
                <a:gd name="connsiteY8" fmla="*/ 284607 h 308038"/>
                <a:gd name="connsiteX9" fmla="*/ 203549 w 276606"/>
                <a:gd name="connsiteY9" fmla="*/ 125159 h 308038"/>
                <a:gd name="connsiteX10" fmla="*/ 141256 w 276606"/>
                <a:gd name="connsiteY10" fmla="*/ 56007 h 308038"/>
                <a:gd name="connsiteX11" fmla="*/ 73247 w 276606"/>
                <a:gd name="connsiteY11" fmla="*/ 125159 h 308038"/>
                <a:gd name="connsiteX12" fmla="*/ 203549 w 276606"/>
                <a:gd name="connsiteY12" fmla="*/ 125159 h 30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6606" h="308038">
                  <a:moveTo>
                    <a:pt x="254889" y="284607"/>
                  </a:moveTo>
                  <a:cubicBezTo>
                    <a:pt x="226886" y="300038"/>
                    <a:pt x="194881" y="308039"/>
                    <a:pt x="153734" y="308039"/>
                  </a:cubicBezTo>
                  <a:cubicBezTo>
                    <a:pt x="56579" y="308039"/>
                    <a:pt x="0" y="252031"/>
                    <a:pt x="0" y="155448"/>
                  </a:cubicBezTo>
                  <a:cubicBezTo>
                    <a:pt x="0" y="70294"/>
                    <a:pt x="45148" y="0"/>
                    <a:pt x="136588" y="0"/>
                  </a:cubicBezTo>
                  <a:cubicBezTo>
                    <a:pt x="245745" y="0"/>
                    <a:pt x="276606" y="74867"/>
                    <a:pt x="276606" y="177736"/>
                  </a:cubicBezTo>
                  <a:lnTo>
                    <a:pt x="73152" y="177736"/>
                  </a:lnTo>
                  <a:cubicBezTo>
                    <a:pt x="76581" y="225171"/>
                    <a:pt x="109728" y="252031"/>
                    <a:pt x="157163" y="252031"/>
                  </a:cubicBezTo>
                  <a:cubicBezTo>
                    <a:pt x="194310" y="252031"/>
                    <a:pt x="226314" y="238315"/>
                    <a:pt x="254889" y="222314"/>
                  </a:cubicBezTo>
                  <a:lnTo>
                    <a:pt x="254889" y="284607"/>
                  </a:lnTo>
                  <a:close/>
                  <a:moveTo>
                    <a:pt x="203549" y="125159"/>
                  </a:moveTo>
                  <a:cubicBezTo>
                    <a:pt x="201263" y="88011"/>
                    <a:pt x="184118" y="56007"/>
                    <a:pt x="141256" y="56007"/>
                  </a:cubicBezTo>
                  <a:cubicBezTo>
                    <a:pt x="98393" y="56007"/>
                    <a:pt x="76676" y="85725"/>
                    <a:pt x="73247" y="125159"/>
                  </a:cubicBezTo>
                  <a:lnTo>
                    <a:pt x="203549" y="125159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599EFC4-1889-6ED7-4BB0-F1B552C5D242}"/>
                </a:ext>
              </a:extLst>
            </p:cNvPr>
            <p:cNvSpPr/>
            <p:nvPr/>
          </p:nvSpPr>
          <p:spPr>
            <a:xfrm>
              <a:off x="8328836" y="1676185"/>
              <a:ext cx="173164" cy="301180"/>
            </a:xfrm>
            <a:custGeom>
              <a:avLst/>
              <a:gdLst>
                <a:gd name="connsiteX0" fmla="*/ 0 w 173164"/>
                <a:gd name="connsiteY0" fmla="*/ 6858 h 301180"/>
                <a:gd name="connsiteX1" fmla="*/ 68009 w 173164"/>
                <a:gd name="connsiteY1" fmla="*/ 6858 h 301180"/>
                <a:gd name="connsiteX2" fmla="*/ 68009 w 173164"/>
                <a:gd name="connsiteY2" fmla="*/ 73723 h 301180"/>
                <a:gd name="connsiteX3" fmla="*/ 69152 w 173164"/>
                <a:gd name="connsiteY3" fmla="*/ 73723 h 301180"/>
                <a:gd name="connsiteX4" fmla="*/ 149733 w 173164"/>
                <a:gd name="connsiteY4" fmla="*/ 0 h 301180"/>
                <a:gd name="connsiteX5" fmla="*/ 173165 w 173164"/>
                <a:gd name="connsiteY5" fmla="*/ 2286 h 301180"/>
                <a:gd name="connsiteX6" fmla="*/ 173165 w 173164"/>
                <a:gd name="connsiteY6" fmla="*/ 79439 h 301180"/>
                <a:gd name="connsiteX7" fmla="*/ 138874 w 173164"/>
                <a:gd name="connsiteY7" fmla="*/ 73152 h 301180"/>
                <a:gd name="connsiteX8" fmla="*/ 76581 w 173164"/>
                <a:gd name="connsiteY8" fmla="*/ 193167 h 301180"/>
                <a:gd name="connsiteX9" fmla="*/ 76581 w 173164"/>
                <a:gd name="connsiteY9" fmla="*/ 301181 h 301180"/>
                <a:gd name="connsiteX10" fmla="*/ 0 w 173164"/>
                <a:gd name="connsiteY10" fmla="*/ 301181 h 301180"/>
                <a:gd name="connsiteX11" fmla="*/ 0 w 173164"/>
                <a:gd name="connsiteY11" fmla="*/ 6858 h 30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3164" h="301180">
                  <a:moveTo>
                    <a:pt x="0" y="6858"/>
                  </a:moveTo>
                  <a:lnTo>
                    <a:pt x="68009" y="6858"/>
                  </a:lnTo>
                  <a:lnTo>
                    <a:pt x="68009" y="73723"/>
                  </a:lnTo>
                  <a:lnTo>
                    <a:pt x="69152" y="73723"/>
                  </a:lnTo>
                  <a:cubicBezTo>
                    <a:pt x="72580" y="46292"/>
                    <a:pt x="104013" y="0"/>
                    <a:pt x="149733" y="0"/>
                  </a:cubicBezTo>
                  <a:cubicBezTo>
                    <a:pt x="157163" y="0"/>
                    <a:pt x="165163" y="0"/>
                    <a:pt x="173165" y="2286"/>
                  </a:cubicBezTo>
                  <a:lnTo>
                    <a:pt x="173165" y="79439"/>
                  </a:lnTo>
                  <a:cubicBezTo>
                    <a:pt x="166306" y="75438"/>
                    <a:pt x="152590" y="73152"/>
                    <a:pt x="138874" y="73152"/>
                  </a:cubicBezTo>
                  <a:cubicBezTo>
                    <a:pt x="76581" y="73152"/>
                    <a:pt x="76581" y="150876"/>
                    <a:pt x="76581" y="193167"/>
                  </a:cubicBezTo>
                  <a:lnTo>
                    <a:pt x="76581" y="301181"/>
                  </a:lnTo>
                  <a:lnTo>
                    <a:pt x="0" y="301181"/>
                  </a:lnTo>
                  <a:lnTo>
                    <a:pt x="0" y="6858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77A7688-7715-5EC1-1825-99CBE9651F20}"/>
                </a:ext>
              </a:extLst>
            </p:cNvPr>
            <p:cNvSpPr/>
            <p:nvPr/>
          </p:nvSpPr>
          <p:spPr>
            <a:xfrm>
              <a:off x="8530480" y="1676185"/>
              <a:ext cx="213169" cy="308038"/>
            </a:xfrm>
            <a:custGeom>
              <a:avLst/>
              <a:gdLst>
                <a:gd name="connsiteX0" fmla="*/ 193738 w 213169"/>
                <a:gd name="connsiteY0" fmla="*/ 68580 h 308038"/>
                <a:gd name="connsiteX1" fmla="*/ 125159 w 213169"/>
                <a:gd name="connsiteY1" fmla="*/ 56007 h 308038"/>
                <a:gd name="connsiteX2" fmla="*/ 80010 w 213169"/>
                <a:gd name="connsiteY2" fmla="*/ 88582 h 308038"/>
                <a:gd name="connsiteX3" fmla="*/ 213170 w 213169"/>
                <a:gd name="connsiteY3" fmla="*/ 212027 h 308038"/>
                <a:gd name="connsiteX4" fmla="*/ 89725 w 213169"/>
                <a:gd name="connsiteY4" fmla="*/ 308039 h 308038"/>
                <a:gd name="connsiteX5" fmla="*/ 2857 w 213169"/>
                <a:gd name="connsiteY5" fmla="*/ 295465 h 308038"/>
                <a:gd name="connsiteX6" fmla="*/ 7429 w 213169"/>
                <a:gd name="connsiteY6" fmla="*/ 232601 h 308038"/>
                <a:gd name="connsiteX7" fmla="*/ 82868 w 213169"/>
                <a:gd name="connsiteY7" fmla="*/ 252031 h 308038"/>
                <a:gd name="connsiteX8" fmla="*/ 133159 w 213169"/>
                <a:gd name="connsiteY8" fmla="*/ 216027 h 308038"/>
                <a:gd name="connsiteX9" fmla="*/ 0 w 213169"/>
                <a:gd name="connsiteY9" fmla="*/ 91440 h 308038"/>
                <a:gd name="connsiteX10" fmla="*/ 115443 w 213169"/>
                <a:gd name="connsiteY10" fmla="*/ 0 h 308038"/>
                <a:gd name="connsiteX11" fmla="*/ 198882 w 213169"/>
                <a:gd name="connsiteY11" fmla="*/ 10858 h 308038"/>
                <a:gd name="connsiteX12" fmla="*/ 193738 w 213169"/>
                <a:gd name="connsiteY12" fmla="*/ 68580 h 30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3169" h="308038">
                  <a:moveTo>
                    <a:pt x="193738" y="68580"/>
                  </a:moveTo>
                  <a:cubicBezTo>
                    <a:pt x="170307" y="60579"/>
                    <a:pt x="153162" y="56007"/>
                    <a:pt x="125159" y="56007"/>
                  </a:cubicBezTo>
                  <a:cubicBezTo>
                    <a:pt x="104584" y="56007"/>
                    <a:pt x="80010" y="63437"/>
                    <a:pt x="80010" y="88582"/>
                  </a:cubicBezTo>
                  <a:cubicBezTo>
                    <a:pt x="80010" y="135446"/>
                    <a:pt x="213170" y="105727"/>
                    <a:pt x="213170" y="212027"/>
                  </a:cubicBezTo>
                  <a:cubicBezTo>
                    <a:pt x="213170" y="280607"/>
                    <a:pt x="152019" y="308039"/>
                    <a:pt x="89725" y="308039"/>
                  </a:cubicBezTo>
                  <a:cubicBezTo>
                    <a:pt x="60579" y="308039"/>
                    <a:pt x="30861" y="302895"/>
                    <a:pt x="2857" y="295465"/>
                  </a:cubicBezTo>
                  <a:lnTo>
                    <a:pt x="7429" y="232601"/>
                  </a:lnTo>
                  <a:cubicBezTo>
                    <a:pt x="31432" y="244602"/>
                    <a:pt x="56579" y="252031"/>
                    <a:pt x="82868" y="252031"/>
                  </a:cubicBezTo>
                  <a:cubicBezTo>
                    <a:pt x="102298" y="252031"/>
                    <a:pt x="133159" y="244602"/>
                    <a:pt x="133159" y="216027"/>
                  </a:cubicBezTo>
                  <a:cubicBezTo>
                    <a:pt x="133159" y="158306"/>
                    <a:pt x="0" y="197739"/>
                    <a:pt x="0" y="91440"/>
                  </a:cubicBezTo>
                  <a:cubicBezTo>
                    <a:pt x="0" y="28004"/>
                    <a:pt x="55436" y="0"/>
                    <a:pt x="115443" y="0"/>
                  </a:cubicBezTo>
                  <a:cubicBezTo>
                    <a:pt x="151447" y="0"/>
                    <a:pt x="174879" y="5715"/>
                    <a:pt x="198882" y="10858"/>
                  </a:cubicBezTo>
                  <a:lnTo>
                    <a:pt x="193738" y="68580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5F57467-54D2-32EA-FD92-6823D0FC9429}"/>
                </a:ext>
              </a:extLst>
            </p:cNvPr>
            <p:cNvSpPr/>
            <p:nvPr/>
          </p:nvSpPr>
          <p:spPr>
            <a:xfrm>
              <a:off x="8804800" y="1556170"/>
              <a:ext cx="76580" cy="421195"/>
            </a:xfrm>
            <a:custGeom>
              <a:avLst/>
              <a:gdLst>
                <a:gd name="connsiteX0" fmla="*/ 0 w 76580"/>
                <a:gd name="connsiteY0" fmla="*/ 0 h 421195"/>
                <a:gd name="connsiteX1" fmla="*/ 76581 w 76580"/>
                <a:gd name="connsiteY1" fmla="*/ 0 h 421195"/>
                <a:gd name="connsiteX2" fmla="*/ 76581 w 76580"/>
                <a:gd name="connsiteY2" fmla="*/ 73152 h 421195"/>
                <a:gd name="connsiteX3" fmla="*/ 0 w 76580"/>
                <a:gd name="connsiteY3" fmla="*/ 73152 h 421195"/>
                <a:gd name="connsiteX4" fmla="*/ 0 w 76580"/>
                <a:gd name="connsiteY4" fmla="*/ 0 h 421195"/>
                <a:gd name="connsiteX5" fmla="*/ 0 w 76580"/>
                <a:gd name="connsiteY5" fmla="*/ 126873 h 421195"/>
                <a:gd name="connsiteX6" fmla="*/ 76581 w 76580"/>
                <a:gd name="connsiteY6" fmla="*/ 126873 h 421195"/>
                <a:gd name="connsiteX7" fmla="*/ 76581 w 76580"/>
                <a:gd name="connsiteY7" fmla="*/ 421196 h 421195"/>
                <a:gd name="connsiteX8" fmla="*/ 0 w 76580"/>
                <a:gd name="connsiteY8" fmla="*/ 421196 h 421195"/>
                <a:gd name="connsiteX9" fmla="*/ 0 w 76580"/>
                <a:gd name="connsiteY9" fmla="*/ 126873 h 42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80" h="421195">
                  <a:moveTo>
                    <a:pt x="0" y="0"/>
                  </a:moveTo>
                  <a:lnTo>
                    <a:pt x="76581" y="0"/>
                  </a:lnTo>
                  <a:lnTo>
                    <a:pt x="76581" y="73152"/>
                  </a:lnTo>
                  <a:lnTo>
                    <a:pt x="0" y="73152"/>
                  </a:lnTo>
                  <a:lnTo>
                    <a:pt x="0" y="0"/>
                  </a:lnTo>
                  <a:close/>
                  <a:moveTo>
                    <a:pt x="0" y="126873"/>
                  </a:moveTo>
                  <a:lnTo>
                    <a:pt x="76581" y="126873"/>
                  </a:lnTo>
                  <a:lnTo>
                    <a:pt x="76581" y="421196"/>
                  </a:lnTo>
                  <a:lnTo>
                    <a:pt x="0" y="421196"/>
                  </a:lnTo>
                  <a:lnTo>
                    <a:pt x="0" y="126873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86BC265-922A-E20A-3204-CA8A4631C28C}"/>
                </a:ext>
              </a:extLst>
            </p:cNvPr>
            <p:cNvSpPr/>
            <p:nvPr/>
          </p:nvSpPr>
          <p:spPr>
            <a:xfrm>
              <a:off x="8930530" y="1599604"/>
              <a:ext cx="206311" cy="384619"/>
            </a:xfrm>
            <a:custGeom>
              <a:avLst/>
              <a:gdLst>
                <a:gd name="connsiteX0" fmla="*/ 56579 w 206311"/>
                <a:gd name="connsiteY0" fmla="*/ 139446 h 384619"/>
                <a:gd name="connsiteX1" fmla="*/ 0 w 206311"/>
                <a:gd name="connsiteY1" fmla="*/ 139446 h 384619"/>
                <a:gd name="connsiteX2" fmla="*/ 0 w 206311"/>
                <a:gd name="connsiteY2" fmla="*/ 83439 h 384619"/>
                <a:gd name="connsiteX3" fmla="*/ 56579 w 206311"/>
                <a:gd name="connsiteY3" fmla="*/ 83439 h 384619"/>
                <a:gd name="connsiteX4" fmla="*/ 56579 w 206311"/>
                <a:gd name="connsiteY4" fmla="*/ 24575 h 384619"/>
                <a:gd name="connsiteX5" fmla="*/ 133159 w 206311"/>
                <a:gd name="connsiteY5" fmla="*/ 0 h 384619"/>
                <a:gd name="connsiteX6" fmla="*/ 133159 w 206311"/>
                <a:gd name="connsiteY6" fmla="*/ 83439 h 384619"/>
                <a:gd name="connsiteX7" fmla="*/ 201168 w 206311"/>
                <a:gd name="connsiteY7" fmla="*/ 83439 h 384619"/>
                <a:gd name="connsiteX8" fmla="*/ 201168 w 206311"/>
                <a:gd name="connsiteY8" fmla="*/ 139446 h 384619"/>
                <a:gd name="connsiteX9" fmla="*/ 133159 w 206311"/>
                <a:gd name="connsiteY9" fmla="*/ 139446 h 384619"/>
                <a:gd name="connsiteX10" fmla="*/ 133159 w 206311"/>
                <a:gd name="connsiteY10" fmla="*/ 276606 h 384619"/>
                <a:gd name="connsiteX11" fmla="*/ 169164 w 206311"/>
                <a:gd name="connsiteY11" fmla="*/ 325184 h 384619"/>
                <a:gd name="connsiteX12" fmla="*/ 204025 w 206311"/>
                <a:gd name="connsiteY12" fmla="*/ 317183 h 384619"/>
                <a:gd name="connsiteX13" fmla="*/ 206311 w 206311"/>
                <a:gd name="connsiteY13" fmla="*/ 377762 h 384619"/>
                <a:gd name="connsiteX14" fmla="*/ 149733 w 206311"/>
                <a:gd name="connsiteY14" fmla="*/ 384620 h 384619"/>
                <a:gd name="connsiteX15" fmla="*/ 56579 w 206311"/>
                <a:gd name="connsiteY15" fmla="*/ 289179 h 384619"/>
                <a:gd name="connsiteX16" fmla="*/ 56579 w 206311"/>
                <a:gd name="connsiteY16" fmla="*/ 139446 h 384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6311" h="384619">
                  <a:moveTo>
                    <a:pt x="56579" y="139446"/>
                  </a:moveTo>
                  <a:lnTo>
                    <a:pt x="0" y="139446"/>
                  </a:lnTo>
                  <a:lnTo>
                    <a:pt x="0" y="83439"/>
                  </a:lnTo>
                  <a:lnTo>
                    <a:pt x="56579" y="83439"/>
                  </a:lnTo>
                  <a:lnTo>
                    <a:pt x="56579" y="24575"/>
                  </a:lnTo>
                  <a:lnTo>
                    <a:pt x="133159" y="0"/>
                  </a:lnTo>
                  <a:lnTo>
                    <a:pt x="133159" y="83439"/>
                  </a:lnTo>
                  <a:lnTo>
                    <a:pt x="201168" y="83439"/>
                  </a:lnTo>
                  <a:lnTo>
                    <a:pt x="201168" y="139446"/>
                  </a:lnTo>
                  <a:lnTo>
                    <a:pt x="133159" y="139446"/>
                  </a:lnTo>
                  <a:lnTo>
                    <a:pt x="133159" y="276606"/>
                  </a:lnTo>
                  <a:cubicBezTo>
                    <a:pt x="133159" y="301752"/>
                    <a:pt x="140018" y="325184"/>
                    <a:pt x="169164" y="325184"/>
                  </a:cubicBezTo>
                  <a:cubicBezTo>
                    <a:pt x="182880" y="325184"/>
                    <a:pt x="196025" y="322326"/>
                    <a:pt x="204025" y="317183"/>
                  </a:cubicBezTo>
                  <a:lnTo>
                    <a:pt x="206311" y="377762"/>
                  </a:lnTo>
                  <a:cubicBezTo>
                    <a:pt x="190309" y="382334"/>
                    <a:pt x="172593" y="384620"/>
                    <a:pt x="149733" y="384620"/>
                  </a:cubicBezTo>
                  <a:cubicBezTo>
                    <a:pt x="89725" y="384620"/>
                    <a:pt x="56579" y="347472"/>
                    <a:pt x="56579" y="289179"/>
                  </a:cubicBezTo>
                  <a:lnTo>
                    <a:pt x="56579" y="139446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45AF3CF-C9DD-483D-A299-7F7242E09A70}"/>
                </a:ext>
              </a:extLst>
            </p:cNvPr>
            <p:cNvSpPr/>
            <p:nvPr/>
          </p:nvSpPr>
          <p:spPr>
            <a:xfrm>
              <a:off x="9151129" y="1683043"/>
              <a:ext cx="305181" cy="421195"/>
            </a:xfrm>
            <a:custGeom>
              <a:avLst/>
              <a:gdLst>
                <a:gd name="connsiteX0" fmla="*/ 155448 w 305181"/>
                <a:gd name="connsiteY0" fmla="*/ 214884 h 421195"/>
                <a:gd name="connsiteX1" fmla="*/ 156591 w 305181"/>
                <a:gd name="connsiteY1" fmla="*/ 214884 h 421195"/>
                <a:gd name="connsiteX2" fmla="*/ 227457 w 305181"/>
                <a:gd name="connsiteY2" fmla="*/ 0 h 421195"/>
                <a:gd name="connsiteX3" fmla="*/ 305181 w 305181"/>
                <a:gd name="connsiteY3" fmla="*/ 0 h 421195"/>
                <a:gd name="connsiteX4" fmla="*/ 194882 w 305181"/>
                <a:gd name="connsiteY4" fmla="*/ 292036 h 421195"/>
                <a:gd name="connsiteX5" fmla="*/ 72580 w 305181"/>
                <a:gd name="connsiteY5" fmla="*/ 421196 h 421195"/>
                <a:gd name="connsiteX6" fmla="*/ 18288 w 305181"/>
                <a:gd name="connsiteY6" fmla="*/ 413194 h 421195"/>
                <a:gd name="connsiteX7" fmla="*/ 23432 w 305181"/>
                <a:gd name="connsiteY7" fmla="*/ 356616 h 421195"/>
                <a:gd name="connsiteX8" fmla="*/ 62865 w 305181"/>
                <a:gd name="connsiteY8" fmla="*/ 361760 h 421195"/>
                <a:gd name="connsiteX9" fmla="*/ 112586 w 305181"/>
                <a:gd name="connsiteY9" fmla="*/ 309182 h 421195"/>
                <a:gd name="connsiteX10" fmla="*/ 0 w 305181"/>
                <a:gd name="connsiteY10" fmla="*/ 0 h 421195"/>
                <a:gd name="connsiteX11" fmla="*/ 84582 w 305181"/>
                <a:gd name="connsiteY11" fmla="*/ 0 h 421195"/>
                <a:gd name="connsiteX12" fmla="*/ 155448 w 305181"/>
                <a:gd name="connsiteY12" fmla="*/ 214884 h 42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5181" h="421195">
                  <a:moveTo>
                    <a:pt x="155448" y="214884"/>
                  </a:moveTo>
                  <a:lnTo>
                    <a:pt x="156591" y="214884"/>
                  </a:lnTo>
                  <a:lnTo>
                    <a:pt x="227457" y="0"/>
                  </a:lnTo>
                  <a:lnTo>
                    <a:pt x="305181" y="0"/>
                  </a:lnTo>
                  <a:lnTo>
                    <a:pt x="194882" y="292036"/>
                  </a:lnTo>
                  <a:cubicBezTo>
                    <a:pt x="170307" y="357188"/>
                    <a:pt x="152591" y="421196"/>
                    <a:pt x="72580" y="421196"/>
                  </a:cubicBezTo>
                  <a:cubicBezTo>
                    <a:pt x="54293" y="421196"/>
                    <a:pt x="36005" y="418338"/>
                    <a:pt x="18288" y="413194"/>
                  </a:cubicBezTo>
                  <a:lnTo>
                    <a:pt x="23432" y="356616"/>
                  </a:lnTo>
                  <a:cubicBezTo>
                    <a:pt x="33147" y="360045"/>
                    <a:pt x="44005" y="361760"/>
                    <a:pt x="62865" y="361760"/>
                  </a:cubicBezTo>
                  <a:cubicBezTo>
                    <a:pt x="93726" y="361760"/>
                    <a:pt x="112586" y="340614"/>
                    <a:pt x="112586" y="309182"/>
                  </a:cubicBezTo>
                  <a:lnTo>
                    <a:pt x="0" y="0"/>
                  </a:lnTo>
                  <a:lnTo>
                    <a:pt x="84582" y="0"/>
                  </a:lnTo>
                  <a:lnTo>
                    <a:pt x="155448" y="214884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727F838-0728-64B0-71CD-779B2E41497A}"/>
                </a:ext>
              </a:extLst>
            </p:cNvPr>
            <p:cNvSpPr/>
            <p:nvPr/>
          </p:nvSpPr>
          <p:spPr>
            <a:xfrm>
              <a:off x="9667765" y="1578459"/>
              <a:ext cx="320040" cy="398906"/>
            </a:xfrm>
            <a:custGeom>
              <a:avLst/>
              <a:gdLst>
                <a:gd name="connsiteX0" fmla="*/ 0 w 320040"/>
                <a:gd name="connsiteY0" fmla="*/ 0 h 398906"/>
                <a:gd name="connsiteX1" fmla="*/ 80010 w 320040"/>
                <a:gd name="connsiteY1" fmla="*/ 0 h 398906"/>
                <a:gd name="connsiteX2" fmla="*/ 80010 w 320040"/>
                <a:gd name="connsiteY2" fmla="*/ 161163 h 398906"/>
                <a:gd name="connsiteX3" fmla="*/ 240030 w 320040"/>
                <a:gd name="connsiteY3" fmla="*/ 161163 h 398906"/>
                <a:gd name="connsiteX4" fmla="*/ 240030 w 320040"/>
                <a:gd name="connsiteY4" fmla="*/ 0 h 398906"/>
                <a:gd name="connsiteX5" fmla="*/ 320040 w 320040"/>
                <a:gd name="connsiteY5" fmla="*/ 0 h 398906"/>
                <a:gd name="connsiteX6" fmla="*/ 320040 w 320040"/>
                <a:gd name="connsiteY6" fmla="*/ 398907 h 398906"/>
                <a:gd name="connsiteX7" fmla="*/ 240030 w 320040"/>
                <a:gd name="connsiteY7" fmla="*/ 398907 h 398906"/>
                <a:gd name="connsiteX8" fmla="*/ 240030 w 320040"/>
                <a:gd name="connsiteY8" fmla="*/ 224028 h 398906"/>
                <a:gd name="connsiteX9" fmla="*/ 80010 w 320040"/>
                <a:gd name="connsiteY9" fmla="*/ 224028 h 398906"/>
                <a:gd name="connsiteX10" fmla="*/ 80010 w 320040"/>
                <a:gd name="connsiteY10" fmla="*/ 398907 h 398906"/>
                <a:gd name="connsiteX11" fmla="*/ 0 w 320040"/>
                <a:gd name="connsiteY11" fmla="*/ 398907 h 398906"/>
                <a:gd name="connsiteX12" fmla="*/ 0 w 320040"/>
                <a:gd name="connsiteY12" fmla="*/ 0 h 398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0040" h="398906">
                  <a:moveTo>
                    <a:pt x="0" y="0"/>
                  </a:moveTo>
                  <a:lnTo>
                    <a:pt x="80010" y="0"/>
                  </a:lnTo>
                  <a:lnTo>
                    <a:pt x="80010" y="161163"/>
                  </a:lnTo>
                  <a:lnTo>
                    <a:pt x="240030" y="161163"/>
                  </a:lnTo>
                  <a:lnTo>
                    <a:pt x="240030" y="0"/>
                  </a:lnTo>
                  <a:lnTo>
                    <a:pt x="320040" y="0"/>
                  </a:lnTo>
                  <a:lnTo>
                    <a:pt x="320040" y="398907"/>
                  </a:lnTo>
                  <a:lnTo>
                    <a:pt x="240030" y="398907"/>
                  </a:lnTo>
                  <a:lnTo>
                    <a:pt x="240030" y="224028"/>
                  </a:lnTo>
                  <a:lnTo>
                    <a:pt x="80010" y="224028"/>
                  </a:lnTo>
                  <a:lnTo>
                    <a:pt x="80010" y="398907"/>
                  </a:lnTo>
                  <a:lnTo>
                    <a:pt x="0" y="3989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1DE701B-1C91-F11B-7437-465468DEA28F}"/>
                </a:ext>
              </a:extLst>
            </p:cNvPr>
            <p:cNvSpPr/>
            <p:nvPr/>
          </p:nvSpPr>
          <p:spPr>
            <a:xfrm>
              <a:off x="10054671" y="1676185"/>
              <a:ext cx="308038" cy="308038"/>
            </a:xfrm>
            <a:custGeom>
              <a:avLst/>
              <a:gdLst>
                <a:gd name="connsiteX0" fmla="*/ 153733 w 308038"/>
                <a:gd name="connsiteY0" fmla="*/ 0 h 308038"/>
                <a:gd name="connsiteX1" fmla="*/ 308038 w 308038"/>
                <a:gd name="connsiteY1" fmla="*/ 156019 h 308038"/>
                <a:gd name="connsiteX2" fmla="*/ 153733 w 308038"/>
                <a:gd name="connsiteY2" fmla="*/ 308039 h 308038"/>
                <a:gd name="connsiteX3" fmla="*/ 0 w 308038"/>
                <a:gd name="connsiteY3" fmla="*/ 156019 h 308038"/>
                <a:gd name="connsiteX4" fmla="*/ 153733 w 308038"/>
                <a:gd name="connsiteY4" fmla="*/ 0 h 308038"/>
                <a:gd name="connsiteX5" fmla="*/ 153733 w 308038"/>
                <a:gd name="connsiteY5" fmla="*/ 248602 h 308038"/>
                <a:gd name="connsiteX6" fmla="*/ 228028 w 308038"/>
                <a:gd name="connsiteY6" fmla="*/ 146876 h 308038"/>
                <a:gd name="connsiteX7" fmla="*/ 153733 w 308038"/>
                <a:gd name="connsiteY7" fmla="*/ 59436 h 308038"/>
                <a:gd name="connsiteX8" fmla="*/ 80010 w 308038"/>
                <a:gd name="connsiteY8" fmla="*/ 146876 h 308038"/>
                <a:gd name="connsiteX9" fmla="*/ 153733 w 308038"/>
                <a:gd name="connsiteY9" fmla="*/ 248602 h 30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8038" h="308038">
                  <a:moveTo>
                    <a:pt x="153733" y="0"/>
                  </a:moveTo>
                  <a:cubicBezTo>
                    <a:pt x="241172" y="0"/>
                    <a:pt x="308038" y="58865"/>
                    <a:pt x="308038" y="156019"/>
                  </a:cubicBezTo>
                  <a:cubicBezTo>
                    <a:pt x="308038" y="240602"/>
                    <a:pt x="251460" y="308039"/>
                    <a:pt x="153733" y="308039"/>
                  </a:cubicBezTo>
                  <a:cubicBezTo>
                    <a:pt x="56006" y="308039"/>
                    <a:pt x="0" y="240602"/>
                    <a:pt x="0" y="156019"/>
                  </a:cubicBezTo>
                  <a:cubicBezTo>
                    <a:pt x="0" y="58865"/>
                    <a:pt x="66865" y="0"/>
                    <a:pt x="153733" y="0"/>
                  </a:cubicBezTo>
                  <a:close/>
                  <a:moveTo>
                    <a:pt x="153733" y="248602"/>
                  </a:moveTo>
                  <a:cubicBezTo>
                    <a:pt x="212597" y="248602"/>
                    <a:pt x="228028" y="196025"/>
                    <a:pt x="228028" y="146876"/>
                  </a:cubicBezTo>
                  <a:cubicBezTo>
                    <a:pt x="228028" y="101727"/>
                    <a:pt x="204025" y="59436"/>
                    <a:pt x="153733" y="59436"/>
                  </a:cubicBezTo>
                  <a:cubicBezTo>
                    <a:pt x="103441" y="59436"/>
                    <a:pt x="80010" y="102870"/>
                    <a:pt x="80010" y="146876"/>
                  </a:cubicBezTo>
                  <a:cubicBezTo>
                    <a:pt x="80010" y="195453"/>
                    <a:pt x="95440" y="248602"/>
                    <a:pt x="153733" y="248602"/>
                  </a:cubicBez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C3531DB-46AC-BAFB-B1FF-744BBFCF9F61}"/>
                </a:ext>
              </a:extLst>
            </p:cNvPr>
            <p:cNvSpPr/>
            <p:nvPr/>
          </p:nvSpPr>
          <p:spPr>
            <a:xfrm>
              <a:off x="10403857" y="1676185"/>
              <a:ext cx="213169" cy="308038"/>
            </a:xfrm>
            <a:custGeom>
              <a:avLst/>
              <a:gdLst>
                <a:gd name="connsiteX0" fmla="*/ 193739 w 213169"/>
                <a:gd name="connsiteY0" fmla="*/ 68580 h 308038"/>
                <a:gd name="connsiteX1" fmla="*/ 125159 w 213169"/>
                <a:gd name="connsiteY1" fmla="*/ 56007 h 308038"/>
                <a:gd name="connsiteX2" fmla="*/ 80010 w 213169"/>
                <a:gd name="connsiteY2" fmla="*/ 88582 h 308038"/>
                <a:gd name="connsiteX3" fmla="*/ 213170 w 213169"/>
                <a:gd name="connsiteY3" fmla="*/ 212027 h 308038"/>
                <a:gd name="connsiteX4" fmla="*/ 89725 w 213169"/>
                <a:gd name="connsiteY4" fmla="*/ 308039 h 308038"/>
                <a:gd name="connsiteX5" fmla="*/ 2857 w 213169"/>
                <a:gd name="connsiteY5" fmla="*/ 295465 h 308038"/>
                <a:gd name="connsiteX6" fmla="*/ 7429 w 213169"/>
                <a:gd name="connsiteY6" fmla="*/ 232601 h 308038"/>
                <a:gd name="connsiteX7" fmla="*/ 82868 w 213169"/>
                <a:gd name="connsiteY7" fmla="*/ 252031 h 308038"/>
                <a:gd name="connsiteX8" fmla="*/ 133159 w 213169"/>
                <a:gd name="connsiteY8" fmla="*/ 216027 h 308038"/>
                <a:gd name="connsiteX9" fmla="*/ 0 w 213169"/>
                <a:gd name="connsiteY9" fmla="*/ 91440 h 308038"/>
                <a:gd name="connsiteX10" fmla="*/ 115443 w 213169"/>
                <a:gd name="connsiteY10" fmla="*/ 0 h 308038"/>
                <a:gd name="connsiteX11" fmla="*/ 198882 w 213169"/>
                <a:gd name="connsiteY11" fmla="*/ 10858 h 308038"/>
                <a:gd name="connsiteX12" fmla="*/ 193739 w 213169"/>
                <a:gd name="connsiteY12" fmla="*/ 68580 h 30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3169" h="308038">
                  <a:moveTo>
                    <a:pt x="193739" y="68580"/>
                  </a:moveTo>
                  <a:cubicBezTo>
                    <a:pt x="170307" y="60579"/>
                    <a:pt x="153162" y="56007"/>
                    <a:pt x="125159" y="56007"/>
                  </a:cubicBezTo>
                  <a:cubicBezTo>
                    <a:pt x="104584" y="56007"/>
                    <a:pt x="80010" y="63437"/>
                    <a:pt x="80010" y="88582"/>
                  </a:cubicBezTo>
                  <a:cubicBezTo>
                    <a:pt x="80010" y="135446"/>
                    <a:pt x="213170" y="105727"/>
                    <a:pt x="213170" y="212027"/>
                  </a:cubicBezTo>
                  <a:cubicBezTo>
                    <a:pt x="213170" y="280607"/>
                    <a:pt x="152019" y="308039"/>
                    <a:pt x="89725" y="308039"/>
                  </a:cubicBezTo>
                  <a:cubicBezTo>
                    <a:pt x="60579" y="308039"/>
                    <a:pt x="30861" y="302895"/>
                    <a:pt x="2857" y="295465"/>
                  </a:cubicBezTo>
                  <a:lnTo>
                    <a:pt x="7429" y="232601"/>
                  </a:lnTo>
                  <a:cubicBezTo>
                    <a:pt x="31432" y="244602"/>
                    <a:pt x="56579" y="252031"/>
                    <a:pt x="82868" y="252031"/>
                  </a:cubicBezTo>
                  <a:cubicBezTo>
                    <a:pt x="102298" y="252031"/>
                    <a:pt x="133159" y="244602"/>
                    <a:pt x="133159" y="216027"/>
                  </a:cubicBezTo>
                  <a:cubicBezTo>
                    <a:pt x="133159" y="158306"/>
                    <a:pt x="0" y="197739"/>
                    <a:pt x="0" y="91440"/>
                  </a:cubicBezTo>
                  <a:cubicBezTo>
                    <a:pt x="0" y="28004"/>
                    <a:pt x="55436" y="0"/>
                    <a:pt x="115443" y="0"/>
                  </a:cubicBezTo>
                  <a:cubicBezTo>
                    <a:pt x="151448" y="0"/>
                    <a:pt x="174879" y="5715"/>
                    <a:pt x="198882" y="10858"/>
                  </a:cubicBezTo>
                  <a:lnTo>
                    <a:pt x="193739" y="68580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5A3B062-4138-EDF1-A788-91FB7ECE04CF}"/>
                </a:ext>
              </a:extLst>
            </p:cNvPr>
            <p:cNvSpPr/>
            <p:nvPr/>
          </p:nvSpPr>
          <p:spPr>
            <a:xfrm>
              <a:off x="10676463" y="1676185"/>
              <a:ext cx="289178" cy="421195"/>
            </a:xfrm>
            <a:custGeom>
              <a:avLst/>
              <a:gdLst>
                <a:gd name="connsiteX0" fmla="*/ 0 w 289178"/>
                <a:gd name="connsiteY0" fmla="*/ 6858 h 421195"/>
                <a:gd name="connsiteX1" fmla="*/ 73152 w 289178"/>
                <a:gd name="connsiteY1" fmla="*/ 6858 h 421195"/>
                <a:gd name="connsiteX2" fmla="*/ 73152 w 289178"/>
                <a:gd name="connsiteY2" fmla="*/ 48578 h 421195"/>
                <a:gd name="connsiteX3" fmla="*/ 74295 w 289178"/>
                <a:gd name="connsiteY3" fmla="*/ 48578 h 421195"/>
                <a:gd name="connsiteX4" fmla="*/ 165735 w 289178"/>
                <a:gd name="connsiteY4" fmla="*/ 0 h 421195"/>
                <a:gd name="connsiteX5" fmla="*/ 289179 w 289178"/>
                <a:gd name="connsiteY5" fmla="*/ 153162 h 421195"/>
                <a:gd name="connsiteX6" fmla="*/ 164021 w 289178"/>
                <a:gd name="connsiteY6" fmla="*/ 308039 h 421195"/>
                <a:gd name="connsiteX7" fmla="*/ 77724 w 289178"/>
                <a:gd name="connsiteY7" fmla="*/ 267462 h 421195"/>
                <a:gd name="connsiteX8" fmla="*/ 76581 w 289178"/>
                <a:gd name="connsiteY8" fmla="*/ 267462 h 421195"/>
                <a:gd name="connsiteX9" fmla="*/ 76581 w 289178"/>
                <a:gd name="connsiteY9" fmla="*/ 421196 h 421195"/>
                <a:gd name="connsiteX10" fmla="*/ 0 w 289178"/>
                <a:gd name="connsiteY10" fmla="*/ 421196 h 421195"/>
                <a:gd name="connsiteX11" fmla="*/ 0 w 289178"/>
                <a:gd name="connsiteY11" fmla="*/ 6858 h 421195"/>
                <a:gd name="connsiteX12" fmla="*/ 77152 w 289178"/>
                <a:gd name="connsiteY12" fmla="*/ 153162 h 421195"/>
                <a:gd name="connsiteX13" fmla="*/ 144589 w 289178"/>
                <a:gd name="connsiteY13" fmla="*/ 248602 h 421195"/>
                <a:gd name="connsiteX14" fmla="*/ 209169 w 289178"/>
                <a:gd name="connsiteY14" fmla="*/ 153162 h 421195"/>
                <a:gd name="connsiteX15" fmla="*/ 145732 w 289178"/>
                <a:gd name="connsiteY15" fmla="*/ 59436 h 421195"/>
                <a:gd name="connsiteX16" fmla="*/ 77152 w 289178"/>
                <a:gd name="connsiteY16" fmla="*/ 153162 h 42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9178" h="421195">
                  <a:moveTo>
                    <a:pt x="0" y="6858"/>
                  </a:moveTo>
                  <a:lnTo>
                    <a:pt x="73152" y="6858"/>
                  </a:lnTo>
                  <a:lnTo>
                    <a:pt x="73152" y="48578"/>
                  </a:lnTo>
                  <a:lnTo>
                    <a:pt x="74295" y="48578"/>
                  </a:lnTo>
                  <a:cubicBezTo>
                    <a:pt x="91440" y="20003"/>
                    <a:pt x="120586" y="0"/>
                    <a:pt x="165735" y="0"/>
                  </a:cubicBezTo>
                  <a:cubicBezTo>
                    <a:pt x="256032" y="0"/>
                    <a:pt x="289179" y="72009"/>
                    <a:pt x="289179" y="153162"/>
                  </a:cubicBezTo>
                  <a:cubicBezTo>
                    <a:pt x="289179" y="234315"/>
                    <a:pt x="256032" y="308039"/>
                    <a:pt x="164021" y="308039"/>
                  </a:cubicBezTo>
                  <a:cubicBezTo>
                    <a:pt x="131445" y="308039"/>
                    <a:pt x="104584" y="300038"/>
                    <a:pt x="77724" y="267462"/>
                  </a:cubicBezTo>
                  <a:lnTo>
                    <a:pt x="76581" y="267462"/>
                  </a:lnTo>
                  <a:lnTo>
                    <a:pt x="76581" y="421196"/>
                  </a:lnTo>
                  <a:lnTo>
                    <a:pt x="0" y="421196"/>
                  </a:lnTo>
                  <a:lnTo>
                    <a:pt x="0" y="6858"/>
                  </a:lnTo>
                  <a:close/>
                  <a:moveTo>
                    <a:pt x="77152" y="153162"/>
                  </a:moveTo>
                  <a:cubicBezTo>
                    <a:pt x="77152" y="194881"/>
                    <a:pt x="93726" y="248602"/>
                    <a:pt x="144589" y="248602"/>
                  </a:cubicBezTo>
                  <a:cubicBezTo>
                    <a:pt x="195453" y="248602"/>
                    <a:pt x="209169" y="193739"/>
                    <a:pt x="209169" y="153162"/>
                  </a:cubicBezTo>
                  <a:cubicBezTo>
                    <a:pt x="209169" y="112586"/>
                    <a:pt x="195453" y="59436"/>
                    <a:pt x="145732" y="59436"/>
                  </a:cubicBezTo>
                  <a:cubicBezTo>
                    <a:pt x="96012" y="59436"/>
                    <a:pt x="77152" y="112014"/>
                    <a:pt x="77152" y="153162"/>
                  </a:cubicBez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193C27D-5C9E-4B51-BE14-6BDA1459A1F7}"/>
                </a:ext>
              </a:extLst>
            </p:cNvPr>
            <p:cNvSpPr/>
            <p:nvPr/>
          </p:nvSpPr>
          <p:spPr>
            <a:xfrm>
              <a:off x="11027364" y="1556170"/>
              <a:ext cx="76580" cy="421195"/>
            </a:xfrm>
            <a:custGeom>
              <a:avLst/>
              <a:gdLst>
                <a:gd name="connsiteX0" fmla="*/ 0 w 76580"/>
                <a:gd name="connsiteY0" fmla="*/ 0 h 421195"/>
                <a:gd name="connsiteX1" fmla="*/ 76581 w 76580"/>
                <a:gd name="connsiteY1" fmla="*/ 0 h 421195"/>
                <a:gd name="connsiteX2" fmla="*/ 76581 w 76580"/>
                <a:gd name="connsiteY2" fmla="*/ 73152 h 421195"/>
                <a:gd name="connsiteX3" fmla="*/ 0 w 76580"/>
                <a:gd name="connsiteY3" fmla="*/ 73152 h 421195"/>
                <a:gd name="connsiteX4" fmla="*/ 0 w 76580"/>
                <a:gd name="connsiteY4" fmla="*/ 0 h 421195"/>
                <a:gd name="connsiteX5" fmla="*/ 0 w 76580"/>
                <a:gd name="connsiteY5" fmla="*/ 126873 h 421195"/>
                <a:gd name="connsiteX6" fmla="*/ 76581 w 76580"/>
                <a:gd name="connsiteY6" fmla="*/ 126873 h 421195"/>
                <a:gd name="connsiteX7" fmla="*/ 76581 w 76580"/>
                <a:gd name="connsiteY7" fmla="*/ 421196 h 421195"/>
                <a:gd name="connsiteX8" fmla="*/ 0 w 76580"/>
                <a:gd name="connsiteY8" fmla="*/ 421196 h 421195"/>
                <a:gd name="connsiteX9" fmla="*/ 0 w 76580"/>
                <a:gd name="connsiteY9" fmla="*/ 126873 h 42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80" h="421195">
                  <a:moveTo>
                    <a:pt x="0" y="0"/>
                  </a:moveTo>
                  <a:lnTo>
                    <a:pt x="76581" y="0"/>
                  </a:lnTo>
                  <a:lnTo>
                    <a:pt x="76581" y="73152"/>
                  </a:lnTo>
                  <a:lnTo>
                    <a:pt x="0" y="73152"/>
                  </a:lnTo>
                  <a:lnTo>
                    <a:pt x="0" y="0"/>
                  </a:lnTo>
                  <a:close/>
                  <a:moveTo>
                    <a:pt x="0" y="126873"/>
                  </a:moveTo>
                  <a:lnTo>
                    <a:pt x="76581" y="126873"/>
                  </a:lnTo>
                  <a:lnTo>
                    <a:pt x="76581" y="421196"/>
                  </a:lnTo>
                  <a:lnTo>
                    <a:pt x="0" y="421196"/>
                  </a:lnTo>
                  <a:lnTo>
                    <a:pt x="0" y="126873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6A79A27-036C-330E-7990-DE91F9A5123E}"/>
                </a:ext>
              </a:extLst>
            </p:cNvPr>
            <p:cNvSpPr/>
            <p:nvPr/>
          </p:nvSpPr>
          <p:spPr>
            <a:xfrm>
              <a:off x="11153094" y="1599604"/>
              <a:ext cx="206311" cy="384619"/>
            </a:xfrm>
            <a:custGeom>
              <a:avLst/>
              <a:gdLst>
                <a:gd name="connsiteX0" fmla="*/ 56579 w 206311"/>
                <a:gd name="connsiteY0" fmla="*/ 139446 h 384619"/>
                <a:gd name="connsiteX1" fmla="*/ 0 w 206311"/>
                <a:gd name="connsiteY1" fmla="*/ 139446 h 384619"/>
                <a:gd name="connsiteX2" fmla="*/ 0 w 206311"/>
                <a:gd name="connsiteY2" fmla="*/ 83439 h 384619"/>
                <a:gd name="connsiteX3" fmla="*/ 56579 w 206311"/>
                <a:gd name="connsiteY3" fmla="*/ 83439 h 384619"/>
                <a:gd name="connsiteX4" fmla="*/ 56579 w 206311"/>
                <a:gd name="connsiteY4" fmla="*/ 24575 h 384619"/>
                <a:gd name="connsiteX5" fmla="*/ 133160 w 206311"/>
                <a:gd name="connsiteY5" fmla="*/ 0 h 384619"/>
                <a:gd name="connsiteX6" fmla="*/ 133160 w 206311"/>
                <a:gd name="connsiteY6" fmla="*/ 83439 h 384619"/>
                <a:gd name="connsiteX7" fmla="*/ 201168 w 206311"/>
                <a:gd name="connsiteY7" fmla="*/ 83439 h 384619"/>
                <a:gd name="connsiteX8" fmla="*/ 201168 w 206311"/>
                <a:gd name="connsiteY8" fmla="*/ 139446 h 384619"/>
                <a:gd name="connsiteX9" fmla="*/ 133160 w 206311"/>
                <a:gd name="connsiteY9" fmla="*/ 139446 h 384619"/>
                <a:gd name="connsiteX10" fmla="*/ 133160 w 206311"/>
                <a:gd name="connsiteY10" fmla="*/ 276606 h 384619"/>
                <a:gd name="connsiteX11" fmla="*/ 169164 w 206311"/>
                <a:gd name="connsiteY11" fmla="*/ 325184 h 384619"/>
                <a:gd name="connsiteX12" fmla="*/ 204026 w 206311"/>
                <a:gd name="connsiteY12" fmla="*/ 317183 h 384619"/>
                <a:gd name="connsiteX13" fmla="*/ 206312 w 206311"/>
                <a:gd name="connsiteY13" fmla="*/ 377762 h 384619"/>
                <a:gd name="connsiteX14" fmla="*/ 149733 w 206311"/>
                <a:gd name="connsiteY14" fmla="*/ 384620 h 384619"/>
                <a:gd name="connsiteX15" fmla="*/ 56579 w 206311"/>
                <a:gd name="connsiteY15" fmla="*/ 289179 h 384619"/>
                <a:gd name="connsiteX16" fmla="*/ 56579 w 206311"/>
                <a:gd name="connsiteY16" fmla="*/ 139446 h 384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6311" h="384619">
                  <a:moveTo>
                    <a:pt x="56579" y="139446"/>
                  </a:moveTo>
                  <a:lnTo>
                    <a:pt x="0" y="139446"/>
                  </a:lnTo>
                  <a:lnTo>
                    <a:pt x="0" y="83439"/>
                  </a:lnTo>
                  <a:lnTo>
                    <a:pt x="56579" y="83439"/>
                  </a:lnTo>
                  <a:lnTo>
                    <a:pt x="56579" y="24575"/>
                  </a:lnTo>
                  <a:lnTo>
                    <a:pt x="133160" y="0"/>
                  </a:lnTo>
                  <a:lnTo>
                    <a:pt x="133160" y="83439"/>
                  </a:lnTo>
                  <a:lnTo>
                    <a:pt x="201168" y="83439"/>
                  </a:lnTo>
                  <a:lnTo>
                    <a:pt x="201168" y="139446"/>
                  </a:lnTo>
                  <a:lnTo>
                    <a:pt x="133160" y="139446"/>
                  </a:lnTo>
                  <a:lnTo>
                    <a:pt x="133160" y="276606"/>
                  </a:lnTo>
                  <a:cubicBezTo>
                    <a:pt x="133160" y="301752"/>
                    <a:pt x="140018" y="325184"/>
                    <a:pt x="169164" y="325184"/>
                  </a:cubicBezTo>
                  <a:cubicBezTo>
                    <a:pt x="182880" y="325184"/>
                    <a:pt x="196025" y="322326"/>
                    <a:pt x="204026" y="317183"/>
                  </a:cubicBezTo>
                  <a:lnTo>
                    <a:pt x="206312" y="377762"/>
                  </a:lnTo>
                  <a:cubicBezTo>
                    <a:pt x="190310" y="382334"/>
                    <a:pt x="172593" y="384620"/>
                    <a:pt x="149733" y="384620"/>
                  </a:cubicBezTo>
                  <a:cubicBezTo>
                    <a:pt x="89726" y="384620"/>
                    <a:pt x="56579" y="347472"/>
                    <a:pt x="56579" y="289179"/>
                  </a:cubicBezTo>
                  <a:lnTo>
                    <a:pt x="56579" y="139446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BDD587-0C56-9610-CE8D-CBB561FEAAC2}"/>
                </a:ext>
              </a:extLst>
            </p:cNvPr>
            <p:cNvSpPr/>
            <p:nvPr/>
          </p:nvSpPr>
          <p:spPr>
            <a:xfrm>
              <a:off x="11387980" y="1676185"/>
              <a:ext cx="265747" cy="308038"/>
            </a:xfrm>
            <a:custGeom>
              <a:avLst/>
              <a:gdLst>
                <a:gd name="connsiteX0" fmla="*/ 32004 w 265747"/>
                <a:gd name="connsiteY0" fmla="*/ 22289 h 308038"/>
                <a:gd name="connsiteX1" fmla="*/ 134302 w 265747"/>
                <a:gd name="connsiteY1" fmla="*/ 0 h 308038"/>
                <a:gd name="connsiteX2" fmla="*/ 261175 w 265747"/>
                <a:gd name="connsiteY2" fmla="*/ 124015 h 308038"/>
                <a:gd name="connsiteX3" fmla="*/ 261175 w 265747"/>
                <a:gd name="connsiteY3" fmla="*/ 161735 h 308038"/>
                <a:gd name="connsiteX4" fmla="*/ 262318 w 265747"/>
                <a:gd name="connsiteY4" fmla="*/ 235458 h 308038"/>
                <a:gd name="connsiteX5" fmla="*/ 265747 w 265747"/>
                <a:gd name="connsiteY5" fmla="*/ 301181 h 308038"/>
                <a:gd name="connsiteX6" fmla="*/ 198311 w 265747"/>
                <a:gd name="connsiteY6" fmla="*/ 301181 h 308038"/>
                <a:gd name="connsiteX7" fmla="*/ 194881 w 265747"/>
                <a:gd name="connsiteY7" fmla="*/ 257175 h 308038"/>
                <a:gd name="connsiteX8" fmla="*/ 193738 w 265747"/>
                <a:gd name="connsiteY8" fmla="*/ 257175 h 308038"/>
                <a:gd name="connsiteX9" fmla="*/ 102870 w 265747"/>
                <a:gd name="connsiteY9" fmla="*/ 308039 h 308038"/>
                <a:gd name="connsiteX10" fmla="*/ 0 w 265747"/>
                <a:gd name="connsiteY10" fmla="*/ 220599 h 308038"/>
                <a:gd name="connsiteX11" fmla="*/ 50292 w 265747"/>
                <a:gd name="connsiteY11" fmla="*/ 136589 h 308038"/>
                <a:gd name="connsiteX12" fmla="*/ 149161 w 265747"/>
                <a:gd name="connsiteY12" fmla="*/ 119444 h 308038"/>
                <a:gd name="connsiteX13" fmla="*/ 191452 w 265747"/>
                <a:gd name="connsiteY13" fmla="*/ 119444 h 308038"/>
                <a:gd name="connsiteX14" fmla="*/ 125159 w 265747"/>
                <a:gd name="connsiteY14" fmla="*/ 56007 h 308038"/>
                <a:gd name="connsiteX15" fmla="*/ 34290 w 265747"/>
                <a:gd name="connsiteY15" fmla="*/ 88011 h 308038"/>
                <a:gd name="connsiteX16" fmla="*/ 32004 w 265747"/>
                <a:gd name="connsiteY16" fmla="*/ 22289 h 308038"/>
                <a:gd name="connsiteX17" fmla="*/ 121729 w 265747"/>
                <a:gd name="connsiteY17" fmla="*/ 252031 h 308038"/>
                <a:gd name="connsiteX18" fmla="*/ 175450 w 265747"/>
                <a:gd name="connsiteY18" fmla="*/ 225743 h 308038"/>
                <a:gd name="connsiteX19" fmla="*/ 191452 w 265747"/>
                <a:gd name="connsiteY19" fmla="*/ 165164 h 308038"/>
                <a:gd name="connsiteX20" fmla="*/ 158305 w 265747"/>
                <a:gd name="connsiteY20" fmla="*/ 165164 h 308038"/>
                <a:gd name="connsiteX21" fmla="*/ 73152 w 265747"/>
                <a:gd name="connsiteY21" fmla="*/ 216027 h 308038"/>
                <a:gd name="connsiteX22" fmla="*/ 121729 w 265747"/>
                <a:gd name="connsiteY22" fmla="*/ 252031 h 30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5747" h="308038">
                  <a:moveTo>
                    <a:pt x="32004" y="22289"/>
                  </a:moveTo>
                  <a:cubicBezTo>
                    <a:pt x="61722" y="8573"/>
                    <a:pt x="101727" y="0"/>
                    <a:pt x="134302" y="0"/>
                  </a:cubicBezTo>
                  <a:cubicBezTo>
                    <a:pt x="224028" y="0"/>
                    <a:pt x="261175" y="37148"/>
                    <a:pt x="261175" y="124015"/>
                  </a:cubicBezTo>
                  <a:lnTo>
                    <a:pt x="261175" y="161735"/>
                  </a:lnTo>
                  <a:cubicBezTo>
                    <a:pt x="261175" y="191452"/>
                    <a:pt x="261747" y="213741"/>
                    <a:pt x="262318" y="235458"/>
                  </a:cubicBezTo>
                  <a:cubicBezTo>
                    <a:pt x="262890" y="257747"/>
                    <a:pt x="264033" y="278321"/>
                    <a:pt x="265747" y="301181"/>
                  </a:cubicBezTo>
                  <a:lnTo>
                    <a:pt x="198311" y="301181"/>
                  </a:lnTo>
                  <a:cubicBezTo>
                    <a:pt x="195453" y="285750"/>
                    <a:pt x="195453" y="266319"/>
                    <a:pt x="194881" y="257175"/>
                  </a:cubicBezTo>
                  <a:lnTo>
                    <a:pt x="193738" y="257175"/>
                  </a:lnTo>
                  <a:cubicBezTo>
                    <a:pt x="176022" y="289751"/>
                    <a:pt x="137731" y="308039"/>
                    <a:pt x="102870" y="308039"/>
                  </a:cubicBezTo>
                  <a:cubicBezTo>
                    <a:pt x="50863" y="308039"/>
                    <a:pt x="0" y="276606"/>
                    <a:pt x="0" y="220599"/>
                  </a:cubicBezTo>
                  <a:cubicBezTo>
                    <a:pt x="0" y="176594"/>
                    <a:pt x="21145" y="150876"/>
                    <a:pt x="50292" y="136589"/>
                  </a:cubicBezTo>
                  <a:cubicBezTo>
                    <a:pt x="79438" y="122301"/>
                    <a:pt x="117157" y="119444"/>
                    <a:pt x="149161" y="119444"/>
                  </a:cubicBezTo>
                  <a:lnTo>
                    <a:pt x="191452" y="119444"/>
                  </a:lnTo>
                  <a:cubicBezTo>
                    <a:pt x="191452" y="72009"/>
                    <a:pt x="170307" y="56007"/>
                    <a:pt x="125159" y="56007"/>
                  </a:cubicBezTo>
                  <a:cubicBezTo>
                    <a:pt x="92583" y="56007"/>
                    <a:pt x="60007" y="68580"/>
                    <a:pt x="34290" y="88011"/>
                  </a:cubicBezTo>
                  <a:lnTo>
                    <a:pt x="32004" y="22289"/>
                  </a:lnTo>
                  <a:close/>
                  <a:moveTo>
                    <a:pt x="121729" y="252031"/>
                  </a:moveTo>
                  <a:cubicBezTo>
                    <a:pt x="145161" y="252031"/>
                    <a:pt x="163449" y="241744"/>
                    <a:pt x="175450" y="225743"/>
                  </a:cubicBezTo>
                  <a:cubicBezTo>
                    <a:pt x="188023" y="209169"/>
                    <a:pt x="191452" y="188023"/>
                    <a:pt x="191452" y="165164"/>
                  </a:cubicBezTo>
                  <a:lnTo>
                    <a:pt x="158305" y="165164"/>
                  </a:lnTo>
                  <a:cubicBezTo>
                    <a:pt x="124016" y="165164"/>
                    <a:pt x="73152" y="170879"/>
                    <a:pt x="73152" y="216027"/>
                  </a:cubicBezTo>
                  <a:cubicBezTo>
                    <a:pt x="73152" y="241173"/>
                    <a:pt x="94297" y="252031"/>
                    <a:pt x="121729" y="252031"/>
                  </a:cubicBez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284C991-D77A-7867-B53E-4081DBBC0798}"/>
                </a:ext>
              </a:extLst>
            </p:cNvPr>
            <p:cNvSpPr/>
            <p:nvPr/>
          </p:nvSpPr>
          <p:spPr>
            <a:xfrm>
              <a:off x="11726309" y="1548741"/>
              <a:ext cx="76580" cy="428625"/>
            </a:xfrm>
            <a:custGeom>
              <a:avLst/>
              <a:gdLst>
                <a:gd name="connsiteX0" fmla="*/ 0 w 76580"/>
                <a:gd name="connsiteY0" fmla="*/ 0 h 428625"/>
                <a:gd name="connsiteX1" fmla="*/ 76581 w 76580"/>
                <a:gd name="connsiteY1" fmla="*/ 0 h 428625"/>
                <a:gd name="connsiteX2" fmla="*/ 76581 w 76580"/>
                <a:gd name="connsiteY2" fmla="*/ 428625 h 428625"/>
                <a:gd name="connsiteX3" fmla="*/ 0 w 76580"/>
                <a:gd name="connsiteY3" fmla="*/ 428625 h 428625"/>
                <a:gd name="connsiteX4" fmla="*/ 0 w 76580"/>
                <a:gd name="connsiteY4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80" h="428625">
                  <a:moveTo>
                    <a:pt x="0" y="0"/>
                  </a:moveTo>
                  <a:lnTo>
                    <a:pt x="76581" y="0"/>
                  </a:lnTo>
                  <a:lnTo>
                    <a:pt x="76581" y="428625"/>
                  </a:lnTo>
                  <a:lnTo>
                    <a:pt x="0" y="428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53E4098-739A-4A68-704A-5B08CCDC1B25}"/>
                </a:ext>
              </a:extLst>
            </p:cNvPr>
            <p:cNvSpPr/>
            <p:nvPr/>
          </p:nvSpPr>
          <p:spPr>
            <a:xfrm>
              <a:off x="11864611" y="1676185"/>
              <a:ext cx="213169" cy="308038"/>
            </a:xfrm>
            <a:custGeom>
              <a:avLst/>
              <a:gdLst>
                <a:gd name="connsiteX0" fmla="*/ 193739 w 213169"/>
                <a:gd name="connsiteY0" fmla="*/ 68580 h 308038"/>
                <a:gd name="connsiteX1" fmla="*/ 125159 w 213169"/>
                <a:gd name="connsiteY1" fmla="*/ 56007 h 308038"/>
                <a:gd name="connsiteX2" fmla="*/ 80010 w 213169"/>
                <a:gd name="connsiteY2" fmla="*/ 88582 h 308038"/>
                <a:gd name="connsiteX3" fmla="*/ 213170 w 213169"/>
                <a:gd name="connsiteY3" fmla="*/ 212027 h 308038"/>
                <a:gd name="connsiteX4" fmla="*/ 89725 w 213169"/>
                <a:gd name="connsiteY4" fmla="*/ 308039 h 308038"/>
                <a:gd name="connsiteX5" fmla="*/ 2857 w 213169"/>
                <a:gd name="connsiteY5" fmla="*/ 295465 h 308038"/>
                <a:gd name="connsiteX6" fmla="*/ 7430 w 213169"/>
                <a:gd name="connsiteY6" fmla="*/ 232601 h 308038"/>
                <a:gd name="connsiteX7" fmla="*/ 82868 w 213169"/>
                <a:gd name="connsiteY7" fmla="*/ 252031 h 308038"/>
                <a:gd name="connsiteX8" fmla="*/ 133160 w 213169"/>
                <a:gd name="connsiteY8" fmla="*/ 216027 h 308038"/>
                <a:gd name="connsiteX9" fmla="*/ 0 w 213169"/>
                <a:gd name="connsiteY9" fmla="*/ 91440 h 308038"/>
                <a:gd name="connsiteX10" fmla="*/ 115443 w 213169"/>
                <a:gd name="connsiteY10" fmla="*/ 0 h 308038"/>
                <a:gd name="connsiteX11" fmla="*/ 198882 w 213169"/>
                <a:gd name="connsiteY11" fmla="*/ 10858 h 308038"/>
                <a:gd name="connsiteX12" fmla="*/ 193739 w 213169"/>
                <a:gd name="connsiteY12" fmla="*/ 68580 h 30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3169" h="308038">
                  <a:moveTo>
                    <a:pt x="193739" y="68580"/>
                  </a:moveTo>
                  <a:cubicBezTo>
                    <a:pt x="170307" y="60579"/>
                    <a:pt x="153162" y="56007"/>
                    <a:pt x="125159" y="56007"/>
                  </a:cubicBezTo>
                  <a:cubicBezTo>
                    <a:pt x="104585" y="56007"/>
                    <a:pt x="80010" y="63437"/>
                    <a:pt x="80010" y="88582"/>
                  </a:cubicBezTo>
                  <a:cubicBezTo>
                    <a:pt x="80010" y="135446"/>
                    <a:pt x="213170" y="105727"/>
                    <a:pt x="213170" y="212027"/>
                  </a:cubicBezTo>
                  <a:cubicBezTo>
                    <a:pt x="213170" y="280607"/>
                    <a:pt x="152019" y="308039"/>
                    <a:pt x="89725" y="308039"/>
                  </a:cubicBezTo>
                  <a:cubicBezTo>
                    <a:pt x="60579" y="308039"/>
                    <a:pt x="30861" y="302895"/>
                    <a:pt x="2857" y="295465"/>
                  </a:cubicBezTo>
                  <a:lnTo>
                    <a:pt x="7430" y="232601"/>
                  </a:lnTo>
                  <a:cubicBezTo>
                    <a:pt x="31432" y="244602"/>
                    <a:pt x="56579" y="252031"/>
                    <a:pt x="82868" y="252031"/>
                  </a:cubicBezTo>
                  <a:cubicBezTo>
                    <a:pt x="102298" y="252031"/>
                    <a:pt x="133160" y="244602"/>
                    <a:pt x="133160" y="216027"/>
                  </a:cubicBezTo>
                  <a:cubicBezTo>
                    <a:pt x="133160" y="158306"/>
                    <a:pt x="0" y="197739"/>
                    <a:pt x="0" y="91440"/>
                  </a:cubicBezTo>
                  <a:cubicBezTo>
                    <a:pt x="0" y="28004"/>
                    <a:pt x="55436" y="0"/>
                    <a:pt x="115443" y="0"/>
                  </a:cubicBezTo>
                  <a:cubicBezTo>
                    <a:pt x="151448" y="0"/>
                    <a:pt x="174879" y="5715"/>
                    <a:pt x="198882" y="10858"/>
                  </a:cubicBezTo>
                  <a:lnTo>
                    <a:pt x="193739" y="68580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699C58F-C4FC-5520-5163-3DF9B214EA00}"/>
                </a:ext>
              </a:extLst>
            </p:cNvPr>
            <p:cNvGrpSpPr/>
            <p:nvPr/>
          </p:nvGrpSpPr>
          <p:grpSpPr>
            <a:xfrm>
              <a:off x="8209203" y="2167866"/>
              <a:ext cx="3868577" cy="290322"/>
              <a:chOff x="3562717" y="2167866"/>
              <a:chExt cx="3868577" cy="290322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142FEB27-71C5-1B9D-5972-5EEE5930D362}"/>
                  </a:ext>
                </a:extLst>
              </p:cNvPr>
              <p:cNvSpPr/>
              <p:nvPr/>
            </p:nvSpPr>
            <p:spPr>
              <a:xfrm>
                <a:off x="3562717" y="2187678"/>
                <a:ext cx="218694" cy="265937"/>
              </a:xfrm>
              <a:custGeom>
                <a:avLst/>
                <a:gdLst>
                  <a:gd name="connsiteX0" fmla="*/ 0 w 218694"/>
                  <a:gd name="connsiteY0" fmla="*/ 0 h 265937"/>
                  <a:gd name="connsiteX1" fmla="*/ 65532 w 218694"/>
                  <a:gd name="connsiteY1" fmla="*/ 0 h 265937"/>
                  <a:gd name="connsiteX2" fmla="*/ 166878 w 218694"/>
                  <a:gd name="connsiteY2" fmla="*/ 198882 h 265937"/>
                  <a:gd name="connsiteX3" fmla="*/ 167640 w 218694"/>
                  <a:gd name="connsiteY3" fmla="*/ 198882 h 265937"/>
                  <a:gd name="connsiteX4" fmla="*/ 167640 w 218694"/>
                  <a:gd name="connsiteY4" fmla="*/ 0 h 265937"/>
                  <a:gd name="connsiteX5" fmla="*/ 218694 w 218694"/>
                  <a:gd name="connsiteY5" fmla="*/ 0 h 265937"/>
                  <a:gd name="connsiteX6" fmla="*/ 218694 w 218694"/>
                  <a:gd name="connsiteY6" fmla="*/ 265938 h 265937"/>
                  <a:gd name="connsiteX7" fmla="*/ 153543 w 218694"/>
                  <a:gd name="connsiteY7" fmla="*/ 265938 h 265937"/>
                  <a:gd name="connsiteX8" fmla="*/ 51816 w 218694"/>
                  <a:gd name="connsiteY8" fmla="*/ 67056 h 265937"/>
                  <a:gd name="connsiteX9" fmla="*/ 51054 w 218694"/>
                  <a:gd name="connsiteY9" fmla="*/ 67056 h 265937"/>
                  <a:gd name="connsiteX10" fmla="*/ 51054 w 218694"/>
                  <a:gd name="connsiteY10" fmla="*/ 265938 h 265937"/>
                  <a:gd name="connsiteX11" fmla="*/ 0 w 218694"/>
                  <a:gd name="connsiteY11" fmla="*/ 265938 h 265937"/>
                  <a:gd name="connsiteX12" fmla="*/ 0 w 218694"/>
                  <a:gd name="connsiteY12" fmla="*/ 0 h 265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8694" h="265937">
                    <a:moveTo>
                      <a:pt x="0" y="0"/>
                    </a:moveTo>
                    <a:lnTo>
                      <a:pt x="65532" y="0"/>
                    </a:lnTo>
                    <a:lnTo>
                      <a:pt x="166878" y="198882"/>
                    </a:lnTo>
                    <a:lnTo>
                      <a:pt x="167640" y="198882"/>
                    </a:lnTo>
                    <a:lnTo>
                      <a:pt x="167640" y="0"/>
                    </a:lnTo>
                    <a:lnTo>
                      <a:pt x="218694" y="0"/>
                    </a:lnTo>
                    <a:lnTo>
                      <a:pt x="218694" y="265938"/>
                    </a:lnTo>
                    <a:lnTo>
                      <a:pt x="153543" y="265938"/>
                    </a:lnTo>
                    <a:lnTo>
                      <a:pt x="51816" y="67056"/>
                    </a:lnTo>
                    <a:lnTo>
                      <a:pt x="51054" y="67056"/>
                    </a:lnTo>
                    <a:lnTo>
                      <a:pt x="51054" y="265938"/>
                    </a:lnTo>
                    <a:lnTo>
                      <a:pt x="0" y="2659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6435B60-4B6C-6F7B-C3B4-9B9E5C35352A}"/>
                  </a:ext>
                </a:extLst>
              </p:cNvPr>
              <p:cNvSpPr/>
              <p:nvPr/>
            </p:nvSpPr>
            <p:spPr>
              <a:xfrm>
                <a:off x="3840465" y="2187678"/>
                <a:ext cx="213360" cy="265937"/>
              </a:xfrm>
              <a:custGeom>
                <a:avLst/>
                <a:gdLst>
                  <a:gd name="connsiteX0" fmla="*/ 0 w 213360"/>
                  <a:gd name="connsiteY0" fmla="*/ 0 h 265937"/>
                  <a:gd name="connsiteX1" fmla="*/ 53340 w 213360"/>
                  <a:gd name="connsiteY1" fmla="*/ 0 h 265937"/>
                  <a:gd name="connsiteX2" fmla="*/ 53340 w 213360"/>
                  <a:gd name="connsiteY2" fmla="*/ 107442 h 265937"/>
                  <a:gd name="connsiteX3" fmla="*/ 160020 w 213360"/>
                  <a:gd name="connsiteY3" fmla="*/ 107442 h 265937"/>
                  <a:gd name="connsiteX4" fmla="*/ 160020 w 213360"/>
                  <a:gd name="connsiteY4" fmla="*/ 0 h 265937"/>
                  <a:gd name="connsiteX5" fmla="*/ 213360 w 213360"/>
                  <a:gd name="connsiteY5" fmla="*/ 0 h 265937"/>
                  <a:gd name="connsiteX6" fmla="*/ 213360 w 213360"/>
                  <a:gd name="connsiteY6" fmla="*/ 265938 h 265937"/>
                  <a:gd name="connsiteX7" fmla="*/ 160020 w 213360"/>
                  <a:gd name="connsiteY7" fmla="*/ 265938 h 265937"/>
                  <a:gd name="connsiteX8" fmla="*/ 160020 w 213360"/>
                  <a:gd name="connsiteY8" fmla="*/ 149352 h 265937"/>
                  <a:gd name="connsiteX9" fmla="*/ 53340 w 213360"/>
                  <a:gd name="connsiteY9" fmla="*/ 149352 h 265937"/>
                  <a:gd name="connsiteX10" fmla="*/ 53340 w 213360"/>
                  <a:gd name="connsiteY10" fmla="*/ 265938 h 265937"/>
                  <a:gd name="connsiteX11" fmla="*/ 0 w 213360"/>
                  <a:gd name="connsiteY11" fmla="*/ 265938 h 265937"/>
                  <a:gd name="connsiteX12" fmla="*/ 0 w 213360"/>
                  <a:gd name="connsiteY12" fmla="*/ 0 h 265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3360" h="265937">
                    <a:moveTo>
                      <a:pt x="0" y="0"/>
                    </a:moveTo>
                    <a:lnTo>
                      <a:pt x="53340" y="0"/>
                    </a:lnTo>
                    <a:lnTo>
                      <a:pt x="53340" y="107442"/>
                    </a:lnTo>
                    <a:lnTo>
                      <a:pt x="160020" y="107442"/>
                    </a:lnTo>
                    <a:lnTo>
                      <a:pt x="160020" y="0"/>
                    </a:lnTo>
                    <a:lnTo>
                      <a:pt x="213360" y="0"/>
                    </a:lnTo>
                    <a:lnTo>
                      <a:pt x="213360" y="265938"/>
                    </a:lnTo>
                    <a:lnTo>
                      <a:pt x="160020" y="265938"/>
                    </a:lnTo>
                    <a:lnTo>
                      <a:pt x="160020" y="149352"/>
                    </a:lnTo>
                    <a:lnTo>
                      <a:pt x="53340" y="149352"/>
                    </a:lnTo>
                    <a:lnTo>
                      <a:pt x="53340" y="265938"/>
                    </a:lnTo>
                    <a:lnTo>
                      <a:pt x="0" y="2659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782F5AF-AE82-EE18-CD93-A1E8AA8B678A}"/>
                  </a:ext>
                </a:extLst>
              </p:cNvPr>
              <p:cNvSpPr/>
              <p:nvPr/>
            </p:nvSpPr>
            <p:spPr>
              <a:xfrm>
                <a:off x="4106785" y="2183106"/>
                <a:ext cx="172212" cy="275081"/>
              </a:xfrm>
              <a:custGeom>
                <a:avLst/>
                <a:gdLst>
                  <a:gd name="connsiteX0" fmla="*/ 151638 w 172212"/>
                  <a:gd name="connsiteY0" fmla="*/ 53340 h 275081"/>
                  <a:gd name="connsiteX1" fmla="*/ 97536 w 172212"/>
                  <a:gd name="connsiteY1" fmla="*/ 41910 h 275081"/>
                  <a:gd name="connsiteX2" fmla="*/ 55626 w 172212"/>
                  <a:gd name="connsiteY2" fmla="*/ 78867 h 275081"/>
                  <a:gd name="connsiteX3" fmla="*/ 172212 w 172212"/>
                  <a:gd name="connsiteY3" fmla="*/ 194691 h 275081"/>
                  <a:gd name="connsiteX4" fmla="*/ 72390 w 172212"/>
                  <a:gd name="connsiteY4" fmla="*/ 275082 h 275081"/>
                  <a:gd name="connsiteX5" fmla="*/ 4191 w 172212"/>
                  <a:gd name="connsiteY5" fmla="*/ 264795 h 275081"/>
                  <a:gd name="connsiteX6" fmla="*/ 9144 w 172212"/>
                  <a:gd name="connsiteY6" fmla="*/ 216789 h 275081"/>
                  <a:gd name="connsiteX7" fmla="*/ 69342 w 172212"/>
                  <a:gd name="connsiteY7" fmla="*/ 233172 h 275081"/>
                  <a:gd name="connsiteX8" fmla="*/ 116586 w 172212"/>
                  <a:gd name="connsiteY8" fmla="*/ 198882 h 275081"/>
                  <a:gd name="connsiteX9" fmla="*/ 0 w 172212"/>
                  <a:gd name="connsiteY9" fmla="*/ 81153 h 275081"/>
                  <a:gd name="connsiteX10" fmla="*/ 92964 w 172212"/>
                  <a:gd name="connsiteY10" fmla="*/ 0 h 275081"/>
                  <a:gd name="connsiteX11" fmla="*/ 156591 w 172212"/>
                  <a:gd name="connsiteY11" fmla="*/ 9525 h 275081"/>
                  <a:gd name="connsiteX12" fmla="*/ 151638 w 172212"/>
                  <a:gd name="connsiteY12" fmla="*/ 53340 h 275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2212" h="275081">
                    <a:moveTo>
                      <a:pt x="151638" y="53340"/>
                    </a:moveTo>
                    <a:cubicBezTo>
                      <a:pt x="134874" y="46101"/>
                      <a:pt x="116205" y="41910"/>
                      <a:pt x="97536" y="41910"/>
                    </a:cubicBezTo>
                    <a:cubicBezTo>
                      <a:pt x="78867" y="41910"/>
                      <a:pt x="55626" y="49911"/>
                      <a:pt x="55626" y="78867"/>
                    </a:cubicBezTo>
                    <a:cubicBezTo>
                      <a:pt x="55626" y="124968"/>
                      <a:pt x="172212" y="105537"/>
                      <a:pt x="172212" y="194691"/>
                    </a:cubicBezTo>
                    <a:cubicBezTo>
                      <a:pt x="172212" y="252984"/>
                      <a:pt x="126111" y="275082"/>
                      <a:pt x="72390" y="275082"/>
                    </a:cubicBezTo>
                    <a:cubicBezTo>
                      <a:pt x="43434" y="275082"/>
                      <a:pt x="30480" y="271272"/>
                      <a:pt x="4191" y="264795"/>
                    </a:cubicBezTo>
                    <a:lnTo>
                      <a:pt x="9144" y="216789"/>
                    </a:lnTo>
                    <a:cubicBezTo>
                      <a:pt x="27432" y="226695"/>
                      <a:pt x="48387" y="233172"/>
                      <a:pt x="69342" y="233172"/>
                    </a:cubicBezTo>
                    <a:cubicBezTo>
                      <a:pt x="90297" y="233172"/>
                      <a:pt x="116586" y="222885"/>
                      <a:pt x="116586" y="198882"/>
                    </a:cubicBezTo>
                    <a:cubicBezTo>
                      <a:pt x="116586" y="148209"/>
                      <a:pt x="0" y="169164"/>
                      <a:pt x="0" y="81153"/>
                    </a:cubicBezTo>
                    <a:cubicBezTo>
                      <a:pt x="0" y="21717"/>
                      <a:pt x="46101" y="0"/>
                      <a:pt x="92964" y="0"/>
                    </a:cubicBezTo>
                    <a:cubicBezTo>
                      <a:pt x="115824" y="0"/>
                      <a:pt x="137160" y="3048"/>
                      <a:pt x="156591" y="9525"/>
                    </a:cubicBezTo>
                    <a:lnTo>
                      <a:pt x="151638" y="53340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F0BD641-3493-D09D-C60E-D63C8EE16F32}"/>
                  </a:ext>
                </a:extLst>
              </p:cNvPr>
              <p:cNvSpPr/>
              <p:nvPr/>
            </p:nvSpPr>
            <p:spPr>
              <a:xfrm>
                <a:off x="4433302" y="2187678"/>
                <a:ext cx="147827" cy="265937"/>
              </a:xfrm>
              <a:custGeom>
                <a:avLst/>
                <a:gdLst>
                  <a:gd name="connsiteX0" fmla="*/ 0 w 147827"/>
                  <a:gd name="connsiteY0" fmla="*/ 0 h 265937"/>
                  <a:gd name="connsiteX1" fmla="*/ 147828 w 147827"/>
                  <a:gd name="connsiteY1" fmla="*/ 0 h 265937"/>
                  <a:gd name="connsiteX2" fmla="*/ 147828 w 147827"/>
                  <a:gd name="connsiteY2" fmla="*/ 41910 h 265937"/>
                  <a:gd name="connsiteX3" fmla="*/ 53340 w 147827"/>
                  <a:gd name="connsiteY3" fmla="*/ 41910 h 265937"/>
                  <a:gd name="connsiteX4" fmla="*/ 53340 w 147827"/>
                  <a:gd name="connsiteY4" fmla="*/ 107442 h 265937"/>
                  <a:gd name="connsiteX5" fmla="*/ 143256 w 147827"/>
                  <a:gd name="connsiteY5" fmla="*/ 107442 h 265937"/>
                  <a:gd name="connsiteX6" fmla="*/ 143256 w 147827"/>
                  <a:gd name="connsiteY6" fmla="*/ 149352 h 265937"/>
                  <a:gd name="connsiteX7" fmla="*/ 53340 w 147827"/>
                  <a:gd name="connsiteY7" fmla="*/ 149352 h 265937"/>
                  <a:gd name="connsiteX8" fmla="*/ 53340 w 147827"/>
                  <a:gd name="connsiteY8" fmla="*/ 265938 h 265937"/>
                  <a:gd name="connsiteX9" fmla="*/ 0 w 147827"/>
                  <a:gd name="connsiteY9" fmla="*/ 265938 h 265937"/>
                  <a:gd name="connsiteX10" fmla="*/ 0 w 147827"/>
                  <a:gd name="connsiteY10" fmla="*/ 0 h 265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7827" h="265937">
                    <a:moveTo>
                      <a:pt x="0" y="0"/>
                    </a:moveTo>
                    <a:lnTo>
                      <a:pt x="147828" y="0"/>
                    </a:lnTo>
                    <a:lnTo>
                      <a:pt x="147828" y="41910"/>
                    </a:lnTo>
                    <a:lnTo>
                      <a:pt x="53340" y="41910"/>
                    </a:lnTo>
                    <a:lnTo>
                      <a:pt x="53340" y="107442"/>
                    </a:lnTo>
                    <a:lnTo>
                      <a:pt x="143256" y="107442"/>
                    </a:lnTo>
                    <a:lnTo>
                      <a:pt x="143256" y="149352"/>
                    </a:lnTo>
                    <a:lnTo>
                      <a:pt x="53340" y="149352"/>
                    </a:lnTo>
                    <a:lnTo>
                      <a:pt x="53340" y="265938"/>
                    </a:lnTo>
                    <a:lnTo>
                      <a:pt x="0" y="2659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B51365A-20C6-14FD-E4EF-EC943E8491E1}"/>
                  </a:ext>
                </a:extLst>
              </p:cNvPr>
              <p:cNvSpPr/>
              <p:nvPr/>
            </p:nvSpPr>
            <p:spPr>
              <a:xfrm>
                <a:off x="4606656" y="2252829"/>
                <a:ext cx="205358" cy="205358"/>
              </a:xfrm>
              <a:custGeom>
                <a:avLst/>
                <a:gdLst>
                  <a:gd name="connsiteX0" fmla="*/ 102489 w 205358"/>
                  <a:gd name="connsiteY0" fmla="*/ 0 h 205358"/>
                  <a:gd name="connsiteX1" fmla="*/ 205359 w 205358"/>
                  <a:gd name="connsiteY1" fmla="*/ 104013 h 205358"/>
                  <a:gd name="connsiteX2" fmla="*/ 102489 w 205358"/>
                  <a:gd name="connsiteY2" fmla="*/ 205359 h 205358"/>
                  <a:gd name="connsiteX3" fmla="*/ 0 w 205358"/>
                  <a:gd name="connsiteY3" fmla="*/ 104013 h 205358"/>
                  <a:gd name="connsiteX4" fmla="*/ 102489 w 205358"/>
                  <a:gd name="connsiteY4" fmla="*/ 0 h 205358"/>
                  <a:gd name="connsiteX5" fmla="*/ 102489 w 205358"/>
                  <a:gd name="connsiteY5" fmla="*/ 165735 h 205358"/>
                  <a:gd name="connsiteX6" fmla="*/ 152019 w 205358"/>
                  <a:gd name="connsiteY6" fmla="*/ 97917 h 205358"/>
                  <a:gd name="connsiteX7" fmla="*/ 102489 w 205358"/>
                  <a:gd name="connsiteY7" fmla="*/ 39624 h 205358"/>
                  <a:gd name="connsiteX8" fmla="*/ 53340 w 205358"/>
                  <a:gd name="connsiteY8" fmla="*/ 97917 h 205358"/>
                  <a:gd name="connsiteX9" fmla="*/ 102489 w 205358"/>
                  <a:gd name="connsiteY9" fmla="*/ 165735 h 205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5358" h="205358">
                    <a:moveTo>
                      <a:pt x="102489" y="0"/>
                    </a:moveTo>
                    <a:cubicBezTo>
                      <a:pt x="160782" y="0"/>
                      <a:pt x="205359" y="39243"/>
                      <a:pt x="205359" y="104013"/>
                    </a:cubicBezTo>
                    <a:cubicBezTo>
                      <a:pt x="205359" y="160401"/>
                      <a:pt x="167640" y="205359"/>
                      <a:pt x="102489" y="205359"/>
                    </a:cubicBezTo>
                    <a:cubicBezTo>
                      <a:pt x="37338" y="205359"/>
                      <a:pt x="0" y="160401"/>
                      <a:pt x="0" y="104013"/>
                    </a:cubicBezTo>
                    <a:cubicBezTo>
                      <a:pt x="0" y="39243"/>
                      <a:pt x="44577" y="0"/>
                      <a:pt x="102489" y="0"/>
                    </a:cubicBezTo>
                    <a:close/>
                    <a:moveTo>
                      <a:pt x="102489" y="165735"/>
                    </a:moveTo>
                    <a:cubicBezTo>
                      <a:pt x="141732" y="165735"/>
                      <a:pt x="152019" y="130683"/>
                      <a:pt x="152019" y="97917"/>
                    </a:cubicBezTo>
                    <a:cubicBezTo>
                      <a:pt x="152019" y="67818"/>
                      <a:pt x="136017" y="39624"/>
                      <a:pt x="102489" y="39624"/>
                    </a:cubicBezTo>
                    <a:cubicBezTo>
                      <a:pt x="68961" y="39624"/>
                      <a:pt x="53340" y="68580"/>
                      <a:pt x="53340" y="97917"/>
                    </a:cubicBezTo>
                    <a:cubicBezTo>
                      <a:pt x="53340" y="130302"/>
                      <a:pt x="63627" y="165735"/>
                      <a:pt x="102489" y="165735"/>
                    </a:cubicBez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DD52791-591D-E7D5-C141-55082637C18E}"/>
                  </a:ext>
                </a:extLst>
              </p:cNvPr>
              <p:cNvSpPr/>
              <p:nvPr/>
            </p:nvSpPr>
            <p:spPr>
              <a:xfrm>
                <a:off x="4851925" y="2257401"/>
                <a:ext cx="180212" cy="200787"/>
              </a:xfrm>
              <a:custGeom>
                <a:avLst/>
                <a:gdLst>
                  <a:gd name="connsiteX0" fmla="*/ 180213 w 180212"/>
                  <a:gd name="connsiteY0" fmla="*/ 196215 h 200787"/>
                  <a:gd name="connsiteX1" fmla="*/ 131826 w 180212"/>
                  <a:gd name="connsiteY1" fmla="*/ 196215 h 200787"/>
                  <a:gd name="connsiteX2" fmla="*/ 131826 w 180212"/>
                  <a:gd name="connsiteY2" fmla="*/ 169545 h 200787"/>
                  <a:gd name="connsiteX3" fmla="*/ 131064 w 180212"/>
                  <a:gd name="connsiteY3" fmla="*/ 169545 h 200787"/>
                  <a:gd name="connsiteX4" fmla="*/ 66675 w 180212"/>
                  <a:gd name="connsiteY4" fmla="*/ 200787 h 200787"/>
                  <a:gd name="connsiteX5" fmla="*/ 0 w 180212"/>
                  <a:gd name="connsiteY5" fmla="*/ 123825 h 200787"/>
                  <a:gd name="connsiteX6" fmla="*/ 0 w 180212"/>
                  <a:gd name="connsiteY6" fmla="*/ 0 h 200787"/>
                  <a:gd name="connsiteX7" fmla="*/ 51054 w 180212"/>
                  <a:gd name="connsiteY7" fmla="*/ 0 h 200787"/>
                  <a:gd name="connsiteX8" fmla="*/ 51054 w 180212"/>
                  <a:gd name="connsiteY8" fmla="*/ 104775 h 200787"/>
                  <a:gd name="connsiteX9" fmla="*/ 84201 w 180212"/>
                  <a:gd name="connsiteY9" fmla="*/ 161163 h 200787"/>
                  <a:gd name="connsiteX10" fmla="*/ 129159 w 180212"/>
                  <a:gd name="connsiteY10" fmla="*/ 96012 h 200787"/>
                  <a:gd name="connsiteX11" fmla="*/ 129159 w 180212"/>
                  <a:gd name="connsiteY11" fmla="*/ 0 h 200787"/>
                  <a:gd name="connsiteX12" fmla="*/ 180213 w 180212"/>
                  <a:gd name="connsiteY12" fmla="*/ 0 h 200787"/>
                  <a:gd name="connsiteX13" fmla="*/ 180213 w 180212"/>
                  <a:gd name="connsiteY13" fmla="*/ 196215 h 200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0212" h="200787">
                    <a:moveTo>
                      <a:pt x="180213" y="196215"/>
                    </a:moveTo>
                    <a:lnTo>
                      <a:pt x="131826" y="196215"/>
                    </a:lnTo>
                    <a:lnTo>
                      <a:pt x="131826" y="169545"/>
                    </a:lnTo>
                    <a:lnTo>
                      <a:pt x="131064" y="169545"/>
                    </a:lnTo>
                    <a:cubicBezTo>
                      <a:pt x="115443" y="188595"/>
                      <a:pt x="93345" y="200787"/>
                      <a:pt x="66675" y="200787"/>
                    </a:cubicBezTo>
                    <a:cubicBezTo>
                      <a:pt x="20193" y="200787"/>
                      <a:pt x="0" y="168021"/>
                      <a:pt x="0" y="123825"/>
                    </a:cubicBezTo>
                    <a:lnTo>
                      <a:pt x="0" y="0"/>
                    </a:lnTo>
                    <a:lnTo>
                      <a:pt x="51054" y="0"/>
                    </a:lnTo>
                    <a:lnTo>
                      <a:pt x="51054" y="104775"/>
                    </a:lnTo>
                    <a:cubicBezTo>
                      <a:pt x="51054" y="128778"/>
                      <a:pt x="51435" y="161163"/>
                      <a:pt x="84201" y="161163"/>
                    </a:cubicBezTo>
                    <a:cubicBezTo>
                      <a:pt x="121158" y="161163"/>
                      <a:pt x="129159" y="121158"/>
                      <a:pt x="129159" y="96012"/>
                    </a:cubicBezTo>
                    <a:lnTo>
                      <a:pt x="129159" y="0"/>
                    </a:lnTo>
                    <a:lnTo>
                      <a:pt x="180213" y="0"/>
                    </a:lnTo>
                    <a:lnTo>
                      <a:pt x="180213" y="196215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AE6A128-967A-5B27-5BB0-336C4B3446BB}"/>
                  </a:ext>
                </a:extLst>
              </p:cNvPr>
              <p:cNvSpPr/>
              <p:nvPr/>
            </p:nvSpPr>
            <p:spPr>
              <a:xfrm>
                <a:off x="5084811" y="2252829"/>
                <a:ext cx="180212" cy="200787"/>
              </a:xfrm>
              <a:custGeom>
                <a:avLst/>
                <a:gdLst>
                  <a:gd name="connsiteX0" fmla="*/ 0 w 180212"/>
                  <a:gd name="connsiteY0" fmla="*/ 4572 h 200787"/>
                  <a:gd name="connsiteX1" fmla="*/ 48387 w 180212"/>
                  <a:gd name="connsiteY1" fmla="*/ 4572 h 200787"/>
                  <a:gd name="connsiteX2" fmla="*/ 48387 w 180212"/>
                  <a:gd name="connsiteY2" fmla="*/ 31242 h 200787"/>
                  <a:gd name="connsiteX3" fmla="*/ 49149 w 180212"/>
                  <a:gd name="connsiteY3" fmla="*/ 31242 h 200787"/>
                  <a:gd name="connsiteX4" fmla="*/ 113538 w 180212"/>
                  <a:gd name="connsiteY4" fmla="*/ 0 h 200787"/>
                  <a:gd name="connsiteX5" fmla="*/ 180213 w 180212"/>
                  <a:gd name="connsiteY5" fmla="*/ 76962 h 200787"/>
                  <a:gd name="connsiteX6" fmla="*/ 180213 w 180212"/>
                  <a:gd name="connsiteY6" fmla="*/ 200787 h 200787"/>
                  <a:gd name="connsiteX7" fmla="*/ 129159 w 180212"/>
                  <a:gd name="connsiteY7" fmla="*/ 200787 h 200787"/>
                  <a:gd name="connsiteX8" fmla="*/ 129159 w 180212"/>
                  <a:gd name="connsiteY8" fmla="*/ 96012 h 200787"/>
                  <a:gd name="connsiteX9" fmla="*/ 96012 w 180212"/>
                  <a:gd name="connsiteY9" fmla="*/ 39624 h 200787"/>
                  <a:gd name="connsiteX10" fmla="*/ 51054 w 180212"/>
                  <a:gd name="connsiteY10" fmla="*/ 104775 h 200787"/>
                  <a:gd name="connsiteX11" fmla="*/ 51054 w 180212"/>
                  <a:gd name="connsiteY11" fmla="*/ 200787 h 200787"/>
                  <a:gd name="connsiteX12" fmla="*/ 0 w 180212"/>
                  <a:gd name="connsiteY12" fmla="*/ 200787 h 200787"/>
                  <a:gd name="connsiteX13" fmla="*/ 0 w 180212"/>
                  <a:gd name="connsiteY13" fmla="*/ 4572 h 200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0212" h="200787">
                    <a:moveTo>
                      <a:pt x="0" y="4572"/>
                    </a:moveTo>
                    <a:lnTo>
                      <a:pt x="48387" y="4572"/>
                    </a:lnTo>
                    <a:lnTo>
                      <a:pt x="48387" y="31242"/>
                    </a:lnTo>
                    <a:lnTo>
                      <a:pt x="49149" y="31242"/>
                    </a:lnTo>
                    <a:cubicBezTo>
                      <a:pt x="65151" y="8763"/>
                      <a:pt x="86868" y="0"/>
                      <a:pt x="113538" y="0"/>
                    </a:cubicBezTo>
                    <a:cubicBezTo>
                      <a:pt x="160020" y="0"/>
                      <a:pt x="180213" y="32766"/>
                      <a:pt x="180213" y="76962"/>
                    </a:cubicBezTo>
                    <a:lnTo>
                      <a:pt x="180213" y="200787"/>
                    </a:lnTo>
                    <a:lnTo>
                      <a:pt x="129159" y="200787"/>
                    </a:lnTo>
                    <a:lnTo>
                      <a:pt x="129159" y="96012"/>
                    </a:lnTo>
                    <a:cubicBezTo>
                      <a:pt x="129159" y="72009"/>
                      <a:pt x="128778" y="39624"/>
                      <a:pt x="96012" y="39624"/>
                    </a:cubicBezTo>
                    <a:cubicBezTo>
                      <a:pt x="59055" y="39624"/>
                      <a:pt x="51054" y="79629"/>
                      <a:pt x="51054" y="104775"/>
                    </a:cubicBezTo>
                    <a:lnTo>
                      <a:pt x="51054" y="200787"/>
                    </a:lnTo>
                    <a:lnTo>
                      <a:pt x="0" y="200787"/>
                    </a:lnTo>
                    <a:lnTo>
                      <a:pt x="0" y="4572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8B8C133-E47D-1018-D893-5F0FDC04B92F}"/>
                  </a:ext>
                </a:extLst>
              </p:cNvPr>
              <p:cNvSpPr/>
              <p:nvPr/>
            </p:nvSpPr>
            <p:spPr>
              <a:xfrm>
                <a:off x="5304934" y="2167866"/>
                <a:ext cx="192786" cy="290321"/>
              </a:xfrm>
              <a:custGeom>
                <a:avLst/>
                <a:gdLst>
                  <a:gd name="connsiteX0" fmla="*/ 143256 w 192786"/>
                  <a:gd name="connsiteY0" fmla="*/ 263652 h 290321"/>
                  <a:gd name="connsiteX1" fmla="*/ 142494 w 192786"/>
                  <a:gd name="connsiteY1" fmla="*/ 263652 h 290321"/>
                  <a:gd name="connsiteX2" fmla="*/ 82296 w 192786"/>
                  <a:gd name="connsiteY2" fmla="*/ 290322 h 290321"/>
                  <a:gd name="connsiteX3" fmla="*/ 0 w 192786"/>
                  <a:gd name="connsiteY3" fmla="*/ 187071 h 290321"/>
                  <a:gd name="connsiteX4" fmla="*/ 82296 w 192786"/>
                  <a:gd name="connsiteY4" fmla="*/ 84963 h 290321"/>
                  <a:gd name="connsiteX5" fmla="*/ 140970 w 192786"/>
                  <a:gd name="connsiteY5" fmla="*/ 112395 h 290321"/>
                  <a:gd name="connsiteX6" fmla="*/ 141732 w 192786"/>
                  <a:gd name="connsiteY6" fmla="*/ 112395 h 290321"/>
                  <a:gd name="connsiteX7" fmla="*/ 141732 w 192786"/>
                  <a:gd name="connsiteY7" fmla="*/ 0 h 290321"/>
                  <a:gd name="connsiteX8" fmla="*/ 192786 w 192786"/>
                  <a:gd name="connsiteY8" fmla="*/ 0 h 290321"/>
                  <a:gd name="connsiteX9" fmla="*/ 192786 w 192786"/>
                  <a:gd name="connsiteY9" fmla="*/ 285655 h 290321"/>
                  <a:gd name="connsiteX10" fmla="*/ 143256 w 192786"/>
                  <a:gd name="connsiteY10" fmla="*/ 285655 h 290321"/>
                  <a:gd name="connsiteX11" fmla="*/ 143256 w 192786"/>
                  <a:gd name="connsiteY11" fmla="*/ 263557 h 290321"/>
                  <a:gd name="connsiteX12" fmla="*/ 96393 w 192786"/>
                  <a:gd name="connsiteY12" fmla="*/ 250698 h 290321"/>
                  <a:gd name="connsiteX13" fmla="*/ 141351 w 192786"/>
                  <a:gd name="connsiteY13" fmla="*/ 187071 h 290321"/>
                  <a:gd name="connsiteX14" fmla="*/ 95631 w 192786"/>
                  <a:gd name="connsiteY14" fmla="*/ 124587 h 290321"/>
                  <a:gd name="connsiteX15" fmla="*/ 53340 w 192786"/>
                  <a:gd name="connsiteY15" fmla="*/ 187071 h 290321"/>
                  <a:gd name="connsiteX16" fmla="*/ 96393 w 192786"/>
                  <a:gd name="connsiteY16" fmla="*/ 250698 h 290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2786" h="290321">
                    <a:moveTo>
                      <a:pt x="143256" y="263652"/>
                    </a:moveTo>
                    <a:lnTo>
                      <a:pt x="142494" y="263652"/>
                    </a:lnTo>
                    <a:cubicBezTo>
                      <a:pt x="127254" y="282702"/>
                      <a:pt x="106299" y="290322"/>
                      <a:pt x="82296" y="290322"/>
                    </a:cubicBezTo>
                    <a:cubicBezTo>
                      <a:pt x="22098" y="290322"/>
                      <a:pt x="0" y="240792"/>
                      <a:pt x="0" y="187071"/>
                    </a:cubicBezTo>
                    <a:cubicBezTo>
                      <a:pt x="0" y="133350"/>
                      <a:pt x="22098" y="84963"/>
                      <a:pt x="82296" y="84963"/>
                    </a:cubicBezTo>
                    <a:cubicBezTo>
                      <a:pt x="107823" y="84963"/>
                      <a:pt x="125730" y="93726"/>
                      <a:pt x="140970" y="112395"/>
                    </a:cubicBezTo>
                    <a:lnTo>
                      <a:pt x="141732" y="112395"/>
                    </a:lnTo>
                    <a:lnTo>
                      <a:pt x="141732" y="0"/>
                    </a:lnTo>
                    <a:lnTo>
                      <a:pt x="192786" y="0"/>
                    </a:lnTo>
                    <a:lnTo>
                      <a:pt x="192786" y="285655"/>
                    </a:lnTo>
                    <a:lnTo>
                      <a:pt x="143256" y="285655"/>
                    </a:lnTo>
                    <a:lnTo>
                      <a:pt x="143256" y="263557"/>
                    </a:lnTo>
                    <a:close/>
                    <a:moveTo>
                      <a:pt x="96393" y="250698"/>
                    </a:moveTo>
                    <a:cubicBezTo>
                      <a:pt x="130302" y="250698"/>
                      <a:pt x="141351" y="214884"/>
                      <a:pt x="141351" y="187071"/>
                    </a:cubicBezTo>
                    <a:cubicBezTo>
                      <a:pt x="141351" y="159258"/>
                      <a:pt x="128397" y="124587"/>
                      <a:pt x="95631" y="124587"/>
                    </a:cubicBezTo>
                    <a:cubicBezTo>
                      <a:pt x="62865" y="124587"/>
                      <a:pt x="53340" y="160782"/>
                      <a:pt x="53340" y="187071"/>
                    </a:cubicBezTo>
                    <a:cubicBezTo>
                      <a:pt x="53340" y="213360"/>
                      <a:pt x="62865" y="250698"/>
                      <a:pt x="96393" y="250698"/>
                    </a:cubicBez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0C2FB4C-A50C-BBBA-5889-25BE008B0DA9}"/>
                  </a:ext>
                </a:extLst>
              </p:cNvPr>
              <p:cNvSpPr/>
              <p:nvPr/>
            </p:nvSpPr>
            <p:spPr>
              <a:xfrm>
                <a:off x="5537821" y="2252829"/>
                <a:ext cx="177164" cy="205358"/>
              </a:xfrm>
              <a:custGeom>
                <a:avLst/>
                <a:gdLst>
                  <a:gd name="connsiteX0" fmla="*/ 21336 w 177164"/>
                  <a:gd name="connsiteY0" fmla="*/ 14859 h 205358"/>
                  <a:gd name="connsiteX1" fmla="*/ 89535 w 177164"/>
                  <a:gd name="connsiteY1" fmla="*/ 0 h 205358"/>
                  <a:gd name="connsiteX2" fmla="*/ 174117 w 177164"/>
                  <a:gd name="connsiteY2" fmla="*/ 82677 h 205358"/>
                  <a:gd name="connsiteX3" fmla="*/ 174117 w 177164"/>
                  <a:gd name="connsiteY3" fmla="*/ 107823 h 205358"/>
                  <a:gd name="connsiteX4" fmla="*/ 174879 w 177164"/>
                  <a:gd name="connsiteY4" fmla="*/ 156972 h 205358"/>
                  <a:gd name="connsiteX5" fmla="*/ 177165 w 177164"/>
                  <a:gd name="connsiteY5" fmla="*/ 200787 h 205358"/>
                  <a:gd name="connsiteX6" fmla="*/ 132207 w 177164"/>
                  <a:gd name="connsiteY6" fmla="*/ 200787 h 205358"/>
                  <a:gd name="connsiteX7" fmla="*/ 129921 w 177164"/>
                  <a:gd name="connsiteY7" fmla="*/ 171450 h 205358"/>
                  <a:gd name="connsiteX8" fmla="*/ 129159 w 177164"/>
                  <a:gd name="connsiteY8" fmla="*/ 171450 h 205358"/>
                  <a:gd name="connsiteX9" fmla="*/ 68580 w 177164"/>
                  <a:gd name="connsiteY9" fmla="*/ 205359 h 205358"/>
                  <a:gd name="connsiteX10" fmla="*/ 0 w 177164"/>
                  <a:gd name="connsiteY10" fmla="*/ 147066 h 205358"/>
                  <a:gd name="connsiteX11" fmla="*/ 33528 w 177164"/>
                  <a:gd name="connsiteY11" fmla="*/ 91059 h 205358"/>
                  <a:gd name="connsiteX12" fmla="*/ 99441 w 177164"/>
                  <a:gd name="connsiteY12" fmla="*/ 79629 h 205358"/>
                  <a:gd name="connsiteX13" fmla="*/ 127635 w 177164"/>
                  <a:gd name="connsiteY13" fmla="*/ 79629 h 205358"/>
                  <a:gd name="connsiteX14" fmla="*/ 83439 w 177164"/>
                  <a:gd name="connsiteY14" fmla="*/ 37338 h 205358"/>
                  <a:gd name="connsiteX15" fmla="*/ 22860 w 177164"/>
                  <a:gd name="connsiteY15" fmla="*/ 58674 h 205358"/>
                  <a:gd name="connsiteX16" fmla="*/ 21336 w 177164"/>
                  <a:gd name="connsiteY16" fmla="*/ 14859 h 205358"/>
                  <a:gd name="connsiteX17" fmla="*/ 81058 w 177164"/>
                  <a:gd name="connsiteY17" fmla="*/ 168021 h 205358"/>
                  <a:gd name="connsiteX18" fmla="*/ 116872 w 177164"/>
                  <a:gd name="connsiteY18" fmla="*/ 150495 h 205358"/>
                  <a:gd name="connsiteX19" fmla="*/ 127540 w 177164"/>
                  <a:gd name="connsiteY19" fmla="*/ 110109 h 205358"/>
                  <a:gd name="connsiteX20" fmla="*/ 105442 w 177164"/>
                  <a:gd name="connsiteY20" fmla="*/ 110109 h 205358"/>
                  <a:gd name="connsiteX21" fmla="*/ 48673 w 177164"/>
                  <a:gd name="connsiteY21" fmla="*/ 144018 h 205358"/>
                  <a:gd name="connsiteX22" fmla="*/ 81058 w 177164"/>
                  <a:gd name="connsiteY22" fmla="*/ 168021 h 205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7164" h="205358">
                    <a:moveTo>
                      <a:pt x="21336" y="14859"/>
                    </a:moveTo>
                    <a:cubicBezTo>
                      <a:pt x="41148" y="5715"/>
                      <a:pt x="67818" y="0"/>
                      <a:pt x="89535" y="0"/>
                    </a:cubicBezTo>
                    <a:cubicBezTo>
                      <a:pt x="149352" y="0"/>
                      <a:pt x="174117" y="24765"/>
                      <a:pt x="174117" y="82677"/>
                    </a:cubicBezTo>
                    <a:lnTo>
                      <a:pt x="174117" y="107823"/>
                    </a:lnTo>
                    <a:cubicBezTo>
                      <a:pt x="174117" y="127635"/>
                      <a:pt x="174498" y="142494"/>
                      <a:pt x="174879" y="156972"/>
                    </a:cubicBezTo>
                    <a:cubicBezTo>
                      <a:pt x="175260" y="171831"/>
                      <a:pt x="176022" y="185547"/>
                      <a:pt x="177165" y="200787"/>
                    </a:cubicBezTo>
                    <a:lnTo>
                      <a:pt x="132207" y="200787"/>
                    </a:lnTo>
                    <a:cubicBezTo>
                      <a:pt x="130302" y="190500"/>
                      <a:pt x="130302" y="177546"/>
                      <a:pt x="129921" y="171450"/>
                    </a:cubicBezTo>
                    <a:lnTo>
                      <a:pt x="129159" y="171450"/>
                    </a:lnTo>
                    <a:cubicBezTo>
                      <a:pt x="117348" y="193167"/>
                      <a:pt x="91821" y="205359"/>
                      <a:pt x="68580" y="205359"/>
                    </a:cubicBezTo>
                    <a:cubicBezTo>
                      <a:pt x="33909" y="205359"/>
                      <a:pt x="0" y="184404"/>
                      <a:pt x="0" y="147066"/>
                    </a:cubicBezTo>
                    <a:cubicBezTo>
                      <a:pt x="0" y="117729"/>
                      <a:pt x="14097" y="100584"/>
                      <a:pt x="33528" y="91059"/>
                    </a:cubicBezTo>
                    <a:cubicBezTo>
                      <a:pt x="52959" y="81534"/>
                      <a:pt x="78105" y="79629"/>
                      <a:pt x="99441" y="79629"/>
                    </a:cubicBezTo>
                    <a:lnTo>
                      <a:pt x="127635" y="79629"/>
                    </a:lnTo>
                    <a:cubicBezTo>
                      <a:pt x="127635" y="48006"/>
                      <a:pt x="113538" y="37338"/>
                      <a:pt x="83439" y="37338"/>
                    </a:cubicBezTo>
                    <a:cubicBezTo>
                      <a:pt x="61722" y="37338"/>
                      <a:pt x="40005" y="45720"/>
                      <a:pt x="22860" y="58674"/>
                    </a:cubicBezTo>
                    <a:lnTo>
                      <a:pt x="21336" y="14859"/>
                    </a:lnTo>
                    <a:close/>
                    <a:moveTo>
                      <a:pt x="81058" y="168021"/>
                    </a:moveTo>
                    <a:cubicBezTo>
                      <a:pt x="96679" y="168021"/>
                      <a:pt x="108871" y="161163"/>
                      <a:pt x="116872" y="150495"/>
                    </a:cubicBezTo>
                    <a:cubicBezTo>
                      <a:pt x="125254" y="139446"/>
                      <a:pt x="127540" y="125349"/>
                      <a:pt x="127540" y="110109"/>
                    </a:cubicBezTo>
                    <a:lnTo>
                      <a:pt x="105442" y="110109"/>
                    </a:lnTo>
                    <a:cubicBezTo>
                      <a:pt x="82582" y="110109"/>
                      <a:pt x="48673" y="113919"/>
                      <a:pt x="48673" y="144018"/>
                    </a:cubicBezTo>
                    <a:cubicBezTo>
                      <a:pt x="48673" y="160782"/>
                      <a:pt x="62770" y="168021"/>
                      <a:pt x="81058" y="168021"/>
                    </a:cubicBez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241F83B-4DF3-E60D-A740-889F9B768062}"/>
                  </a:ext>
                </a:extLst>
              </p:cNvPr>
              <p:cNvSpPr/>
              <p:nvPr/>
            </p:nvSpPr>
            <p:spPr>
              <a:xfrm>
                <a:off x="5741274" y="2201775"/>
                <a:ext cx="137541" cy="256412"/>
              </a:xfrm>
              <a:custGeom>
                <a:avLst/>
                <a:gdLst>
                  <a:gd name="connsiteX0" fmla="*/ 37719 w 137541"/>
                  <a:gd name="connsiteY0" fmla="*/ 92964 h 256412"/>
                  <a:gd name="connsiteX1" fmla="*/ 0 w 137541"/>
                  <a:gd name="connsiteY1" fmla="*/ 92964 h 256412"/>
                  <a:gd name="connsiteX2" fmla="*/ 0 w 137541"/>
                  <a:gd name="connsiteY2" fmla="*/ 55626 h 256412"/>
                  <a:gd name="connsiteX3" fmla="*/ 37719 w 137541"/>
                  <a:gd name="connsiteY3" fmla="*/ 55626 h 256412"/>
                  <a:gd name="connsiteX4" fmla="*/ 37719 w 137541"/>
                  <a:gd name="connsiteY4" fmla="*/ 16383 h 256412"/>
                  <a:gd name="connsiteX5" fmla="*/ 88773 w 137541"/>
                  <a:gd name="connsiteY5" fmla="*/ 0 h 256412"/>
                  <a:gd name="connsiteX6" fmla="*/ 88773 w 137541"/>
                  <a:gd name="connsiteY6" fmla="*/ 55626 h 256412"/>
                  <a:gd name="connsiteX7" fmla="*/ 134112 w 137541"/>
                  <a:gd name="connsiteY7" fmla="*/ 55626 h 256412"/>
                  <a:gd name="connsiteX8" fmla="*/ 134112 w 137541"/>
                  <a:gd name="connsiteY8" fmla="*/ 92964 h 256412"/>
                  <a:gd name="connsiteX9" fmla="*/ 88773 w 137541"/>
                  <a:gd name="connsiteY9" fmla="*/ 92964 h 256412"/>
                  <a:gd name="connsiteX10" fmla="*/ 88773 w 137541"/>
                  <a:gd name="connsiteY10" fmla="*/ 184404 h 256412"/>
                  <a:gd name="connsiteX11" fmla="*/ 112776 w 137541"/>
                  <a:gd name="connsiteY11" fmla="*/ 216789 h 256412"/>
                  <a:gd name="connsiteX12" fmla="*/ 136017 w 137541"/>
                  <a:gd name="connsiteY12" fmla="*/ 211455 h 256412"/>
                  <a:gd name="connsiteX13" fmla="*/ 137541 w 137541"/>
                  <a:gd name="connsiteY13" fmla="*/ 251841 h 256412"/>
                  <a:gd name="connsiteX14" fmla="*/ 99822 w 137541"/>
                  <a:gd name="connsiteY14" fmla="*/ 256413 h 256412"/>
                  <a:gd name="connsiteX15" fmla="*/ 37719 w 137541"/>
                  <a:gd name="connsiteY15" fmla="*/ 192786 h 256412"/>
                  <a:gd name="connsiteX16" fmla="*/ 37719 w 137541"/>
                  <a:gd name="connsiteY16" fmla="*/ 92964 h 25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7541" h="256412">
                    <a:moveTo>
                      <a:pt x="37719" y="92964"/>
                    </a:moveTo>
                    <a:lnTo>
                      <a:pt x="0" y="92964"/>
                    </a:lnTo>
                    <a:lnTo>
                      <a:pt x="0" y="55626"/>
                    </a:lnTo>
                    <a:lnTo>
                      <a:pt x="37719" y="55626"/>
                    </a:lnTo>
                    <a:lnTo>
                      <a:pt x="37719" y="16383"/>
                    </a:lnTo>
                    <a:lnTo>
                      <a:pt x="88773" y="0"/>
                    </a:lnTo>
                    <a:lnTo>
                      <a:pt x="88773" y="55626"/>
                    </a:lnTo>
                    <a:lnTo>
                      <a:pt x="134112" y="55626"/>
                    </a:lnTo>
                    <a:lnTo>
                      <a:pt x="134112" y="92964"/>
                    </a:lnTo>
                    <a:lnTo>
                      <a:pt x="88773" y="92964"/>
                    </a:lnTo>
                    <a:lnTo>
                      <a:pt x="88773" y="184404"/>
                    </a:lnTo>
                    <a:cubicBezTo>
                      <a:pt x="88773" y="201168"/>
                      <a:pt x="93345" y="216789"/>
                      <a:pt x="112776" y="216789"/>
                    </a:cubicBezTo>
                    <a:cubicBezTo>
                      <a:pt x="121920" y="216789"/>
                      <a:pt x="130683" y="214884"/>
                      <a:pt x="136017" y="211455"/>
                    </a:cubicBezTo>
                    <a:lnTo>
                      <a:pt x="137541" y="251841"/>
                    </a:lnTo>
                    <a:cubicBezTo>
                      <a:pt x="126873" y="254889"/>
                      <a:pt x="115062" y="256413"/>
                      <a:pt x="99822" y="256413"/>
                    </a:cubicBezTo>
                    <a:cubicBezTo>
                      <a:pt x="59817" y="256413"/>
                      <a:pt x="37719" y="231648"/>
                      <a:pt x="37719" y="192786"/>
                    </a:cubicBezTo>
                    <a:lnTo>
                      <a:pt x="37719" y="92964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52D4E94-5E74-310B-3167-FA4F4EA26F0E}"/>
                  </a:ext>
                </a:extLst>
              </p:cNvPr>
              <p:cNvSpPr/>
              <p:nvPr/>
            </p:nvSpPr>
            <p:spPr>
              <a:xfrm>
                <a:off x="5911581" y="2172819"/>
                <a:ext cx="51054" cy="280796"/>
              </a:xfrm>
              <a:custGeom>
                <a:avLst/>
                <a:gdLst>
                  <a:gd name="connsiteX0" fmla="*/ 0 w 51054"/>
                  <a:gd name="connsiteY0" fmla="*/ 0 h 280796"/>
                  <a:gd name="connsiteX1" fmla="*/ 51054 w 51054"/>
                  <a:gd name="connsiteY1" fmla="*/ 0 h 280796"/>
                  <a:gd name="connsiteX2" fmla="*/ 51054 w 51054"/>
                  <a:gd name="connsiteY2" fmla="*/ 48768 h 280796"/>
                  <a:gd name="connsiteX3" fmla="*/ 0 w 51054"/>
                  <a:gd name="connsiteY3" fmla="*/ 48768 h 280796"/>
                  <a:gd name="connsiteX4" fmla="*/ 0 w 51054"/>
                  <a:gd name="connsiteY4" fmla="*/ 0 h 280796"/>
                  <a:gd name="connsiteX5" fmla="*/ 0 w 51054"/>
                  <a:gd name="connsiteY5" fmla="*/ 84582 h 280796"/>
                  <a:gd name="connsiteX6" fmla="*/ 51054 w 51054"/>
                  <a:gd name="connsiteY6" fmla="*/ 84582 h 280796"/>
                  <a:gd name="connsiteX7" fmla="*/ 51054 w 51054"/>
                  <a:gd name="connsiteY7" fmla="*/ 280797 h 280796"/>
                  <a:gd name="connsiteX8" fmla="*/ 0 w 51054"/>
                  <a:gd name="connsiteY8" fmla="*/ 280797 h 280796"/>
                  <a:gd name="connsiteX9" fmla="*/ 0 w 51054"/>
                  <a:gd name="connsiteY9" fmla="*/ 84582 h 280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054" h="280796">
                    <a:moveTo>
                      <a:pt x="0" y="0"/>
                    </a:moveTo>
                    <a:lnTo>
                      <a:pt x="51054" y="0"/>
                    </a:lnTo>
                    <a:lnTo>
                      <a:pt x="51054" y="48768"/>
                    </a:lnTo>
                    <a:lnTo>
                      <a:pt x="0" y="48768"/>
                    </a:lnTo>
                    <a:lnTo>
                      <a:pt x="0" y="0"/>
                    </a:lnTo>
                    <a:close/>
                    <a:moveTo>
                      <a:pt x="0" y="84582"/>
                    </a:moveTo>
                    <a:lnTo>
                      <a:pt x="51054" y="84582"/>
                    </a:lnTo>
                    <a:lnTo>
                      <a:pt x="51054" y="280797"/>
                    </a:lnTo>
                    <a:lnTo>
                      <a:pt x="0" y="280797"/>
                    </a:lnTo>
                    <a:lnTo>
                      <a:pt x="0" y="84582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A810D23-8F76-129C-4A0F-2FDD2A021C71}"/>
                  </a:ext>
                </a:extLst>
              </p:cNvPr>
              <p:cNvSpPr/>
              <p:nvPr/>
            </p:nvSpPr>
            <p:spPr>
              <a:xfrm>
                <a:off x="6003688" y="2252829"/>
                <a:ext cx="205358" cy="205358"/>
              </a:xfrm>
              <a:custGeom>
                <a:avLst/>
                <a:gdLst>
                  <a:gd name="connsiteX0" fmla="*/ 102489 w 205358"/>
                  <a:gd name="connsiteY0" fmla="*/ 0 h 205358"/>
                  <a:gd name="connsiteX1" fmla="*/ 205359 w 205358"/>
                  <a:gd name="connsiteY1" fmla="*/ 104013 h 205358"/>
                  <a:gd name="connsiteX2" fmla="*/ 102489 w 205358"/>
                  <a:gd name="connsiteY2" fmla="*/ 205359 h 205358"/>
                  <a:gd name="connsiteX3" fmla="*/ 0 w 205358"/>
                  <a:gd name="connsiteY3" fmla="*/ 104013 h 205358"/>
                  <a:gd name="connsiteX4" fmla="*/ 102489 w 205358"/>
                  <a:gd name="connsiteY4" fmla="*/ 0 h 205358"/>
                  <a:gd name="connsiteX5" fmla="*/ 102489 w 205358"/>
                  <a:gd name="connsiteY5" fmla="*/ 165735 h 205358"/>
                  <a:gd name="connsiteX6" fmla="*/ 152019 w 205358"/>
                  <a:gd name="connsiteY6" fmla="*/ 97917 h 205358"/>
                  <a:gd name="connsiteX7" fmla="*/ 102489 w 205358"/>
                  <a:gd name="connsiteY7" fmla="*/ 39624 h 205358"/>
                  <a:gd name="connsiteX8" fmla="*/ 53340 w 205358"/>
                  <a:gd name="connsiteY8" fmla="*/ 97917 h 205358"/>
                  <a:gd name="connsiteX9" fmla="*/ 102489 w 205358"/>
                  <a:gd name="connsiteY9" fmla="*/ 165735 h 205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5358" h="205358">
                    <a:moveTo>
                      <a:pt x="102489" y="0"/>
                    </a:moveTo>
                    <a:cubicBezTo>
                      <a:pt x="160782" y="0"/>
                      <a:pt x="205359" y="39243"/>
                      <a:pt x="205359" y="104013"/>
                    </a:cubicBezTo>
                    <a:cubicBezTo>
                      <a:pt x="205359" y="160401"/>
                      <a:pt x="167640" y="205359"/>
                      <a:pt x="102489" y="205359"/>
                    </a:cubicBezTo>
                    <a:cubicBezTo>
                      <a:pt x="37338" y="205359"/>
                      <a:pt x="0" y="160401"/>
                      <a:pt x="0" y="104013"/>
                    </a:cubicBezTo>
                    <a:cubicBezTo>
                      <a:pt x="0" y="39243"/>
                      <a:pt x="44577" y="0"/>
                      <a:pt x="102489" y="0"/>
                    </a:cubicBezTo>
                    <a:close/>
                    <a:moveTo>
                      <a:pt x="102489" y="165735"/>
                    </a:moveTo>
                    <a:cubicBezTo>
                      <a:pt x="141732" y="165735"/>
                      <a:pt x="152019" y="130683"/>
                      <a:pt x="152019" y="97917"/>
                    </a:cubicBezTo>
                    <a:cubicBezTo>
                      <a:pt x="152019" y="67818"/>
                      <a:pt x="136017" y="39624"/>
                      <a:pt x="102489" y="39624"/>
                    </a:cubicBezTo>
                    <a:cubicBezTo>
                      <a:pt x="68961" y="39624"/>
                      <a:pt x="53340" y="68580"/>
                      <a:pt x="53340" y="97917"/>
                    </a:cubicBezTo>
                    <a:cubicBezTo>
                      <a:pt x="53340" y="130302"/>
                      <a:pt x="63627" y="165735"/>
                      <a:pt x="102489" y="165735"/>
                    </a:cubicBez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30247C0-E692-3511-273D-0B3D7AF70EAC}"/>
                  </a:ext>
                </a:extLst>
              </p:cNvPr>
              <p:cNvSpPr/>
              <p:nvPr/>
            </p:nvSpPr>
            <p:spPr>
              <a:xfrm>
                <a:off x="6249148" y="2252829"/>
                <a:ext cx="180213" cy="200787"/>
              </a:xfrm>
              <a:custGeom>
                <a:avLst/>
                <a:gdLst>
                  <a:gd name="connsiteX0" fmla="*/ 0 w 180213"/>
                  <a:gd name="connsiteY0" fmla="*/ 4572 h 200787"/>
                  <a:gd name="connsiteX1" fmla="*/ 48387 w 180213"/>
                  <a:gd name="connsiteY1" fmla="*/ 4572 h 200787"/>
                  <a:gd name="connsiteX2" fmla="*/ 48387 w 180213"/>
                  <a:gd name="connsiteY2" fmla="*/ 31242 h 200787"/>
                  <a:gd name="connsiteX3" fmla="*/ 49149 w 180213"/>
                  <a:gd name="connsiteY3" fmla="*/ 31242 h 200787"/>
                  <a:gd name="connsiteX4" fmla="*/ 113538 w 180213"/>
                  <a:gd name="connsiteY4" fmla="*/ 0 h 200787"/>
                  <a:gd name="connsiteX5" fmla="*/ 180213 w 180213"/>
                  <a:gd name="connsiteY5" fmla="*/ 76962 h 200787"/>
                  <a:gd name="connsiteX6" fmla="*/ 180213 w 180213"/>
                  <a:gd name="connsiteY6" fmla="*/ 200787 h 200787"/>
                  <a:gd name="connsiteX7" fmla="*/ 129159 w 180213"/>
                  <a:gd name="connsiteY7" fmla="*/ 200787 h 200787"/>
                  <a:gd name="connsiteX8" fmla="*/ 129159 w 180213"/>
                  <a:gd name="connsiteY8" fmla="*/ 96012 h 200787"/>
                  <a:gd name="connsiteX9" fmla="*/ 96012 w 180213"/>
                  <a:gd name="connsiteY9" fmla="*/ 39624 h 200787"/>
                  <a:gd name="connsiteX10" fmla="*/ 51054 w 180213"/>
                  <a:gd name="connsiteY10" fmla="*/ 104775 h 200787"/>
                  <a:gd name="connsiteX11" fmla="*/ 51054 w 180213"/>
                  <a:gd name="connsiteY11" fmla="*/ 200787 h 200787"/>
                  <a:gd name="connsiteX12" fmla="*/ 0 w 180213"/>
                  <a:gd name="connsiteY12" fmla="*/ 200787 h 200787"/>
                  <a:gd name="connsiteX13" fmla="*/ 0 w 180213"/>
                  <a:gd name="connsiteY13" fmla="*/ 4572 h 200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0213" h="200787">
                    <a:moveTo>
                      <a:pt x="0" y="4572"/>
                    </a:moveTo>
                    <a:lnTo>
                      <a:pt x="48387" y="4572"/>
                    </a:lnTo>
                    <a:lnTo>
                      <a:pt x="48387" y="31242"/>
                    </a:lnTo>
                    <a:lnTo>
                      <a:pt x="49149" y="31242"/>
                    </a:lnTo>
                    <a:cubicBezTo>
                      <a:pt x="65151" y="8763"/>
                      <a:pt x="86868" y="0"/>
                      <a:pt x="113538" y="0"/>
                    </a:cubicBezTo>
                    <a:cubicBezTo>
                      <a:pt x="160020" y="0"/>
                      <a:pt x="180213" y="32766"/>
                      <a:pt x="180213" y="76962"/>
                    </a:cubicBezTo>
                    <a:lnTo>
                      <a:pt x="180213" y="200787"/>
                    </a:lnTo>
                    <a:lnTo>
                      <a:pt x="129159" y="200787"/>
                    </a:lnTo>
                    <a:lnTo>
                      <a:pt x="129159" y="96012"/>
                    </a:lnTo>
                    <a:cubicBezTo>
                      <a:pt x="129159" y="72009"/>
                      <a:pt x="128778" y="39624"/>
                      <a:pt x="96012" y="39624"/>
                    </a:cubicBezTo>
                    <a:cubicBezTo>
                      <a:pt x="59055" y="39624"/>
                      <a:pt x="51054" y="79629"/>
                      <a:pt x="51054" y="104775"/>
                    </a:cubicBezTo>
                    <a:lnTo>
                      <a:pt x="51054" y="200787"/>
                    </a:lnTo>
                    <a:lnTo>
                      <a:pt x="0" y="200787"/>
                    </a:lnTo>
                    <a:lnTo>
                      <a:pt x="0" y="4572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70C50F4-A6DD-B09E-9ED8-61D308904A97}"/>
                  </a:ext>
                </a:extLst>
              </p:cNvPr>
              <p:cNvSpPr/>
              <p:nvPr/>
            </p:nvSpPr>
            <p:spPr>
              <a:xfrm>
                <a:off x="6564520" y="2187678"/>
                <a:ext cx="205740" cy="265937"/>
              </a:xfrm>
              <a:custGeom>
                <a:avLst/>
                <a:gdLst>
                  <a:gd name="connsiteX0" fmla="*/ 76200 w 205740"/>
                  <a:gd name="connsiteY0" fmla="*/ 41910 h 265937"/>
                  <a:gd name="connsiteX1" fmla="*/ 0 w 205740"/>
                  <a:gd name="connsiteY1" fmla="*/ 41910 h 265937"/>
                  <a:gd name="connsiteX2" fmla="*/ 0 w 205740"/>
                  <a:gd name="connsiteY2" fmla="*/ 0 h 265937"/>
                  <a:gd name="connsiteX3" fmla="*/ 205740 w 205740"/>
                  <a:gd name="connsiteY3" fmla="*/ 0 h 265937"/>
                  <a:gd name="connsiteX4" fmla="*/ 205740 w 205740"/>
                  <a:gd name="connsiteY4" fmla="*/ 41910 h 265937"/>
                  <a:gd name="connsiteX5" fmla="*/ 129540 w 205740"/>
                  <a:gd name="connsiteY5" fmla="*/ 41910 h 265937"/>
                  <a:gd name="connsiteX6" fmla="*/ 129540 w 205740"/>
                  <a:gd name="connsiteY6" fmla="*/ 265938 h 265937"/>
                  <a:gd name="connsiteX7" fmla="*/ 76200 w 205740"/>
                  <a:gd name="connsiteY7" fmla="*/ 265938 h 265937"/>
                  <a:gd name="connsiteX8" fmla="*/ 76200 w 205740"/>
                  <a:gd name="connsiteY8" fmla="*/ 41910 h 265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740" h="265937">
                    <a:moveTo>
                      <a:pt x="76200" y="41910"/>
                    </a:moveTo>
                    <a:lnTo>
                      <a:pt x="0" y="41910"/>
                    </a:lnTo>
                    <a:lnTo>
                      <a:pt x="0" y="0"/>
                    </a:lnTo>
                    <a:lnTo>
                      <a:pt x="205740" y="0"/>
                    </a:lnTo>
                    <a:lnTo>
                      <a:pt x="205740" y="41910"/>
                    </a:lnTo>
                    <a:lnTo>
                      <a:pt x="129540" y="41910"/>
                    </a:lnTo>
                    <a:lnTo>
                      <a:pt x="129540" y="265938"/>
                    </a:lnTo>
                    <a:lnTo>
                      <a:pt x="76200" y="265938"/>
                    </a:lnTo>
                    <a:lnTo>
                      <a:pt x="76200" y="41910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DA98054A-86A0-9A19-825D-A568F1EE49A4}"/>
                  </a:ext>
                </a:extLst>
              </p:cNvPr>
              <p:cNvSpPr/>
              <p:nvPr/>
            </p:nvSpPr>
            <p:spPr>
              <a:xfrm>
                <a:off x="6765688" y="2252829"/>
                <a:ext cx="115442" cy="200787"/>
              </a:xfrm>
              <a:custGeom>
                <a:avLst/>
                <a:gdLst>
                  <a:gd name="connsiteX0" fmla="*/ 0 w 115442"/>
                  <a:gd name="connsiteY0" fmla="*/ 4572 h 200787"/>
                  <a:gd name="connsiteX1" fmla="*/ 45339 w 115442"/>
                  <a:gd name="connsiteY1" fmla="*/ 4572 h 200787"/>
                  <a:gd name="connsiteX2" fmla="*/ 45339 w 115442"/>
                  <a:gd name="connsiteY2" fmla="*/ 49149 h 200787"/>
                  <a:gd name="connsiteX3" fmla="*/ 46101 w 115442"/>
                  <a:gd name="connsiteY3" fmla="*/ 49149 h 200787"/>
                  <a:gd name="connsiteX4" fmla="*/ 99822 w 115442"/>
                  <a:gd name="connsiteY4" fmla="*/ 0 h 200787"/>
                  <a:gd name="connsiteX5" fmla="*/ 115443 w 115442"/>
                  <a:gd name="connsiteY5" fmla="*/ 1524 h 200787"/>
                  <a:gd name="connsiteX6" fmla="*/ 115443 w 115442"/>
                  <a:gd name="connsiteY6" fmla="*/ 52959 h 200787"/>
                  <a:gd name="connsiteX7" fmla="*/ 92583 w 115442"/>
                  <a:gd name="connsiteY7" fmla="*/ 48768 h 200787"/>
                  <a:gd name="connsiteX8" fmla="*/ 51054 w 115442"/>
                  <a:gd name="connsiteY8" fmla="*/ 128778 h 200787"/>
                  <a:gd name="connsiteX9" fmla="*/ 51054 w 115442"/>
                  <a:gd name="connsiteY9" fmla="*/ 200787 h 200787"/>
                  <a:gd name="connsiteX10" fmla="*/ 0 w 115442"/>
                  <a:gd name="connsiteY10" fmla="*/ 200787 h 200787"/>
                  <a:gd name="connsiteX11" fmla="*/ 0 w 115442"/>
                  <a:gd name="connsiteY11" fmla="*/ 4572 h 200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442" h="200787">
                    <a:moveTo>
                      <a:pt x="0" y="4572"/>
                    </a:moveTo>
                    <a:lnTo>
                      <a:pt x="45339" y="4572"/>
                    </a:lnTo>
                    <a:lnTo>
                      <a:pt x="45339" y="49149"/>
                    </a:lnTo>
                    <a:lnTo>
                      <a:pt x="46101" y="49149"/>
                    </a:lnTo>
                    <a:cubicBezTo>
                      <a:pt x="48387" y="30861"/>
                      <a:pt x="69342" y="0"/>
                      <a:pt x="99822" y="0"/>
                    </a:cubicBezTo>
                    <a:cubicBezTo>
                      <a:pt x="104775" y="0"/>
                      <a:pt x="110109" y="0"/>
                      <a:pt x="115443" y="1524"/>
                    </a:cubicBezTo>
                    <a:lnTo>
                      <a:pt x="115443" y="52959"/>
                    </a:lnTo>
                    <a:cubicBezTo>
                      <a:pt x="110871" y="50292"/>
                      <a:pt x="101727" y="48768"/>
                      <a:pt x="92583" y="48768"/>
                    </a:cubicBezTo>
                    <a:cubicBezTo>
                      <a:pt x="51054" y="48768"/>
                      <a:pt x="51054" y="100584"/>
                      <a:pt x="51054" y="128778"/>
                    </a:cubicBezTo>
                    <a:lnTo>
                      <a:pt x="51054" y="200787"/>
                    </a:lnTo>
                    <a:lnTo>
                      <a:pt x="0" y="200787"/>
                    </a:lnTo>
                    <a:lnTo>
                      <a:pt x="0" y="4572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BDCC295-67A2-CD15-A6E7-CDA7B954958A}"/>
                  </a:ext>
                </a:extLst>
              </p:cNvPr>
              <p:cNvSpPr/>
              <p:nvPr/>
            </p:nvSpPr>
            <p:spPr>
              <a:xfrm>
                <a:off x="6912754" y="2257401"/>
                <a:ext cx="180212" cy="200787"/>
              </a:xfrm>
              <a:custGeom>
                <a:avLst/>
                <a:gdLst>
                  <a:gd name="connsiteX0" fmla="*/ 180213 w 180212"/>
                  <a:gd name="connsiteY0" fmla="*/ 196215 h 200787"/>
                  <a:gd name="connsiteX1" fmla="*/ 131826 w 180212"/>
                  <a:gd name="connsiteY1" fmla="*/ 196215 h 200787"/>
                  <a:gd name="connsiteX2" fmla="*/ 131826 w 180212"/>
                  <a:gd name="connsiteY2" fmla="*/ 169545 h 200787"/>
                  <a:gd name="connsiteX3" fmla="*/ 131064 w 180212"/>
                  <a:gd name="connsiteY3" fmla="*/ 169545 h 200787"/>
                  <a:gd name="connsiteX4" fmla="*/ 66675 w 180212"/>
                  <a:gd name="connsiteY4" fmla="*/ 200787 h 200787"/>
                  <a:gd name="connsiteX5" fmla="*/ 0 w 180212"/>
                  <a:gd name="connsiteY5" fmla="*/ 123825 h 200787"/>
                  <a:gd name="connsiteX6" fmla="*/ 0 w 180212"/>
                  <a:gd name="connsiteY6" fmla="*/ 0 h 200787"/>
                  <a:gd name="connsiteX7" fmla="*/ 51054 w 180212"/>
                  <a:gd name="connsiteY7" fmla="*/ 0 h 200787"/>
                  <a:gd name="connsiteX8" fmla="*/ 51054 w 180212"/>
                  <a:gd name="connsiteY8" fmla="*/ 104775 h 200787"/>
                  <a:gd name="connsiteX9" fmla="*/ 84201 w 180212"/>
                  <a:gd name="connsiteY9" fmla="*/ 161163 h 200787"/>
                  <a:gd name="connsiteX10" fmla="*/ 129159 w 180212"/>
                  <a:gd name="connsiteY10" fmla="*/ 96012 h 200787"/>
                  <a:gd name="connsiteX11" fmla="*/ 129159 w 180212"/>
                  <a:gd name="connsiteY11" fmla="*/ 0 h 200787"/>
                  <a:gd name="connsiteX12" fmla="*/ 180213 w 180212"/>
                  <a:gd name="connsiteY12" fmla="*/ 0 h 200787"/>
                  <a:gd name="connsiteX13" fmla="*/ 180213 w 180212"/>
                  <a:gd name="connsiteY13" fmla="*/ 196215 h 200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0212" h="200787">
                    <a:moveTo>
                      <a:pt x="180213" y="196215"/>
                    </a:moveTo>
                    <a:lnTo>
                      <a:pt x="131826" y="196215"/>
                    </a:lnTo>
                    <a:lnTo>
                      <a:pt x="131826" y="169545"/>
                    </a:lnTo>
                    <a:lnTo>
                      <a:pt x="131064" y="169545"/>
                    </a:lnTo>
                    <a:cubicBezTo>
                      <a:pt x="115443" y="188595"/>
                      <a:pt x="93345" y="200787"/>
                      <a:pt x="66675" y="200787"/>
                    </a:cubicBezTo>
                    <a:cubicBezTo>
                      <a:pt x="20193" y="200787"/>
                      <a:pt x="0" y="168021"/>
                      <a:pt x="0" y="123825"/>
                    </a:cubicBezTo>
                    <a:lnTo>
                      <a:pt x="0" y="0"/>
                    </a:lnTo>
                    <a:lnTo>
                      <a:pt x="51054" y="0"/>
                    </a:lnTo>
                    <a:lnTo>
                      <a:pt x="51054" y="104775"/>
                    </a:lnTo>
                    <a:cubicBezTo>
                      <a:pt x="51054" y="128778"/>
                      <a:pt x="51435" y="161163"/>
                      <a:pt x="84201" y="161163"/>
                    </a:cubicBezTo>
                    <a:cubicBezTo>
                      <a:pt x="121158" y="161163"/>
                      <a:pt x="129159" y="121158"/>
                      <a:pt x="129159" y="96012"/>
                    </a:cubicBezTo>
                    <a:lnTo>
                      <a:pt x="129159" y="0"/>
                    </a:lnTo>
                    <a:lnTo>
                      <a:pt x="180213" y="0"/>
                    </a:lnTo>
                    <a:lnTo>
                      <a:pt x="180213" y="196215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C7D6C650-7BAE-C58F-2230-D395D3D0A8BF}"/>
                  </a:ext>
                </a:extLst>
              </p:cNvPr>
              <p:cNvSpPr/>
              <p:nvPr/>
            </p:nvSpPr>
            <p:spPr>
              <a:xfrm>
                <a:off x="7132972" y="2252829"/>
                <a:ext cx="142112" cy="205358"/>
              </a:xfrm>
              <a:custGeom>
                <a:avLst/>
                <a:gdLst>
                  <a:gd name="connsiteX0" fmla="*/ 129159 w 142112"/>
                  <a:gd name="connsiteY0" fmla="*/ 45720 h 205358"/>
                  <a:gd name="connsiteX1" fmla="*/ 83439 w 142112"/>
                  <a:gd name="connsiteY1" fmla="*/ 37338 h 205358"/>
                  <a:gd name="connsiteX2" fmla="*/ 53340 w 142112"/>
                  <a:gd name="connsiteY2" fmla="*/ 59055 h 205358"/>
                  <a:gd name="connsiteX3" fmla="*/ 142113 w 142112"/>
                  <a:gd name="connsiteY3" fmla="*/ 141351 h 205358"/>
                  <a:gd name="connsiteX4" fmla="*/ 59817 w 142112"/>
                  <a:gd name="connsiteY4" fmla="*/ 205359 h 205358"/>
                  <a:gd name="connsiteX5" fmla="*/ 1905 w 142112"/>
                  <a:gd name="connsiteY5" fmla="*/ 196977 h 205358"/>
                  <a:gd name="connsiteX6" fmla="*/ 4953 w 142112"/>
                  <a:gd name="connsiteY6" fmla="*/ 155067 h 205358"/>
                  <a:gd name="connsiteX7" fmla="*/ 55245 w 142112"/>
                  <a:gd name="connsiteY7" fmla="*/ 168021 h 205358"/>
                  <a:gd name="connsiteX8" fmla="*/ 88773 w 142112"/>
                  <a:gd name="connsiteY8" fmla="*/ 144018 h 205358"/>
                  <a:gd name="connsiteX9" fmla="*/ 0 w 142112"/>
                  <a:gd name="connsiteY9" fmla="*/ 60960 h 205358"/>
                  <a:gd name="connsiteX10" fmla="*/ 76962 w 142112"/>
                  <a:gd name="connsiteY10" fmla="*/ 0 h 205358"/>
                  <a:gd name="connsiteX11" fmla="*/ 132588 w 142112"/>
                  <a:gd name="connsiteY11" fmla="*/ 7239 h 205358"/>
                  <a:gd name="connsiteX12" fmla="*/ 129159 w 142112"/>
                  <a:gd name="connsiteY12" fmla="*/ 45720 h 205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112" h="205358">
                    <a:moveTo>
                      <a:pt x="129159" y="45720"/>
                    </a:moveTo>
                    <a:cubicBezTo>
                      <a:pt x="113538" y="40386"/>
                      <a:pt x="102108" y="37338"/>
                      <a:pt x="83439" y="37338"/>
                    </a:cubicBezTo>
                    <a:cubicBezTo>
                      <a:pt x="69723" y="37338"/>
                      <a:pt x="53340" y="42291"/>
                      <a:pt x="53340" y="59055"/>
                    </a:cubicBezTo>
                    <a:cubicBezTo>
                      <a:pt x="53340" y="90297"/>
                      <a:pt x="142113" y="70485"/>
                      <a:pt x="142113" y="141351"/>
                    </a:cubicBezTo>
                    <a:cubicBezTo>
                      <a:pt x="142113" y="187071"/>
                      <a:pt x="101346" y="205359"/>
                      <a:pt x="59817" y="205359"/>
                    </a:cubicBezTo>
                    <a:cubicBezTo>
                      <a:pt x="40386" y="205359"/>
                      <a:pt x="20574" y="201930"/>
                      <a:pt x="1905" y="196977"/>
                    </a:cubicBezTo>
                    <a:lnTo>
                      <a:pt x="4953" y="155067"/>
                    </a:lnTo>
                    <a:cubicBezTo>
                      <a:pt x="20955" y="163068"/>
                      <a:pt x="37719" y="168021"/>
                      <a:pt x="55245" y="168021"/>
                    </a:cubicBezTo>
                    <a:cubicBezTo>
                      <a:pt x="68199" y="168021"/>
                      <a:pt x="88773" y="163068"/>
                      <a:pt x="88773" y="144018"/>
                    </a:cubicBezTo>
                    <a:cubicBezTo>
                      <a:pt x="88773" y="105537"/>
                      <a:pt x="0" y="131826"/>
                      <a:pt x="0" y="60960"/>
                    </a:cubicBezTo>
                    <a:cubicBezTo>
                      <a:pt x="0" y="18669"/>
                      <a:pt x="36957" y="0"/>
                      <a:pt x="76962" y="0"/>
                    </a:cubicBezTo>
                    <a:cubicBezTo>
                      <a:pt x="100965" y="0"/>
                      <a:pt x="116586" y="3810"/>
                      <a:pt x="132588" y="7239"/>
                    </a:cubicBezTo>
                    <a:lnTo>
                      <a:pt x="129159" y="45720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EB2B853-8320-8B54-AEC3-32DC6277A6DF}"/>
                  </a:ext>
                </a:extLst>
              </p:cNvPr>
              <p:cNvSpPr/>
              <p:nvPr/>
            </p:nvSpPr>
            <p:spPr>
              <a:xfrm>
                <a:off x="7293754" y="2201775"/>
                <a:ext cx="137540" cy="256412"/>
              </a:xfrm>
              <a:custGeom>
                <a:avLst/>
                <a:gdLst>
                  <a:gd name="connsiteX0" fmla="*/ 37719 w 137540"/>
                  <a:gd name="connsiteY0" fmla="*/ 92964 h 256412"/>
                  <a:gd name="connsiteX1" fmla="*/ 0 w 137540"/>
                  <a:gd name="connsiteY1" fmla="*/ 92964 h 256412"/>
                  <a:gd name="connsiteX2" fmla="*/ 0 w 137540"/>
                  <a:gd name="connsiteY2" fmla="*/ 55626 h 256412"/>
                  <a:gd name="connsiteX3" fmla="*/ 37719 w 137540"/>
                  <a:gd name="connsiteY3" fmla="*/ 55626 h 256412"/>
                  <a:gd name="connsiteX4" fmla="*/ 37719 w 137540"/>
                  <a:gd name="connsiteY4" fmla="*/ 16383 h 256412"/>
                  <a:gd name="connsiteX5" fmla="*/ 88773 w 137540"/>
                  <a:gd name="connsiteY5" fmla="*/ 0 h 256412"/>
                  <a:gd name="connsiteX6" fmla="*/ 88773 w 137540"/>
                  <a:gd name="connsiteY6" fmla="*/ 55626 h 256412"/>
                  <a:gd name="connsiteX7" fmla="*/ 134112 w 137540"/>
                  <a:gd name="connsiteY7" fmla="*/ 55626 h 256412"/>
                  <a:gd name="connsiteX8" fmla="*/ 134112 w 137540"/>
                  <a:gd name="connsiteY8" fmla="*/ 92964 h 256412"/>
                  <a:gd name="connsiteX9" fmla="*/ 88773 w 137540"/>
                  <a:gd name="connsiteY9" fmla="*/ 92964 h 256412"/>
                  <a:gd name="connsiteX10" fmla="*/ 88773 w 137540"/>
                  <a:gd name="connsiteY10" fmla="*/ 184404 h 256412"/>
                  <a:gd name="connsiteX11" fmla="*/ 112776 w 137540"/>
                  <a:gd name="connsiteY11" fmla="*/ 216789 h 256412"/>
                  <a:gd name="connsiteX12" fmla="*/ 136017 w 137540"/>
                  <a:gd name="connsiteY12" fmla="*/ 211455 h 256412"/>
                  <a:gd name="connsiteX13" fmla="*/ 137541 w 137540"/>
                  <a:gd name="connsiteY13" fmla="*/ 251841 h 256412"/>
                  <a:gd name="connsiteX14" fmla="*/ 99822 w 137540"/>
                  <a:gd name="connsiteY14" fmla="*/ 256413 h 256412"/>
                  <a:gd name="connsiteX15" fmla="*/ 37719 w 137540"/>
                  <a:gd name="connsiteY15" fmla="*/ 192786 h 256412"/>
                  <a:gd name="connsiteX16" fmla="*/ 37719 w 137540"/>
                  <a:gd name="connsiteY16" fmla="*/ 92964 h 25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7540" h="256412">
                    <a:moveTo>
                      <a:pt x="37719" y="92964"/>
                    </a:moveTo>
                    <a:lnTo>
                      <a:pt x="0" y="92964"/>
                    </a:lnTo>
                    <a:lnTo>
                      <a:pt x="0" y="55626"/>
                    </a:lnTo>
                    <a:lnTo>
                      <a:pt x="37719" y="55626"/>
                    </a:lnTo>
                    <a:lnTo>
                      <a:pt x="37719" y="16383"/>
                    </a:lnTo>
                    <a:lnTo>
                      <a:pt x="88773" y="0"/>
                    </a:lnTo>
                    <a:lnTo>
                      <a:pt x="88773" y="55626"/>
                    </a:lnTo>
                    <a:lnTo>
                      <a:pt x="134112" y="55626"/>
                    </a:lnTo>
                    <a:lnTo>
                      <a:pt x="134112" y="92964"/>
                    </a:lnTo>
                    <a:lnTo>
                      <a:pt x="88773" y="92964"/>
                    </a:lnTo>
                    <a:lnTo>
                      <a:pt x="88773" y="184404"/>
                    </a:lnTo>
                    <a:cubicBezTo>
                      <a:pt x="88773" y="201168"/>
                      <a:pt x="93345" y="216789"/>
                      <a:pt x="112776" y="216789"/>
                    </a:cubicBezTo>
                    <a:cubicBezTo>
                      <a:pt x="121920" y="216789"/>
                      <a:pt x="130683" y="214884"/>
                      <a:pt x="136017" y="211455"/>
                    </a:cubicBezTo>
                    <a:lnTo>
                      <a:pt x="137541" y="251841"/>
                    </a:lnTo>
                    <a:cubicBezTo>
                      <a:pt x="126873" y="254889"/>
                      <a:pt x="115062" y="256413"/>
                      <a:pt x="99822" y="256413"/>
                    </a:cubicBezTo>
                    <a:cubicBezTo>
                      <a:pt x="59817" y="256413"/>
                      <a:pt x="37719" y="231648"/>
                      <a:pt x="37719" y="192786"/>
                    </a:cubicBezTo>
                    <a:lnTo>
                      <a:pt x="37719" y="92964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60" name="Title 59">
            <a:extLst>
              <a:ext uri="{FF2B5EF4-FFF2-40B4-BE49-F238E27FC236}">
                <a16:creationId xmlns:a16="http://schemas.microsoft.com/office/drawing/2014/main" id="{5AFB4462-DA23-E4E9-1458-42148FB0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40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6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BD89-CFFD-4B47-BE84-09A114FBBA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20/10/2025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FAA9-8D99-4705-86DE-5E7A4BBD6D8A}" type="slidenum">
              <a:rPr lang="en-GB" smtClean="0">
                <a:solidFill>
                  <a:srgbClr val="5FCBEF"/>
                </a:solidFill>
              </a:rPr>
              <a:pPr/>
              <a:t>‹#›</a:t>
            </a:fld>
            <a:endParaRPr lang="en-GB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4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whit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41646" y="6356944"/>
            <a:ext cx="5071553" cy="127099"/>
          </a:xfrm>
          <a:prstGeom prst="rect">
            <a:avLst/>
          </a:prstGeom>
        </p:spPr>
        <p:txBody>
          <a:bodyPr lIns="80147" tIns="40074" rIns="80147" bIns="40074"/>
          <a:lstStyle/>
          <a:p>
            <a:fld id="{A242F7B7-1EA5-498B-A366-E81E5809DBF1}" type="datetime2">
              <a:rPr lang="en-US" smtClean="0"/>
              <a:pPr/>
              <a:t>Monday, October 20, 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41648" y="6487890"/>
            <a:ext cx="5071553" cy="237182"/>
          </a:xfrm>
          <a:prstGeom prst="rect">
            <a:avLst/>
          </a:prstGeom>
        </p:spPr>
        <p:txBody>
          <a:bodyPr lIns="80147" tIns="40074" rIns="80147" bIns="40074"/>
          <a:lstStyle/>
          <a:p>
            <a:r>
              <a:rPr lang="en-US"/>
              <a:t>View &lt;Headers and Footers&gt; to alter this text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7316" y="6356944"/>
            <a:ext cx="430973" cy="364281"/>
          </a:xfrm>
          <a:prstGeom prst="rect">
            <a:avLst/>
          </a:prstGeom>
        </p:spPr>
        <p:txBody>
          <a:bodyPr lIns="80147" tIns="40074" rIns="80147" bIns="40074"/>
          <a:lstStyle/>
          <a:p>
            <a:fld id="{7E3F06CE-AA44-493C-926B-F0BF4408C2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12891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hyperlink" Target="http://www.google.co.uk/url?sa=i&amp;rct=j&amp;q=&amp;esrc=s&amp;source=images&amp;cd=&amp;ved=2ahUKEwjU-cSp24TkAhWSXRUIHe4cBJIQjRx6BAgBEAQ&amp;url=http://www.festivalofpublichealth.co.uk/exhibitions/pastexhibitors/nhsbowelcancerscreeningprogrammeingreatermanchester/&amp;psig=AOvVaw2E1b-ZcTW_EbRb3CiGN-DR&amp;ust=1565952882282868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1E9D8F4-F828-99BE-D033-2BD0DE9C0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48" y="745269"/>
            <a:ext cx="111891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E06D9BE-8E2D-7586-2715-CE150388D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1448" y="2205769"/>
            <a:ext cx="11189104" cy="4067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8C48BE-2628-A937-24BC-39A2DA72C3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79952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58DA5-42E0-49FF-8F44-5FF32DB403D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B2092F5-643A-45FE-6F75-407C2933AB6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566741" y="224683"/>
            <a:ext cx="2059978" cy="468000"/>
            <a:chOff x="3567670" y="524804"/>
            <a:chExt cx="8510110" cy="1933384"/>
          </a:xfrm>
        </p:grpSpPr>
        <p:grpSp>
          <p:nvGrpSpPr>
            <p:cNvPr id="3" name="Graphic 8">
              <a:extLst>
                <a:ext uri="{FF2B5EF4-FFF2-40B4-BE49-F238E27FC236}">
                  <a16:creationId xmlns:a16="http://schemas.microsoft.com/office/drawing/2014/main" id="{B0B1C6B3-95FA-6ED7-BAA9-0509DA9A75FA}"/>
                </a:ext>
              </a:extLst>
            </p:cNvPr>
            <p:cNvGrpSpPr/>
            <p:nvPr/>
          </p:nvGrpSpPr>
          <p:grpSpPr>
            <a:xfrm>
              <a:off x="10066291" y="524804"/>
              <a:ext cx="2011489" cy="810006"/>
              <a:chOff x="7431405" y="618807"/>
              <a:chExt cx="2011489" cy="810006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B5CD681-44DA-1FD0-76DF-A6CC5AD146F6}"/>
                  </a:ext>
                </a:extLst>
              </p:cNvPr>
              <p:cNvSpPr/>
              <p:nvPr/>
            </p:nvSpPr>
            <p:spPr>
              <a:xfrm>
                <a:off x="7454741" y="646429"/>
                <a:ext cx="1936241" cy="749522"/>
              </a:xfrm>
              <a:custGeom>
                <a:avLst/>
                <a:gdLst>
                  <a:gd name="connsiteX0" fmla="*/ 0 w 1936241"/>
                  <a:gd name="connsiteY0" fmla="*/ 0 h 749522"/>
                  <a:gd name="connsiteX1" fmla="*/ 1936242 w 1936241"/>
                  <a:gd name="connsiteY1" fmla="*/ 0 h 749522"/>
                  <a:gd name="connsiteX2" fmla="*/ 1936242 w 1936241"/>
                  <a:gd name="connsiteY2" fmla="*/ 749522 h 749522"/>
                  <a:gd name="connsiteX3" fmla="*/ 0 w 1936241"/>
                  <a:gd name="connsiteY3" fmla="*/ 749522 h 74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6241" h="749522">
                    <a:moveTo>
                      <a:pt x="0" y="0"/>
                    </a:moveTo>
                    <a:lnTo>
                      <a:pt x="1936242" y="0"/>
                    </a:lnTo>
                    <a:lnTo>
                      <a:pt x="1936242" y="749522"/>
                    </a:lnTo>
                    <a:lnTo>
                      <a:pt x="0" y="74952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972EEC31-C5F9-50D4-D866-11F08E7C20E4}"/>
                  </a:ext>
                </a:extLst>
              </p:cNvPr>
              <p:cNvSpPr/>
              <p:nvPr/>
            </p:nvSpPr>
            <p:spPr>
              <a:xfrm>
                <a:off x="7431405" y="618807"/>
                <a:ext cx="2011489" cy="810006"/>
              </a:xfrm>
              <a:custGeom>
                <a:avLst/>
                <a:gdLst>
                  <a:gd name="connsiteX0" fmla="*/ 1936147 w 2011489"/>
                  <a:gd name="connsiteY0" fmla="*/ 95917 h 810006"/>
                  <a:gd name="connsiteX1" fmla="*/ 1893856 w 2011489"/>
                  <a:gd name="connsiteY1" fmla="*/ 225743 h 810006"/>
                  <a:gd name="connsiteX2" fmla="*/ 1749362 w 2011489"/>
                  <a:gd name="connsiteY2" fmla="*/ 195929 h 810006"/>
                  <a:gd name="connsiteX3" fmla="*/ 1623536 w 2011489"/>
                  <a:gd name="connsiteY3" fmla="*/ 258509 h 810006"/>
                  <a:gd name="connsiteX4" fmla="*/ 1877949 w 2011489"/>
                  <a:gd name="connsiteY4" fmla="*/ 514445 h 810006"/>
                  <a:gd name="connsiteX5" fmla="*/ 1557814 w 2011489"/>
                  <a:gd name="connsiteY5" fmla="*/ 741426 h 810006"/>
                  <a:gd name="connsiteX6" fmla="*/ 1355122 w 2011489"/>
                  <a:gd name="connsiteY6" fmla="*/ 707708 h 810006"/>
                  <a:gd name="connsiteX7" fmla="*/ 1396460 w 2011489"/>
                  <a:gd name="connsiteY7" fmla="*/ 575120 h 810006"/>
                  <a:gd name="connsiteX8" fmla="*/ 1557909 w 2011489"/>
                  <a:gd name="connsiteY8" fmla="*/ 612553 h 810006"/>
                  <a:gd name="connsiteX9" fmla="*/ 1697736 w 2011489"/>
                  <a:gd name="connsiteY9" fmla="*/ 535019 h 810006"/>
                  <a:gd name="connsiteX10" fmla="*/ 1443323 w 2011489"/>
                  <a:gd name="connsiteY10" fmla="*/ 285750 h 810006"/>
                  <a:gd name="connsiteX11" fmla="*/ 1735360 w 2011489"/>
                  <a:gd name="connsiteY11" fmla="*/ 67151 h 810006"/>
                  <a:gd name="connsiteX12" fmla="*/ 1936242 w 2011489"/>
                  <a:gd name="connsiteY12" fmla="*/ 96107 h 810006"/>
                  <a:gd name="connsiteX13" fmla="*/ 1431989 w 2011489"/>
                  <a:gd name="connsiteY13" fmla="*/ 78200 h 810006"/>
                  <a:gd name="connsiteX14" fmla="*/ 1295876 w 2011489"/>
                  <a:gd name="connsiteY14" fmla="*/ 730187 h 810006"/>
                  <a:gd name="connsiteX15" fmla="*/ 1120426 w 2011489"/>
                  <a:gd name="connsiteY15" fmla="*/ 730187 h 810006"/>
                  <a:gd name="connsiteX16" fmla="*/ 1178624 w 2011489"/>
                  <a:gd name="connsiteY16" fmla="*/ 450914 h 810006"/>
                  <a:gd name="connsiteX17" fmla="*/ 971074 w 2011489"/>
                  <a:gd name="connsiteY17" fmla="*/ 450914 h 810006"/>
                  <a:gd name="connsiteX18" fmla="*/ 912876 w 2011489"/>
                  <a:gd name="connsiteY18" fmla="*/ 730187 h 810006"/>
                  <a:gd name="connsiteX19" fmla="*/ 737426 w 2011489"/>
                  <a:gd name="connsiteY19" fmla="*/ 730187 h 810006"/>
                  <a:gd name="connsiteX20" fmla="*/ 873538 w 2011489"/>
                  <a:gd name="connsiteY20" fmla="*/ 78200 h 810006"/>
                  <a:gd name="connsiteX21" fmla="*/ 1048988 w 2011489"/>
                  <a:gd name="connsiteY21" fmla="*/ 78200 h 810006"/>
                  <a:gd name="connsiteX22" fmla="*/ 997458 w 2011489"/>
                  <a:gd name="connsiteY22" fmla="*/ 327660 h 810006"/>
                  <a:gd name="connsiteX23" fmla="*/ 1204913 w 2011489"/>
                  <a:gd name="connsiteY23" fmla="*/ 327660 h 810006"/>
                  <a:gd name="connsiteX24" fmla="*/ 1256538 w 2011489"/>
                  <a:gd name="connsiteY24" fmla="*/ 78200 h 810006"/>
                  <a:gd name="connsiteX25" fmla="*/ 1431989 w 2011489"/>
                  <a:gd name="connsiteY25" fmla="*/ 78200 h 810006"/>
                  <a:gd name="connsiteX26" fmla="*/ 808768 w 2011489"/>
                  <a:gd name="connsiteY26" fmla="*/ 78200 h 810006"/>
                  <a:gd name="connsiteX27" fmla="*/ 669893 w 2011489"/>
                  <a:gd name="connsiteY27" fmla="*/ 730187 h 810006"/>
                  <a:gd name="connsiteX28" fmla="*/ 451961 w 2011489"/>
                  <a:gd name="connsiteY28" fmla="*/ 730187 h 810006"/>
                  <a:gd name="connsiteX29" fmla="*/ 314992 w 2011489"/>
                  <a:gd name="connsiteY29" fmla="*/ 279083 h 810006"/>
                  <a:gd name="connsiteX30" fmla="*/ 313182 w 2011489"/>
                  <a:gd name="connsiteY30" fmla="*/ 279083 h 810006"/>
                  <a:gd name="connsiteX31" fmla="*/ 222028 w 2011489"/>
                  <a:gd name="connsiteY31" fmla="*/ 730187 h 810006"/>
                  <a:gd name="connsiteX32" fmla="*/ 56769 w 2011489"/>
                  <a:gd name="connsiteY32" fmla="*/ 730187 h 810006"/>
                  <a:gd name="connsiteX33" fmla="*/ 196691 w 2011489"/>
                  <a:gd name="connsiteY33" fmla="*/ 78200 h 810006"/>
                  <a:gd name="connsiteX34" fmla="*/ 415385 w 2011489"/>
                  <a:gd name="connsiteY34" fmla="*/ 78200 h 810006"/>
                  <a:gd name="connsiteX35" fmla="*/ 549688 w 2011489"/>
                  <a:gd name="connsiteY35" fmla="*/ 530257 h 810006"/>
                  <a:gd name="connsiteX36" fmla="*/ 551498 w 2011489"/>
                  <a:gd name="connsiteY36" fmla="*/ 530257 h 810006"/>
                  <a:gd name="connsiteX37" fmla="*/ 643509 w 2011489"/>
                  <a:gd name="connsiteY37" fmla="*/ 78200 h 810006"/>
                  <a:gd name="connsiteX38" fmla="*/ 808768 w 2011489"/>
                  <a:gd name="connsiteY38" fmla="*/ 78200 h 810006"/>
                  <a:gd name="connsiteX39" fmla="*/ 2011489 w 2011489"/>
                  <a:gd name="connsiteY39" fmla="*/ 0 h 810006"/>
                  <a:gd name="connsiteX40" fmla="*/ 0 w 2011489"/>
                  <a:gd name="connsiteY40" fmla="*/ 0 h 810006"/>
                  <a:gd name="connsiteX41" fmla="*/ 0 w 2011489"/>
                  <a:gd name="connsiteY41" fmla="*/ 810006 h 810006"/>
                  <a:gd name="connsiteX42" fmla="*/ 2011489 w 2011489"/>
                  <a:gd name="connsiteY42" fmla="*/ 810006 h 810006"/>
                  <a:gd name="connsiteX43" fmla="*/ 2011489 w 2011489"/>
                  <a:gd name="connsiteY43" fmla="*/ 0 h 81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011489" h="810006">
                    <a:moveTo>
                      <a:pt x="1936147" y="95917"/>
                    </a:moveTo>
                    <a:lnTo>
                      <a:pt x="1893856" y="225743"/>
                    </a:lnTo>
                    <a:cubicBezTo>
                      <a:pt x="1860042" y="209931"/>
                      <a:pt x="1814036" y="195929"/>
                      <a:pt x="1749362" y="195929"/>
                    </a:cubicBezTo>
                    <a:cubicBezTo>
                      <a:pt x="1679924" y="195929"/>
                      <a:pt x="1623536" y="206121"/>
                      <a:pt x="1623536" y="258509"/>
                    </a:cubicBezTo>
                    <a:cubicBezTo>
                      <a:pt x="1623536" y="350901"/>
                      <a:pt x="1877949" y="316421"/>
                      <a:pt x="1877949" y="514445"/>
                    </a:cubicBezTo>
                    <a:cubicBezTo>
                      <a:pt x="1877949" y="694658"/>
                      <a:pt x="1709833" y="741426"/>
                      <a:pt x="1557814" y="741426"/>
                    </a:cubicBezTo>
                    <a:cubicBezTo>
                      <a:pt x="1490282" y="741426"/>
                      <a:pt x="1412272" y="725424"/>
                      <a:pt x="1355122" y="707708"/>
                    </a:cubicBezTo>
                    <a:lnTo>
                      <a:pt x="1396460" y="575120"/>
                    </a:lnTo>
                    <a:cubicBezTo>
                      <a:pt x="1431131" y="597599"/>
                      <a:pt x="1500664" y="612553"/>
                      <a:pt x="1557909" y="612553"/>
                    </a:cubicBezTo>
                    <a:cubicBezTo>
                      <a:pt x="1615154" y="612553"/>
                      <a:pt x="1697736" y="602266"/>
                      <a:pt x="1697736" y="535019"/>
                    </a:cubicBezTo>
                    <a:cubicBezTo>
                      <a:pt x="1697736" y="430340"/>
                      <a:pt x="1443323" y="469583"/>
                      <a:pt x="1443323" y="285750"/>
                    </a:cubicBezTo>
                    <a:cubicBezTo>
                      <a:pt x="1443323" y="117539"/>
                      <a:pt x="1591723" y="67151"/>
                      <a:pt x="1735360" y="67151"/>
                    </a:cubicBezTo>
                    <a:cubicBezTo>
                      <a:pt x="1816132" y="67151"/>
                      <a:pt x="1892141" y="75629"/>
                      <a:pt x="1936242" y="96107"/>
                    </a:cubicBezTo>
                    <a:moveTo>
                      <a:pt x="1431989" y="78200"/>
                    </a:moveTo>
                    <a:lnTo>
                      <a:pt x="1295876" y="730187"/>
                    </a:lnTo>
                    <a:lnTo>
                      <a:pt x="1120426" y="730187"/>
                    </a:lnTo>
                    <a:lnTo>
                      <a:pt x="1178624" y="450914"/>
                    </a:lnTo>
                    <a:lnTo>
                      <a:pt x="971074" y="450914"/>
                    </a:lnTo>
                    <a:lnTo>
                      <a:pt x="912876" y="730187"/>
                    </a:lnTo>
                    <a:lnTo>
                      <a:pt x="737426" y="730187"/>
                    </a:lnTo>
                    <a:lnTo>
                      <a:pt x="873538" y="78200"/>
                    </a:lnTo>
                    <a:lnTo>
                      <a:pt x="1048988" y="78200"/>
                    </a:lnTo>
                    <a:lnTo>
                      <a:pt x="997458" y="327660"/>
                    </a:lnTo>
                    <a:lnTo>
                      <a:pt x="1204913" y="327660"/>
                    </a:lnTo>
                    <a:lnTo>
                      <a:pt x="1256538" y="78200"/>
                    </a:lnTo>
                    <a:lnTo>
                      <a:pt x="1431989" y="78200"/>
                    </a:lnTo>
                    <a:close/>
                    <a:moveTo>
                      <a:pt x="808768" y="78200"/>
                    </a:moveTo>
                    <a:lnTo>
                      <a:pt x="669893" y="730187"/>
                    </a:lnTo>
                    <a:lnTo>
                      <a:pt x="451961" y="730187"/>
                    </a:lnTo>
                    <a:lnTo>
                      <a:pt x="314992" y="279083"/>
                    </a:lnTo>
                    <a:lnTo>
                      <a:pt x="313182" y="279083"/>
                    </a:lnTo>
                    <a:lnTo>
                      <a:pt x="222028" y="730187"/>
                    </a:lnTo>
                    <a:lnTo>
                      <a:pt x="56769" y="730187"/>
                    </a:lnTo>
                    <a:lnTo>
                      <a:pt x="196691" y="78200"/>
                    </a:lnTo>
                    <a:lnTo>
                      <a:pt x="415385" y="78200"/>
                    </a:lnTo>
                    <a:lnTo>
                      <a:pt x="549688" y="530257"/>
                    </a:lnTo>
                    <a:lnTo>
                      <a:pt x="551498" y="530257"/>
                    </a:lnTo>
                    <a:lnTo>
                      <a:pt x="643509" y="78200"/>
                    </a:lnTo>
                    <a:lnTo>
                      <a:pt x="808768" y="78200"/>
                    </a:lnTo>
                    <a:close/>
                    <a:moveTo>
                      <a:pt x="2011489" y="0"/>
                    </a:moveTo>
                    <a:lnTo>
                      <a:pt x="0" y="0"/>
                    </a:lnTo>
                    <a:lnTo>
                      <a:pt x="0" y="810006"/>
                    </a:lnTo>
                    <a:lnTo>
                      <a:pt x="2011489" y="810006"/>
                    </a:lnTo>
                    <a:lnTo>
                      <a:pt x="2011489" y="0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8927BD4-E12A-6B39-0C55-2B005A7F0FAD}"/>
                </a:ext>
              </a:extLst>
            </p:cNvPr>
            <p:cNvSpPr/>
            <p:nvPr/>
          </p:nvSpPr>
          <p:spPr>
            <a:xfrm>
              <a:off x="3567670" y="1571601"/>
              <a:ext cx="258318" cy="412622"/>
            </a:xfrm>
            <a:custGeom>
              <a:avLst/>
              <a:gdLst>
                <a:gd name="connsiteX0" fmla="*/ 227457 w 258318"/>
                <a:gd name="connsiteY0" fmla="*/ 80010 h 412622"/>
                <a:gd name="connsiteX1" fmla="*/ 146304 w 258318"/>
                <a:gd name="connsiteY1" fmla="*/ 62865 h 412622"/>
                <a:gd name="connsiteX2" fmla="*/ 83439 w 258318"/>
                <a:gd name="connsiteY2" fmla="*/ 118300 h 412622"/>
                <a:gd name="connsiteX3" fmla="*/ 258318 w 258318"/>
                <a:gd name="connsiteY3" fmla="*/ 292036 h 412622"/>
                <a:gd name="connsiteX4" fmla="*/ 108585 w 258318"/>
                <a:gd name="connsiteY4" fmla="*/ 412623 h 412622"/>
                <a:gd name="connsiteX5" fmla="*/ 6286 w 258318"/>
                <a:gd name="connsiteY5" fmla="*/ 397193 h 412622"/>
                <a:gd name="connsiteX6" fmla="*/ 13716 w 258318"/>
                <a:gd name="connsiteY6" fmla="*/ 325183 h 412622"/>
                <a:gd name="connsiteX7" fmla="*/ 104013 w 258318"/>
                <a:gd name="connsiteY7" fmla="*/ 349758 h 412622"/>
                <a:gd name="connsiteX8" fmla="*/ 174879 w 258318"/>
                <a:gd name="connsiteY8" fmla="*/ 298323 h 412622"/>
                <a:gd name="connsiteX9" fmla="*/ 0 w 258318"/>
                <a:gd name="connsiteY9" fmla="*/ 121729 h 412622"/>
                <a:gd name="connsiteX10" fmla="*/ 139446 w 258318"/>
                <a:gd name="connsiteY10" fmla="*/ 0 h 412622"/>
                <a:gd name="connsiteX11" fmla="*/ 234887 w 258318"/>
                <a:gd name="connsiteY11" fmla="*/ 14288 h 412622"/>
                <a:gd name="connsiteX12" fmla="*/ 227457 w 258318"/>
                <a:gd name="connsiteY12" fmla="*/ 80010 h 41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8318" h="412622">
                  <a:moveTo>
                    <a:pt x="227457" y="80010"/>
                  </a:moveTo>
                  <a:cubicBezTo>
                    <a:pt x="202311" y="69152"/>
                    <a:pt x="174308" y="62865"/>
                    <a:pt x="146304" y="62865"/>
                  </a:cubicBezTo>
                  <a:cubicBezTo>
                    <a:pt x="118301" y="62865"/>
                    <a:pt x="83439" y="74867"/>
                    <a:pt x="83439" y="118300"/>
                  </a:cubicBezTo>
                  <a:cubicBezTo>
                    <a:pt x="83439" y="187452"/>
                    <a:pt x="258318" y="158305"/>
                    <a:pt x="258318" y="292036"/>
                  </a:cubicBezTo>
                  <a:cubicBezTo>
                    <a:pt x="258318" y="379476"/>
                    <a:pt x="189167" y="412623"/>
                    <a:pt x="108585" y="412623"/>
                  </a:cubicBezTo>
                  <a:cubicBezTo>
                    <a:pt x="65151" y="412623"/>
                    <a:pt x="45720" y="406908"/>
                    <a:pt x="6286" y="397193"/>
                  </a:cubicBezTo>
                  <a:lnTo>
                    <a:pt x="13716" y="325183"/>
                  </a:lnTo>
                  <a:cubicBezTo>
                    <a:pt x="41148" y="340043"/>
                    <a:pt x="72581" y="349758"/>
                    <a:pt x="104013" y="349758"/>
                  </a:cubicBezTo>
                  <a:cubicBezTo>
                    <a:pt x="135446" y="349758"/>
                    <a:pt x="174879" y="334328"/>
                    <a:pt x="174879" y="298323"/>
                  </a:cubicBezTo>
                  <a:cubicBezTo>
                    <a:pt x="174879" y="222314"/>
                    <a:pt x="0" y="253746"/>
                    <a:pt x="0" y="121729"/>
                  </a:cubicBezTo>
                  <a:cubicBezTo>
                    <a:pt x="0" y="32575"/>
                    <a:pt x="69152" y="0"/>
                    <a:pt x="139446" y="0"/>
                  </a:cubicBezTo>
                  <a:cubicBezTo>
                    <a:pt x="173736" y="0"/>
                    <a:pt x="205740" y="4572"/>
                    <a:pt x="234887" y="14288"/>
                  </a:cubicBezTo>
                  <a:lnTo>
                    <a:pt x="227457" y="80010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A98BB0C-1F4A-10D4-5A9F-9390EE84B9E2}"/>
                </a:ext>
              </a:extLst>
            </p:cNvPr>
            <p:cNvSpPr/>
            <p:nvPr/>
          </p:nvSpPr>
          <p:spPr>
            <a:xfrm>
              <a:off x="3860278" y="1599604"/>
              <a:ext cx="206311" cy="384619"/>
            </a:xfrm>
            <a:custGeom>
              <a:avLst/>
              <a:gdLst>
                <a:gd name="connsiteX0" fmla="*/ 56578 w 206311"/>
                <a:gd name="connsiteY0" fmla="*/ 139446 h 384619"/>
                <a:gd name="connsiteX1" fmla="*/ 0 w 206311"/>
                <a:gd name="connsiteY1" fmla="*/ 139446 h 384619"/>
                <a:gd name="connsiteX2" fmla="*/ 0 w 206311"/>
                <a:gd name="connsiteY2" fmla="*/ 83439 h 384619"/>
                <a:gd name="connsiteX3" fmla="*/ 56578 w 206311"/>
                <a:gd name="connsiteY3" fmla="*/ 83439 h 384619"/>
                <a:gd name="connsiteX4" fmla="*/ 56578 w 206311"/>
                <a:gd name="connsiteY4" fmla="*/ 24575 h 384619"/>
                <a:gd name="connsiteX5" fmla="*/ 133160 w 206311"/>
                <a:gd name="connsiteY5" fmla="*/ 0 h 384619"/>
                <a:gd name="connsiteX6" fmla="*/ 133160 w 206311"/>
                <a:gd name="connsiteY6" fmla="*/ 83439 h 384619"/>
                <a:gd name="connsiteX7" fmla="*/ 201168 w 206311"/>
                <a:gd name="connsiteY7" fmla="*/ 83439 h 384619"/>
                <a:gd name="connsiteX8" fmla="*/ 201168 w 206311"/>
                <a:gd name="connsiteY8" fmla="*/ 139446 h 384619"/>
                <a:gd name="connsiteX9" fmla="*/ 133160 w 206311"/>
                <a:gd name="connsiteY9" fmla="*/ 139446 h 384619"/>
                <a:gd name="connsiteX10" fmla="*/ 133160 w 206311"/>
                <a:gd name="connsiteY10" fmla="*/ 276606 h 384619"/>
                <a:gd name="connsiteX11" fmla="*/ 169164 w 206311"/>
                <a:gd name="connsiteY11" fmla="*/ 325184 h 384619"/>
                <a:gd name="connsiteX12" fmla="*/ 204025 w 206311"/>
                <a:gd name="connsiteY12" fmla="*/ 317183 h 384619"/>
                <a:gd name="connsiteX13" fmla="*/ 206312 w 206311"/>
                <a:gd name="connsiteY13" fmla="*/ 377762 h 384619"/>
                <a:gd name="connsiteX14" fmla="*/ 149733 w 206311"/>
                <a:gd name="connsiteY14" fmla="*/ 384620 h 384619"/>
                <a:gd name="connsiteX15" fmla="*/ 56578 w 206311"/>
                <a:gd name="connsiteY15" fmla="*/ 289179 h 384619"/>
                <a:gd name="connsiteX16" fmla="*/ 56578 w 206311"/>
                <a:gd name="connsiteY16" fmla="*/ 139446 h 384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6311" h="384619">
                  <a:moveTo>
                    <a:pt x="56578" y="139446"/>
                  </a:moveTo>
                  <a:lnTo>
                    <a:pt x="0" y="139446"/>
                  </a:lnTo>
                  <a:lnTo>
                    <a:pt x="0" y="83439"/>
                  </a:lnTo>
                  <a:lnTo>
                    <a:pt x="56578" y="83439"/>
                  </a:lnTo>
                  <a:lnTo>
                    <a:pt x="56578" y="24575"/>
                  </a:lnTo>
                  <a:lnTo>
                    <a:pt x="133160" y="0"/>
                  </a:lnTo>
                  <a:lnTo>
                    <a:pt x="133160" y="83439"/>
                  </a:lnTo>
                  <a:lnTo>
                    <a:pt x="201168" y="83439"/>
                  </a:lnTo>
                  <a:lnTo>
                    <a:pt x="201168" y="139446"/>
                  </a:lnTo>
                  <a:lnTo>
                    <a:pt x="133160" y="139446"/>
                  </a:lnTo>
                  <a:lnTo>
                    <a:pt x="133160" y="276606"/>
                  </a:lnTo>
                  <a:cubicBezTo>
                    <a:pt x="133160" y="301752"/>
                    <a:pt x="140018" y="325184"/>
                    <a:pt x="169164" y="325184"/>
                  </a:cubicBezTo>
                  <a:cubicBezTo>
                    <a:pt x="182880" y="325184"/>
                    <a:pt x="196024" y="322326"/>
                    <a:pt x="204025" y="317183"/>
                  </a:cubicBezTo>
                  <a:lnTo>
                    <a:pt x="206312" y="377762"/>
                  </a:lnTo>
                  <a:cubicBezTo>
                    <a:pt x="190310" y="382334"/>
                    <a:pt x="172593" y="384620"/>
                    <a:pt x="149733" y="384620"/>
                  </a:cubicBezTo>
                  <a:cubicBezTo>
                    <a:pt x="89725" y="384620"/>
                    <a:pt x="56578" y="347472"/>
                    <a:pt x="56578" y="289179"/>
                  </a:cubicBezTo>
                  <a:lnTo>
                    <a:pt x="56578" y="139446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C650470-B7A1-CFE7-ED63-00848525E33F}"/>
                </a:ext>
              </a:extLst>
            </p:cNvPr>
            <p:cNvSpPr/>
            <p:nvPr/>
          </p:nvSpPr>
          <p:spPr>
            <a:xfrm>
              <a:off x="4260327" y="1571601"/>
              <a:ext cx="348043" cy="412622"/>
            </a:xfrm>
            <a:custGeom>
              <a:avLst/>
              <a:gdLst>
                <a:gd name="connsiteX0" fmla="*/ 330899 w 348043"/>
                <a:gd name="connsiteY0" fmla="*/ 84011 h 412622"/>
                <a:gd name="connsiteX1" fmla="*/ 228029 w 348043"/>
                <a:gd name="connsiteY1" fmla="*/ 62865 h 412622"/>
                <a:gd name="connsiteX2" fmla="*/ 83439 w 348043"/>
                <a:gd name="connsiteY2" fmla="*/ 207454 h 412622"/>
                <a:gd name="connsiteX3" fmla="*/ 218885 w 348043"/>
                <a:gd name="connsiteY3" fmla="*/ 349758 h 412622"/>
                <a:gd name="connsiteX4" fmla="*/ 271463 w 348043"/>
                <a:gd name="connsiteY4" fmla="*/ 344043 h 412622"/>
                <a:gd name="connsiteX5" fmla="*/ 271463 w 348043"/>
                <a:gd name="connsiteY5" fmla="*/ 240030 h 412622"/>
                <a:gd name="connsiteX6" fmla="*/ 186881 w 348043"/>
                <a:gd name="connsiteY6" fmla="*/ 240030 h 412622"/>
                <a:gd name="connsiteX7" fmla="*/ 186881 w 348043"/>
                <a:gd name="connsiteY7" fmla="*/ 177165 h 412622"/>
                <a:gd name="connsiteX8" fmla="*/ 348044 w 348043"/>
                <a:gd name="connsiteY8" fmla="*/ 177165 h 412622"/>
                <a:gd name="connsiteX9" fmla="*/ 348044 w 348043"/>
                <a:gd name="connsiteY9" fmla="*/ 392049 h 412622"/>
                <a:gd name="connsiteX10" fmla="*/ 218885 w 348043"/>
                <a:gd name="connsiteY10" fmla="*/ 412623 h 412622"/>
                <a:gd name="connsiteX11" fmla="*/ 0 w 348043"/>
                <a:gd name="connsiteY11" fmla="*/ 213169 h 412622"/>
                <a:gd name="connsiteX12" fmla="*/ 218885 w 348043"/>
                <a:gd name="connsiteY12" fmla="*/ 0 h 412622"/>
                <a:gd name="connsiteX13" fmla="*/ 336042 w 348043"/>
                <a:gd name="connsiteY13" fmla="*/ 16573 h 412622"/>
                <a:gd name="connsiteX14" fmla="*/ 330899 w 348043"/>
                <a:gd name="connsiteY14" fmla="*/ 84011 h 41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8043" h="412622">
                  <a:moveTo>
                    <a:pt x="330899" y="84011"/>
                  </a:moveTo>
                  <a:cubicBezTo>
                    <a:pt x="300038" y="69723"/>
                    <a:pt x="260033" y="62865"/>
                    <a:pt x="228029" y="62865"/>
                  </a:cubicBezTo>
                  <a:cubicBezTo>
                    <a:pt x="134874" y="62865"/>
                    <a:pt x="83439" y="125730"/>
                    <a:pt x="83439" y="207454"/>
                  </a:cubicBezTo>
                  <a:cubicBezTo>
                    <a:pt x="83439" y="289179"/>
                    <a:pt x="133731" y="349758"/>
                    <a:pt x="218885" y="349758"/>
                  </a:cubicBezTo>
                  <a:cubicBezTo>
                    <a:pt x="240602" y="349758"/>
                    <a:pt x="257747" y="347472"/>
                    <a:pt x="271463" y="344043"/>
                  </a:cubicBezTo>
                  <a:lnTo>
                    <a:pt x="271463" y="240030"/>
                  </a:lnTo>
                  <a:lnTo>
                    <a:pt x="186881" y="240030"/>
                  </a:lnTo>
                  <a:lnTo>
                    <a:pt x="186881" y="177165"/>
                  </a:lnTo>
                  <a:lnTo>
                    <a:pt x="348044" y="177165"/>
                  </a:lnTo>
                  <a:lnTo>
                    <a:pt x="348044" y="392049"/>
                  </a:lnTo>
                  <a:cubicBezTo>
                    <a:pt x="305753" y="403479"/>
                    <a:pt x="261747" y="412623"/>
                    <a:pt x="218885" y="412623"/>
                  </a:cubicBezTo>
                  <a:cubicBezTo>
                    <a:pt x="89726" y="412623"/>
                    <a:pt x="0" y="348044"/>
                    <a:pt x="0" y="213169"/>
                  </a:cubicBezTo>
                  <a:cubicBezTo>
                    <a:pt x="0" y="78296"/>
                    <a:pt x="83439" y="0"/>
                    <a:pt x="218885" y="0"/>
                  </a:cubicBezTo>
                  <a:cubicBezTo>
                    <a:pt x="265176" y="0"/>
                    <a:pt x="301752" y="6286"/>
                    <a:pt x="336042" y="16573"/>
                  </a:cubicBezTo>
                  <a:lnTo>
                    <a:pt x="330899" y="84011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ED57020-DF99-69E3-FD94-8D421AB58816}"/>
                </a:ext>
              </a:extLst>
            </p:cNvPr>
            <p:cNvSpPr/>
            <p:nvPr/>
          </p:nvSpPr>
          <p:spPr>
            <a:xfrm>
              <a:off x="4666664" y="1676185"/>
              <a:ext cx="276605" cy="308038"/>
            </a:xfrm>
            <a:custGeom>
              <a:avLst/>
              <a:gdLst>
                <a:gd name="connsiteX0" fmla="*/ 254889 w 276605"/>
                <a:gd name="connsiteY0" fmla="*/ 284607 h 308038"/>
                <a:gd name="connsiteX1" fmla="*/ 153734 w 276605"/>
                <a:gd name="connsiteY1" fmla="*/ 308039 h 308038"/>
                <a:gd name="connsiteX2" fmla="*/ 0 w 276605"/>
                <a:gd name="connsiteY2" fmla="*/ 155448 h 308038"/>
                <a:gd name="connsiteX3" fmla="*/ 136588 w 276605"/>
                <a:gd name="connsiteY3" fmla="*/ 0 h 308038"/>
                <a:gd name="connsiteX4" fmla="*/ 276606 w 276605"/>
                <a:gd name="connsiteY4" fmla="*/ 177736 h 308038"/>
                <a:gd name="connsiteX5" fmla="*/ 73152 w 276605"/>
                <a:gd name="connsiteY5" fmla="*/ 177736 h 308038"/>
                <a:gd name="connsiteX6" fmla="*/ 157163 w 276605"/>
                <a:gd name="connsiteY6" fmla="*/ 252031 h 308038"/>
                <a:gd name="connsiteX7" fmla="*/ 254889 w 276605"/>
                <a:gd name="connsiteY7" fmla="*/ 222314 h 308038"/>
                <a:gd name="connsiteX8" fmla="*/ 254889 w 276605"/>
                <a:gd name="connsiteY8" fmla="*/ 284607 h 308038"/>
                <a:gd name="connsiteX9" fmla="*/ 203454 w 276605"/>
                <a:gd name="connsiteY9" fmla="*/ 125159 h 308038"/>
                <a:gd name="connsiteX10" fmla="*/ 141160 w 276605"/>
                <a:gd name="connsiteY10" fmla="*/ 56007 h 308038"/>
                <a:gd name="connsiteX11" fmla="*/ 73152 w 276605"/>
                <a:gd name="connsiteY11" fmla="*/ 125159 h 308038"/>
                <a:gd name="connsiteX12" fmla="*/ 203454 w 276605"/>
                <a:gd name="connsiteY12" fmla="*/ 125159 h 30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6605" h="308038">
                  <a:moveTo>
                    <a:pt x="254889" y="284607"/>
                  </a:moveTo>
                  <a:cubicBezTo>
                    <a:pt x="226885" y="300038"/>
                    <a:pt x="194882" y="308039"/>
                    <a:pt x="153734" y="308039"/>
                  </a:cubicBezTo>
                  <a:cubicBezTo>
                    <a:pt x="56579" y="308039"/>
                    <a:pt x="0" y="252031"/>
                    <a:pt x="0" y="155448"/>
                  </a:cubicBezTo>
                  <a:cubicBezTo>
                    <a:pt x="0" y="70294"/>
                    <a:pt x="45148" y="0"/>
                    <a:pt x="136588" y="0"/>
                  </a:cubicBezTo>
                  <a:cubicBezTo>
                    <a:pt x="245745" y="0"/>
                    <a:pt x="276606" y="74867"/>
                    <a:pt x="276606" y="177736"/>
                  </a:cubicBezTo>
                  <a:lnTo>
                    <a:pt x="73152" y="177736"/>
                  </a:lnTo>
                  <a:cubicBezTo>
                    <a:pt x="76581" y="225171"/>
                    <a:pt x="109728" y="252031"/>
                    <a:pt x="157163" y="252031"/>
                  </a:cubicBezTo>
                  <a:cubicBezTo>
                    <a:pt x="194310" y="252031"/>
                    <a:pt x="226314" y="238315"/>
                    <a:pt x="254889" y="222314"/>
                  </a:cubicBezTo>
                  <a:lnTo>
                    <a:pt x="254889" y="284607"/>
                  </a:lnTo>
                  <a:close/>
                  <a:moveTo>
                    <a:pt x="203454" y="125159"/>
                  </a:moveTo>
                  <a:cubicBezTo>
                    <a:pt x="201168" y="88011"/>
                    <a:pt x="184023" y="56007"/>
                    <a:pt x="141160" y="56007"/>
                  </a:cubicBezTo>
                  <a:cubicBezTo>
                    <a:pt x="98298" y="56007"/>
                    <a:pt x="76581" y="85725"/>
                    <a:pt x="73152" y="125159"/>
                  </a:cubicBezTo>
                  <a:lnTo>
                    <a:pt x="203454" y="125159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3575C8F-BE8C-3BF2-1AD3-3BA37B7EF335}"/>
                </a:ext>
              </a:extLst>
            </p:cNvPr>
            <p:cNvSpPr/>
            <p:nvPr/>
          </p:nvSpPr>
          <p:spPr>
            <a:xfrm>
              <a:off x="4984418" y="1676185"/>
              <a:ext cx="308038" cy="308038"/>
            </a:xfrm>
            <a:custGeom>
              <a:avLst/>
              <a:gdLst>
                <a:gd name="connsiteX0" fmla="*/ 153734 w 308038"/>
                <a:gd name="connsiteY0" fmla="*/ 0 h 308038"/>
                <a:gd name="connsiteX1" fmla="*/ 308038 w 308038"/>
                <a:gd name="connsiteY1" fmla="*/ 156019 h 308038"/>
                <a:gd name="connsiteX2" fmla="*/ 153734 w 308038"/>
                <a:gd name="connsiteY2" fmla="*/ 308039 h 308038"/>
                <a:gd name="connsiteX3" fmla="*/ 0 w 308038"/>
                <a:gd name="connsiteY3" fmla="*/ 156019 h 308038"/>
                <a:gd name="connsiteX4" fmla="*/ 153734 w 308038"/>
                <a:gd name="connsiteY4" fmla="*/ 0 h 308038"/>
                <a:gd name="connsiteX5" fmla="*/ 153734 w 308038"/>
                <a:gd name="connsiteY5" fmla="*/ 248602 h 308038"/>
                <a:gd name="connsiteX6" fmla="*/ 228029 w 308038"/>
                <a:gd name="connsiteY6" fmla="*/ 146876 h 308038"/>
                <a:gd name="connsiteX7" fmla="*/ 153734 w 308038"/>
                <a:gd name="connsiteY7" fmla="*/ 59436 h 308038"/>
                <a:gd name="connsiteX8" fmla="*/ 80010 w 308038"/>
                <a:gd name="connsiteY8" fmla="*/ 146876 h 308038"/>
                <a:gd name="connsiteX9" fmla="*/ 153734 w 308038"/>
                <a:gd name="connsiteY9" fmla="*/ 248602 h 30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8038" h="308038">
                  <a:moveTo>
                    <a:pt x="153734" y="0"/>
                  </a:moveTo>
                  <a:cubicBezTo>
                    <a:pt x="241173" y="0"/>
                    <a:pt x="308038" y="58865"/>
                    <a:pt x="308038" y="156019"/>
                  </a:cubicBezTo>
                  <a:cubicBezTo>
                    <a:pt x="308038" y="240602"/>
                    <a:pt x="251460" y="308039"/>
                    <a:pt x="153734" y="308039"/>
                  </a:cubicBezTo>
                  <a:cubicBezTo>
                    <a:pt x="56007" y="308039"/>
                    <a:pt x="0" y="240602"/>
                    <a:pt x="0" y="156019"/>
                  </a:cubicBezTo>
                  <a:cubicBezTo>
                    <a:pt x="0" y="58865"/>
                    <a:pt x="66866" y="0"/>
                    <a:pt x="153734" y="0"/>
                  </a:cubicBezTo>
                  <a:close/>
                  <a:moveTo>
                    <a:pt x="153734" y="248602"/>
                  </a:moveTo>
                  <a:cubicBezTo>
                    <a:pt x="212598" y="248602"/>
                    <a:pt x="228029" y="196025"/>
                    <a:pt x="228029" y="146876"/>
                  </a:cubicBezTo>
                  <a:cubicBezTo>
                    <a:pt x="228029" y="101727"/>
                    <a:pt x="204025" y="59436"/>
                    <a:pt x="153734" y="59436"/>
                  </a:cubicBezTo>
                  <a:cubicBezTo>
                    <a:pt x="103442" y="59436"/>
                    <a:pt x="80010" y="102870"/>
                    <a:pt x="80010" y="146876"/>
                  </a:cubicBezTo>
                  <a:cubicBezTo>
                    <a:pt x="80010" y="195453"/>
                    <a:pt x="95441" y="248602"/>
                    <a:pt x="153734" y="248602"/>
                  </a:cubicBez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7D93436-45A9-F585-914F-42320BF70704}"/>
                </a:ext>
              </a:extLst>
            </p:cNvPr>
            <p:cNvSpPr/>
            <p:nvPr/>
          </p:nvSpPr>
          <p:spPr>
            <a:xfrm>
              <a:off x="5354178" y="1676185"/>
              <a:ext cx="173164" cy="301180"/>
            </a:xfrm>
            <a:custGeom>
              <a:avLst/>
              <a:gdLst>
                <a:gd name="connsiteX0" fmla="*/ 0 w 173164"/>
                <a:gd name="connsiteY0" fmla="*/ 6858 h 301180"/>
                <a:gd name="connsiteX1" fmla="*/ 68008 w 173164"/>
                <a:gd name="connsiteY1" fmla="*/ 6858 h 301180"/>
                <a:gd name="connsiteX2" fmla="*/ 68008 w 173164"/>
                <a:gd name="connsiteY2" fmla="*/ 73723 h 301180"/>
                <a:gd name="connsiteX3" fmla="*/ 69152 w 173164"/>
                <a:gd name="connsiteY3" fmla="*/ 73723 h 301180"/>
                <a:gd name="connsiteX4" fmla="*/ 149733 w 173164"/>
                <a:gd name="connsiteY4" fmla="*/ 0 h 301180"/>
                <a:gd name="connsiteX5" fmla="*/ 173165 w 173164"/>
                <a:gd name="connsiteY5" fmla="*/ 2286 h 301180"/>
                <a:gd name="connsiteX6" fmla="*/ 173165 w 173164"/>
                <a:gd name="connsiteY6" fmla="*/ 79439 h 301180"/>
                <a:gd name="connsiteX7" fmla="*/ 138875 w 173164"/>
                <a:gd name="connsiteY7" fmla="*/ 73152 h 301180"/>
                <a:gd name="connsiteX8" fmla="*/ 76581 w 173164"/>
                <a:gd name="connsiteY8" fmla="*/ 193167 h 301180"/>
                <a:gd name="connsiteX9" fmla="*/ 76581 w 173164"/>
                <a:gd name="connsiteY9" fmla="*/ 301181 h 301180"/>
                <a:gd name="connsiteX10" fmla="*/ 0 w 173164"/>
                <a:gd name="connsiteY10" fmla="*/ 301181 h 301180"/>
                <a:gd name="connsiteX11" fmla="*/ 0 w 173164"/>
                <a:gd name="connsiteY11" fmla="*/ 6858 h 30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3164" h="301180">
                  <a:moveTo>
                    <a:pt x="0" y="6858"/>
                  </a:moveTo>
                  <a:lnTo>
                    <a:pt x="68008" y="6858"/>
                  </a:lnTo>
                  <a:lnTo>
                    <a:pt x="68008" y="73723"/>
                  </a:lnTo>
                  <a:lnTo>
                    <a:pt x="69152" y="73723"/>
                  </a:lnTo>
                  <a:cubicBezTo>
                    <a:pt x="72581" y="46292"/>
                    <a:pt x="104013" y="0"/>
                    <a:pt x="149733" y="0"/>
                  </a:cubicBezTo>
                  <a:cubicBezTo>
                    <a:pt x="157163" y="0"/>
                    <a:pt x="165164" y="0"/>
                    <a:pt x="173165" y="2286"/>
                  </a:cubicBezTo>
                  <a:lnTo>
                    <a:pt x="173165" y="79439"/>
                  </a:lnTo>
                  <a:cubicBezTo>
                    <a:pt x="166307" y="75438"/>
                    <a:pt x="152591" y="73152"/>
                    <a:pt x="138875" y="73152"/>
                  </a:cubicBezTo>
                  <a:cubicBezTo>
                    <a:pt x="76581" y="73152"/>
                    <a:pt x="76581" y="150876"/>
                    <a:pt x="76581" y="193167"/>
                  </a:cubicBezTo>
                  <a:lnTo>
                    <a:pt x="76581" y="301181"/>
                  </a:lnTo>
                  <a:lnTo>
                    <a:pt x="0" y="301181"/>
                  </a:lnTo>
                  <a:lnTo>
                    <a:pt x="0" y="6858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E63987-E703-07F9-1C9E-DEF15A7C796C}"/>
                </a:ext>
              </a:extLst>
            </p:cNvPr>
            <p:cNvSpPr/>
            <p:nvPr/>
          </p:nvSpPr>
          <p:spPr>
            <a:xfrm>
              <a:off x="5555918" y="1676185"/>
              <a:ext cx="289179" cy="428053"/>
            </a:xfrm>
            <a:custGeom>
              <a:avLst/>
              <a:gdLst>
                <a:gd name="connsiteX0" fmla="*/ 289179 w 289179"/>
                <a:gd name="connsiteY0" fmla="*/ 6858 h 428053"/>
                <a:gd name="connsiteX1" fmla="*/ 289179 w 289179"/>
                <a:gd name="connsiteY1" fmla="*/ 272606 h 428053"/>
                <a:gd name="connsiteX2" fmla="*/ 133731 w 289179"/>
                <a:gd name="connsiteY2" fmla="*/ 428054 h 428053"/>
                <a:gd name="connsiteX3" fmla="*/ 32004 w 289179"/>
                <a:gd name="connsiteY3" fmla="*/ 408051 h 428053"/>
                <a:gd name="connsiteX4" fmla="*/ 38291 w 289179"/>
                <a:gd name="connsiteY4" fmla="*/ 342900 h 428053"/>
                <a:gd name="connsiteX5" fmla="*/ 124016 w 289179"/>
                <a:gd name="connsiteY5" fmla="*/ 368618 h 428053"/>
                <a:gd name="connsiteX6" fmla="*/ 212598 w 289179"/>
                <a:gd name="connsiteY6" fmla="*/ 254318 h 428053"/>
                <a:gd name="connsiteX7" fmla="*/ 211455 w 289179"/>
                <a:gd name="connsiteY7" fmla="*/ 254318 h 428053"/>
                <a:gd name="connsiteX8" fmla="*/ 120015 w 289179"/>
                <a:gd name="connsiteY8" fmla="*/ 301181 h 428053"/>
                <a:gd name="connsiteX9" fmla="*/ 0 w 289179"/>
                <a:gd name="connsiteY9" fmla="*/ 152590 h 428053"/>
                <a:gd name="connsiteX10" fmla="*/ 124587 w 289179"/>
                <a:gd name="connsiteY10" fmla="*/ 0 h 428053"/>
                <a:gd name="connsiteX11" fmla="*/ 214884 w 289179"/>
                <a:gd name="connsiteY11" fmla="*/ 46863 h 428053"/>
                <a:gd name="connsiteX12" fmla="*/ 216027 w 289179"/>
                <a:gd name="connsiteY12" fmla="*/ 46863 h 428053"/>
                <a:gd name="connsiteX13" fmla="*/ 216027 w 289179"/>
                <a:gd name="connsiteY13" fmla="*/ 6858 h 428053"/>
                <a:gd name="connsiteX14" fmla="*/ 289179 w 289179"/>
                <a:gd name="connsiteY14" fmla="*/ 6858 h 428053"/>
                <a:gd name="connsiteX15" fmla="*/ 212598 w 289179"/>
                <a:gd name="connsiteY15" fmla="*/ 150876 h 428053"/>
                <a:gd name="connsiteX16" fmla="*/ 148590 w 289179"/>
                <a:gd name="connsiteY16" fmla="*/ 59436 h 428053"/>
                <a:gd name="connsiteX17" fmla="*/ 80010 w 289179"/>
                <a:gd name="connsiteY17" fmla="*/ 152590 h 428053"/>
                <a:gd name="connsiteX18" fmla="*/ 145161 w 289179"/>
                <a:gd name="connsiteY18" fmla="*/ 241744 h 428053"/>
                <a:gd name="connsiteX19" fmla="*/ 212598 w 289179"/>
                <a:gd name="connsiteY19" fmla="*/ 150876 h 42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9179" h="428053">
                  <a:moveTo>
                    <a:pt x="289179" y="6858"/>
                  </a:moveTo>
                  <a:lnTo>
                    <a:pt x="289179" y="272606"/>
                  </a:lnTo>
                  <a:cubicBezTo>
                    <a:pt x="289179" y="352615"/>
                    <a:pt x="257175" y="428054"/>
                    <a:pt x="133731" y="428054"/>
                  </a:cubicBezTo>
                  <a:cubicBezTo>
                    <a:pt x="103442" y="428054"/>
                    <a:pt x="68580" y="423482"/>
                    <a:pt x="32004" y="408051"/>
                  </a:cubicBezTo>
                  <a:lnTo>
                    <a:pt x="38291" y="342900"/>
                  </a:lnTo>
                  <a:cubicBezTo>
                    <a:pt x="61722" y="355473"/>
                    <a:pt x="100013" y="368618"/>
                    <a:pt x="124016" y="368618"/>
                  </a:cubicBezTo>
                  <a:cubicBezTo>
                    <a:pt x="208597" y="368618"/>
                    <a:pt x="212598" y="305181"/>
                    <a:pt x="212598" y="254318"/>
                  </a:cubicBezTo>
                  <a:lnTo>
                    <a:pt x="211455" y="254318"/>
                  </a:lnTo>
                  <a:cubicBezTo>
                    <a:pt x="197167" y="279464"/>
                    <a:pt x="162878" y="301181"/>
                    <a:pt x="120015" y="301181"/>
                  </a:cubicBezTo>
                  <a:cubicBezTo>
                    <a:pt x="33147" y="301181"/>
                    <a:pt x="0" y="231457"/>
                    <a:pt x="0" y="152590"/>
                  </a:cubicBezTo>
                  <a:cubicBezTo>
                    <a:pt x="0" y="81725"/>
                    <a:pt x="36576" y="0"/>
                    <a:pt x="124587" y="0"/>
                  </a:cubicBezTo>
                  <a:cubicBezTo>
                    <a:pt x="163449" y="0"/>
                    <a:pt x="193738" y="13145"/>
                    <a:pt x="214884" y="46863"/>
                  </a:cubicBezTo>
                  <a:lnTo>
                    <a:pt x="216027" y="46863"/>
                  </a:lnTo>
                  <a:lnTo>
                    <a:pt x="216027" y="6858"/>
                  </a:lnTo>
                  <a:lnTo>
                    <a:pt x="289179" y="6858"/>
                  </a:lnTo>
                  <a:close/>
                  <a:moveTo>
                    <a:pt x="212598" y="150876"/>
                  </a:moveTo>
                  <a:cubicBezTo>
                    <a:pt x="212598" y="100584"/>
                    <a:pt x="193167" y="59436"/>
                    <a:pt x="148590" y="59436"/>
                  </a:cubicBezTo>
                  <a:cubicBezTo>
                    <a:pt x="96583" y="59436"/>
                    <a:pt x="80010" y="107442"/>
                    <a:pt x="80010" y="152590"/>
                  </a:cubicBezTo>
                  <a:cubicBezTo>
                    <a:pt x="80010" y="192596"/>
                    <a:pt x="101155" y="241744"/>
                    <a:pt x="145161" y="241744"/>
                  </a:cubicBezTo>
                  <a:cubicBezTo>
                    <a:pt x="193167" y="241744"/>
                    <a:pt x="212598" y="200025"/>
                    <a:pt x="212598" y="150876"/>
                  </a:cubicBez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3C06861-EBA4-2093-3FF4-46B1DCB88FDC}"/>
                </a:ext>
              </a:extLst>
            </p:cNvPr>
            <p:cNvSpPr/>
            <p:nvPr/>
          </p:nvSpPr>
          <p:spPr>
            <a:xfrm>
              <a:off x="5905105" y="1676185"/>
              <a:ext cx="276606" cy="308038"/>
            </a:xfrm>
            <a:custGeom>
              <a:avLst/>
              <a:gdLst>
                <a:gd name="connsiteX0" fmla="*/ 254889 w 276606"/>
                <a:gd name="connsiteY0" fmla="*/ 284607 h 308038"/>
                <a:gd name="connsiteX1" fmla="*/ 153733 w 276606"/>
                <a:gd name="connsiteY1" fmla="*/ 308039 h 308038"/>
                <a:gd name="connsiteX2" fmla="*/ 0 w 276606"/>
                <a:gd name="connsiteY2" fmla="*/ 155448 h 308038"/>
                <a:gd name="connsiteX3" fmla="*/ 136588 w 276606"/>
                <a:gd name="connsiteY3" fmla="*/ 0 h 308038"/>
                <a:gd name="connsiteX4" fmla="*/ 276606 w 276606"/>
                <a:gd name="connsiteY4" fmla="*/ 177736 h 308038"/>
                <a:gd name="connsiteX5" fmla="*/ 73152 w 276606"/>
                <a:gd name="connsiteY5" fmla="*/ 177736 h 308038"/>
                <a:gd name="connsiteX6" fmla="*/ 157163 w 276606"/>
                <a:gd name="connsiteY6" fmla="*/ 252031 h 308038"/>
                <a:gd name="connsiteX7" fmla="*/ 254889 w 276606"/>
                <a:gd name="connsiteY7" fmla="*/ 222314 h 308038"/>
                <a:gd name="connsiteX8" fmla="*/ 254889 w 276606"/>
                <a:gd name="connsiteY8" fmla="*/ 284607 h 308038"/>
                <a:gd name="connsiteX9" fmla="*/ 203454 w 276606"/>
                <a:gd name="connsiteY9" fmla="*/ 125159 h 308038"/>
                <a:gd name="connsiteX10" fmla="*/ 141161 w 276606"/>
                <a:gd name="connsiteY10" fmla="*/ 56007 h 308038"/>
                <a:gd name="connsiteX11" fmla="*/ 73152 w 276606"/>
                <a:gd name="connsiteY11" fmla="*/ 125159 h 308038"/>
                <a:gd name="connsiteX12" fmla="*/ 203454 w 276606"/>
                <a:gd name="connsiteY12" fmla="*/ 125159 h 30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6606" h="308038">
                  <a:moveTo>
                    <a:pt x="254889" y="284607"/>
                  </a:moveTo>
                  <a:cubicBezTo>
                    <a:pt x="226886" y="300038"/>
                    <a:pt x="194881" y="308039"/>
                    <a:pt x="153733" y="308039"/>
                  </a:cubicBezTo>
                  <a:cubicBezTo>
                    <a:pt x="56579" y="308039"/>
                    <a:pt x="0" y="252031"/>
                    <a:pt x="0" y="155448"/>
                  </a:cubicBezTo>
                  <a:cubicBezTo>
                    <a:pt x="0" y="70294"/>
                    <a:pt x="45148" y="0"/>
                    <a:pt x="136588" y="0"/>
                  </a:cubicBezTo>
                  <a:cubicBezTo>
                    <a:pt x="245745" y="0"/>
                    <a:pt x="276606" y="74867"/>
                    <a:pt x="276606" y="177736"/>
                  </a:cubicBezTo>
                  <a:lnTo>
                    <a:pt x="73152" y="177736"/>
                  </a:lnTo>
                  <a:cubicBezTo>
                    <a:pt x="76581" y="225171"/>
                    <a:pt x="109728" y="252031"/>
                    <a:pt x="157163" y="252031"/>
                  </a:cubicBezTo>
                  <a:cubicBezTo>
                    <a:pt x="194310" y="252031"/>
                    <a:pt x="226314" y="238315"/>
                    <a:pt x="254889" y="222314"/>
                  </a:cubicBezTo>
                  <a:lnTo>
                    <a:pt x="254889" y="284607"/>
                  </a:lnTo>
                  <a:close/>
                  <a:moveTo>
                    <a:pt x="203454" y="125159"/>
                  </a:moveTo>
                  <a:cubicBezTo>
                    <a:pt x="201168" y="88011"/>
                    <a:pt x="184023" y="56007"/>
                    <a:pt x="141161" y="56007"/>
                  </a:cubicBezTo>
                  <a:cubicBezTo>
                    <a:pt x="98298" y="56007"/>
                    <a:pt x="76581" y="85725"/>
                    <a:pt x="73152" y="125159"/>
                  </a:cubicBezTo>
                  <a:lnTo>
                    <a:pt x="203454" y="125159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3AA1ADB-E6A7-3625-D089-63A40C6E212A}"/>
                </a:ext>
              </a:extLst>
            </p:cNvPr>
            <p:cNvSpPr/>
            <p:nvPr/>
          </p:nvSpPr>
          <p:spPr>
            <a:xfrm>
              <a:off x="6221715" y="1578459"/>
              <a:ext cx="120015" cy="142875"/>
            </a:xfrm>
            <a:custGeom>
              <a:avLst/>
              <a:gdLst>
                <a:gd name="connsiteX0" fmla="*/ 36576 w 120015"/>
                <a:gd name="connsiteY0" fmla="*/ 0 h 142875"/>
                <a:gd name="connsiteX1" fmla="*/ 120015 w 120015"/>
                <a:gd name="connsiteY1" fmla="*/ 0 h 142875"/>
                <a:gd name="connsiteX2" fmla="*/ 67437 w 120015"/>
                <a:gd name="connsiteY2" fmla="*/ 142875 h 142875"/>
                <a:gd name="connsiteX3" fmla="*/ 0 w 120015"/>
                <a:gd name="connsiteY3" fmla="*/ 142875 h 142875"/>
                <a:gd name="connsiteX4" fmla="*/ 36576 w 120015"/>
                <a:gd name="connsiteY4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" h="142875">
                  <a:moveTo>
                    <a:pt x="36576" y="0"/>
                  </a:moveTo>
                  <a:lnTo>
                    <a:pt x="120015" y="0"/>
                  </a:lnTo>
                  <a:lnTo>
                    <a:pt x="67437" y="142875"/>
                  </a:lnTo>
                  <a:lnTo>
                    <a:pt x="0" y="142875"/>
                  </a:lnTo>
                  <a:lnTo>
                    <a:pt x="36576" y="0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A850090-39A2-94AE-2BC7-A70A83F06C09}"/>
                </a:ext>
              </a:extLst>
            </p:cNvPr>
            <p:cNvSpPr/>
            <p:nvPr/>
          </p:nvSpPr>
          <p:spPr>
            <a:xfrm>
              <a:off x="6339445" y="1676185"/>
              <a:ext cx="213169" cy="308038"/>
            </a:xfrm>
            <a:custGeom>
              <a:avLst/>
              <a:gdLst>
                <a:gd name="connsiteX0" fmla="*/ 193738 w 213169"/>
                <a:gd name="connsiteY0" fmla="*/ 68580 h 308038"/>
                <a:gd name="connsiteX1" fmla="*/ 125158 w 213169"/>
                <a:gd name="connsiteY1" fmla="*/ 56007 h 308038"/>
                <a:gd name="connsiteX2" fmla="*/ 80010 w 213169"/>
                <a:gd name="connsiteY2" fmla="*/ 88582 h 308038"/>
                <a:gd name="connsiteX3" fmla="*/ 213169 w 213169"/>
                <a:gd name="connsiteY3" fmla="*/ 212027 h 308038"/>
                <a:gd name="connsiteX4" fmla="*/ 89725 w 213169"/>
                <a:gd name="connsiteY4" fmla="*/ 308039 h 308038"/>
                <a:gd name="connsiteX5" fmla="*/ 2857 w 213169"/>
                <a:gd name="connsiteY5" fmla="*/ 295465 h 308038"/>
                <a:gd name="connsiteX6" fmla="*/ 7429 w 213169"/>
                <a:gd name="connsiteY6" fmla="*/ 232601 h 308038"/>
                <a:gd name="connsiteX7" fmla="*/ 82867 w 213169"/>
                <a:gd name="connsiteY7" fmla="*/ 252031 h 308038"/>
                <a:gd name="connsiteX8" fmla="*/ 133159 w 213169"/>
                <a:gd name="connsiteY8" fmla="*/ 216027 h 308038"/>
                <a:gd name="connsiteX9" fmla="*/ 0 w 213169"/>
                <a:gd name="connsiteY9" fmla="*/ 91440 h 308038"/>
                <a:gd name="connsiteX10" fmla="*/ 115443 w 213169"/>
                <a:gd name="connsiteY10" fmla="*/ 0 h 308038"/>
                <a:gd name="connsiteX11" fmla="*/ 198882 w 213169"/>
                <a:gd name="connsiteY11" fmla="*/ 10858 h 308038"/>
                <a:gd name="connsiteX12" fmla="*/ 193738 w 213169"/>
                <a:gd name="connsiteY12" fmla="*/ 68580 h 30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3169" h="308038">
                  <a:moveTo>
                    <a:pt x="193738" y="68580"/>
                  </a:moveTo>
                  <a:cubicBezTo>
                    <a:pt x="170307" y="60579"/>
                    <a:pt x="153162" y="56007"/>
                    <a:pt x="125158" y="56007"/>
                  </a:cubicBezTo>
                  <a:cubicBezTo>
                    <a:pt x="104584" y="56007"/>
                    <a:pt x="80010" y="63437"/>
                    <a:pt x="80010" y="88582"/>
                  </a:cubicBezTo>
                  <a:cubicBezTo>
                    <a:pt x="80010" y="135446"/>
                    <a:pt x="213169" y="105727"/>
                    <a:pt x="213169" y="212027"/>
                  </a:cubicBezTo>
                  <a:cubicBezTo>
                    <a:pt x="213169" y="280607"/>
                    <a:pt x="152019" y="308039"/>
                    <a:pt x="89725" y="308039"/>
                  </a:cubicBezTo>
                  <a:cubicBezTo>
                    <a:pt x="60579" y="308039"/>
                    <a:pt x="30861" y="302895"/>
                    <a:pt x="2857" y="295465"/>
                  </a:cubicBezTo>
                  <a:lnTo>
                    <a:pt x="7429" y="232601"/>
                  </a:lnTo>
                  <a:cubicBezTo>
                    <a:pt x="31432" y="244602"/>
                    <a:pt x="56579" y="252031"/>
                    <a:pt x="82867" y="252031"/>
                  </a:cubicBezTo>
                  <a:cubicBezTo>
                    <a:pt x="102298" y="252031"/>
                    <a:pt x="133159" y="244602"/>
                    <a:pt x="133159" y="216027"/>
                  </a:cubicBezTo>
                  <a:cubicBezTo>
                    <a:pt x="133159" y="158306"/>
                    <a:pt x="0" y="197739"/>
                    <a:pt x="0" y="91440"/>
                  </a:cubicBezTo>
                  <a:cubicBezTo>
                    <a:pt x="0" y="28004"/>
                    <a:pt x="55435" y="0"/>
                    <a:pt x="115443" y="0"/>
                  </a:cubicBezTo>
                  <a:cubicBezTo>
                    <a:pt x="151447" y="0"/>
                    <a:pt x="174879" y="5715"/>
                    <a:pt x="198882" y="10858"/>
                  </a:cubicBezTo>
                  <a:lnTo>
                    <a:pt x="193738" y="68580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D8ADA1B-1C5E-4B63-21CF-E2E5AB80295A}"/>
                </a:ext>
              </a:extLst>
            </p:cNvPr>
            <p:cNvSpPr/>
            <p:nvPr/>
          </p:nvSpPr>
          <p:spPr>
            <a:xfrm>
              <a:off x="6774928" y="1578459"/>
              <a:ext cx="325754" cy="405764"/>
            </a:xfrm>
            <a:custGeom>
              <a:avLst/>
              <a:gdLst>
                <a:gd name="connsiteX0" fmla="*/ 0 w 325754"/>
                <a:gd name="connsiteY0" fmla="*/ 0 h 405764"/>
                <a:gd name="connsiteX1" fmla="*/ 80010 w 325754"/>
                <a:gd name="connsiteY1" fmla="*/ 0 h 405764"/>
                <a:gd name="connsiteX2" fmla="*/ 80010 w 325754"/>
                <a:gd name="connsiteY2" fmla="*/ 230315 h 405764"/>
                <a:gd name="connsiteX3" fmla="*/ 162877 w 325754"/>
                <a:gd name="connsiteY3" fmla="*/ 342900 h 405764"/>
                <a:gd name="connsiteX4" fmla="*/ 245745 w 325754"/>
                <a:gd name="connsiteY4" fmla="*/ 230315 h 405764"/>
                <a:gd name="connsiteX5" fmla="*/ 245745 w 325754"/>
                <a:gd name="connsiteY5" fmla="*/ 0 h 405764"/>
                <a:gd name="connsiteX6" fmla="*/ 325755 w 325754"/>
                <a:gd name="connsiteY6" fmla="*/ 0 h 405764"/>
                <a:gd name="connsiteX7" fmla="*/ 325755 w 325754"/>
                <a:gd name="connsiteY7" fmla="*/ 254889 h 405764"/>
                <a:gd name="connsiteX8" fmla="*/ 162877 w 325754"/>
                <a:gd name="connsiteY8" fmla="*/ 405765 h 405764"/>
                <a:gd name="connsiteX9" fmla="*/ 0 w 325754"/>
                <a:gd name="connsiteY9" fmla="*/ 254889 h 405764"/>
                <a:gd name="connsiteX10" fmla="*/ 0 w 325754"/>
                <a:gd name="connsiteY10" fmla="*/ 0 h 4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5754" h="405764">
                  <a:moveTo>
                    <a:pt x="0" y="0"/>
                  </a:moveTo>
                  <a:lnTo>
                    <a:pt x="80010" y="0"/>
                  </a:lnTo>
                  <a:lnTo>
                    <a:pt x="80010" y="230315"/>
                  </a:lnTo>
                  <a:cubicBezTo>
                    <a:pt x="80010" y="298323"/>
                    <a:pt x="101727" y="342900"/>
                    <a:pt x="162877" y="342900"/>
                  </a:cubicBezTo>
                  <a:cubicBezTo>
                    <a:pt x="224028" y="342900"/>
                    <a:pt x="245745" y="298323"/>
                    <a:pt x="245745" y="230315"/>
                  </a:cubicBezTo>
                  <a:lnTo>
                    <a:pt x="245745" y="0"/>
                  </a:lnTo>
                  <a:lnTo>
                    <a:pt x="325755" y="0"/>
                  </a:lnTo>
                  <a:lnTo>
                    <a:pt x="325755" y="254889"/>
                  </a:lnTo>
                  <a:cubicBezTo>
                    <a:pt x="325755" y="361760"/>
                    <a:pt x="265176" y="405765"/>
                    <a:pt x="162877" y="405765"/>
                  </a:cubicBezTo>
                  <a:cubicBezTo>
                    <a:pt x="60579" y="405765"/>
                    <a:pt x="0" y="361760"/>
                    <a:pt x="0" y="254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B1F735F-01F0-0381-8C94-18C7ECC33179}"/>
                </a:ext>
              </a:extLst>
            </p:cNvPr>
            <p:cNvSpPr/>
            <p:nvPr/>
          </p:nvSpPr>
          <p:spPr>
            <a:xfrm>
              <a:off x="7183550" y="1676185"/>
              <a:ext cx="270319" cy="301180"/>
            </a:xfrm>
            <a:custGeom>
              <a:avLst/>
              <a:gdLst>
                <a:gd name="connsiteX0" fmla="*/ 0 w 270319"/>
                <a:gd name="connsiteY0" fmla="*/ 6858 h 301180"/>
                <a:gd name="connsiteX1" fmla="*/ 72580 w 270319"/>
                <a:gd name="connsiteY1" fmla="*/ 6858 h 301180"/>
                <a:gd name="connsiteX2" fmla="*/ 72580 w 270319"/>
                <a:gd name="connsiteY2" fmla="*/ 46863 h 301180"/>
                <a:gd name="connsiteX3" fmla="*/ 73723 w 270319"/>
                <a:gd name="connsiteY3" fmla="*/ 46863 h 301180"/>
                <a:gd name="connsiteX4" fmla="*/ 170307 w 270319"/>
                <a:gd name="connsiteY4" fmla="*/ 0 h 301180"/>
                <a:gd name="connsiteX5" fmla="*/ 270320 w 270319"/>
                <a:gd name="connsiteY5" fmla="*/ 115443 h 301180"/>
                <a:gd name="connsiteX6" fmla="*/ 270320 w 270319"/>
                <a:gd name="connsiteY6" fmla="*/ 301181 h 301180"/>
                <a:gd name="connsiteX7" fmla="*/ 193738 w 270319"/>
                <a:gd name="connsiteY7" fmla="*/ 301181 h 301180"/>
                <a:gd name="connsiteX8" fmla="*/ 193738 w 270319"/>
                <a:gd name="connsiteY8" fmla="*/ 144018 h 301180"/>
                <a:gd name="connsiteX9" fmla="*/ 144018 w 270319"/>
                <a:gd name="connsiteY9" fmla="*/ 59436 h 301180"/>
                <a:gd name="connsiteX10" fmla="*/ 76581 w 270319"/>
                <a:gd name="connsiteY10" fmla="*/ 157163 h 301180"/>
                <a:gd name="connsiteX11" fmla="*/ 76581 w 270319"/>
                <a:gd name="connsiteY11" fmla="*/ 301181 h 301180"/>
                <a:gd name="connsiteX12" fmla="*/ 0 w 270319"/>
                <a:gd name="connsiteY12" fmla="*/ 301181 h 301180"/>
                <a:gd name="connsiteX13" fmla="*/ 0 w 270319"/>
                <a:gd name="connsiteY13" fmla="*/ 6858 h 30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0319" h="301180">
                  <a:moveTo>
                    <a:pt x="0" y="6858"/>
                  </a:moveTo>
                  <a:lnTo>
                    <a:pt x="72580" y="6858"/>
                  </a:lnTo>
                  <a:lnTo>
                    <a:pt x="72580" y="46863"/>
                  </a:lnTo>
                  <a:lnTo>
                    <a:pt x="73723" y="46863"/>
                  </a:lnTo>
                  <a:cubicBezTo>
                    <a:pt x="97726" y="13145"/>
                    <a:pt x="130302" y="0"/>
                    <a:pt x="170307" y="0"/>
                  </a:cubicBezTo>
                  <a:cubicBezTo>
                    <a:pt x="240030" y="0"/>
                    <a:pt x="270320" y="49149"/>
                    <a:pt x="270320" y="115443"/>
                  </a:cubicBezTo>
                  <a:lnTo>
                    <a:pt x="270320" y="301181"/>
                  </a:lnTo>
                  <a:lnTo>
                    <a:pt x="193738" y="301181"/>
                  </a:lnTo>
                  <a:lnTo>
                    <a:pt x="193738" y="144018"/>
                  </a:lnTo>
                  <a:cubicBezTo>
                    <a:pt x="193738" y="108014"/>
                    <a:pt x="193167" y="59436"/>
                    <a:pt x="144018" y="59436"/>
                  </a:cubicBezTo>
                  <a:cubicBezTo>
                    <a:pt x="88582" y="59436"/>
                    <a:pt x="76581" y="119444"/>
                    <a:pt x="76581" y="157163"/>
                  </a:cubicBezTo>
                  <a:lnTo>
                    <a:pt x="76581" y="301181"/>
                  </a:lnTo>
                  <a:lnTo>
                    <a:pt x="0" y="301181"/>
                  </a:lnTo>
                  <a:lnTo>
                    <a:pt x="0" y="6858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922B310-0EF1-68E5-3BC3-5D67FE686284}"/>
                </a:ext>
              </a:extLst>
            </p:cNvPr>
            <p:cNvSpPr/>
            <p:nvPr/>
          </p:nvSpPr>
          <p:spPr>
            <a:xfrm>
              <a:off x="7534451" y="1556170"/>
              <a:ext cx="76581" cy="421195"/>
            </a:xfrm>
            <a:custGeom>
              <a:avLst/>
              <a:gdLst>
                <a:gd name="connsiteX0" fmla="*/ 0 w 76581"/>
                <a:gd name="connsiteY0" fmla="*/ 0 h 421195"/>
                <a:gd name="connsiteX1" fmla="*/ 76581 w 76581"/>
                <a:gd name="connsiteY1" fmla="*/ 0 h 421195"/>
                <a:gd name="connsiteX2" fmla="*/ 76581 w 76581"/>
                <a:gd name="connsiteY2" fmla="*/ 73152 h 421195"/>
                <a:gd name="connsiteX3" fmla="*/ 0 w 76581"/>
                <a:gd name="connsiteY3" fmla="*/ 73152 h 421195"/>
                <a:gd name="connsiteX4" fmla="*/ 0 w 76581"/>
                <a:gd name="connsiteY4" fmla="*/ 0 h 421195"/>
                <a:gd name="connsiteX5" fmla="*/ 0 w 76581"/>
                <a:gd name="connsiteY5" fmla="*/ 126873 h 421195"/>
                <a:gd name="connsiteX6" fmla="*/ 76581 w 76581"/>
                <a:gd name="connsiteY6" fmla="*/ 126873 h 421195"/>
                <a:gd name="connsiteX7" fmla="*/ 76581 w 76581"/>
                <a:gd name="connsiteY7" fmla="*/ 421196 h 421195"/>
                <a:gd name="connsiteX8" fmla="*/ 0 w 76581"/>
                <a:gd name="connsiteY8" fmla="*/ 421196 h 421195"/>
                <a:gd name="connsiteX9" fmla="*/ 0 w 76581"/>
                <a:gd name="connsiteY9" fmla="*/ 126873 h 42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81" h="421195">
                  <a:moveTo>
                    <a:pt x="0" y="0"/>
                  </a:moveTo>
                  <a:lnTo>
                    <a:pt x="76581" y="0"/>
                  </a:lnTo>
                  <a:lnTo>
                    <a:pt x="76581" y="73152"/>
                  </a:lnTo>
                  <a:lnTo>
                    <a:pt x="0" y="73152"/>
                  </a:lnTo>
                  <a:lnTo>
                    <a:pt x="0" y="0"/>
                  </a:lnTo>
                  <a:close/>
                  <a:moveTo>
                    <a:pt x="0" y="126873"/>
                  </a:moveTo>
                  <a:lnTo>
                    <a:pt x="76581" y="126873"/>
                  </a:lnTo>
                  <a:lnTo>
                    <a:pt x="76581" y="421196"/>
                  </a:lnTo>
                  <a:lnTo>
                    <a:pt x="0" y="421196"/>
                  </a:lnTo>
                  <a:lnTo>
                    <a:pt x="0" y="126873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191A98-49FA-2770-307D-458B26C849AC}"/>
                </a:ext>
              </a:extLst>
            </p:cNvPr>
            <p:cNvSpPr/>
            <p:nvPr/>
          </p:nvSpPr>
          <p:spPr>
            <a:xfrm>
              <a:off x="7659038" y="1683043"/>
              <a:ext cx="304038" cy="294322"/>
            </a:xfrm>
            <a:custGeom>
              <a:avLst/>
              <a:gdLst>
                <a:gd name="connsiteX0" fmla="*/ 0 w 304038"/>
                <a:gd name="connsiteY0" fmla="*/ 0 h 294322"/>
                <a:gd name="connsiteX1" fmla="*/ 82296 w 304038"/>
                <a:gd name="connsiteY1" fmla="*/ 0 h 294322"/>
                <a:gd name="connsiteX2" fmla="*/ 155448 w 304038"/>
                <a:gd name="connsiteY2" fmla="*/ 214313 h 294322"/>
                <a:gd name="connsiteX3" fmla="*/ 156591 w 304038"/>
                <a:gd name="connsiteY3" fmla="*/ 214313 h 294322"/>
                <a:gd name="connsiteX4" fmla="*/ 227457 w 304038"/>
                <a:gd name="connsiteY4" fmla="*/ 0 h 294322"/>
                <a:gd name="connsiteX5" fmla="*/ 304038 w 304038"/>
                <a:gd name="connsiteY5" fmla="*/ 0 h 294322"/>
                <a:gd name="connsiteX6" fmla="*/ 195453 w 304038"/>
                <a:gd name="connsiteY6" fmla="*/ 294323 h 294322"/>
                <a:gd name="connsiteX7" fmla="*/ 109157 w 304038"/>
                <a:gd name="connsiteY7" fmla="*/ 294323 h 294322"/>
                <a:gd name="connsiteX8" fmla="*/ 0 w 304038"/>
                <a:gd name="connsiteY8" fmla="*/ 0 h 29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038" h="294322">
                  <a:moveTo>
                    <a:pt x="0" y="0"/>
                  </a:moveTo>
                  <a:lnTo>
                    <a:pt x="82296" y="0"/>
                  </a:lnTo>
                  <a:lnTo>
                    <a:pt x="155448" y="214313"/>
                  </a:lnTo>
                  <a:lnTo>
                    <a:pt x="156591" y="214313"/>
                  </a:lnTo>
                  <a:lnTo>
                    <a:pt x="227457" y="0"/>
                  </a:lnTo>
                  <a:lnTo>
                    <a:pt x="304038" y="0"/>
                  </a:lnTo>
                  <a:lnTo>
                    <a:pt x="195453" y="294323"/>
                  </a:lnTo>
                  <a:lnTo>
                    <a:pt x="109157" y="2943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FFE9987-E159-80C7-5A10-628A5BAEAE7A}"/>
                </a:ext>
              </a:extLst>
            </p:cNvPr>
            <p:cNvSpPr/>
            <p:nvPr/>
          </p:nvSpPr>
          <p:spPr>
            <a:xfrm>
              <a:off x="7990413" y="1676185"/>
              <a:ext cx="276606" cy="308038"/>
            </a:xfrm>
            <a:custGeom>
              <a:avLst/>
              <a:gdLst>
                <a:gd name="connsiteX0" fmla="*/ 254889 w 276606"/>
                <a:gd name="connsiteY0" fmla="*/ 284607 h 308038"/>
                <a:gd name="connsiteX1" fmla="*/ 153734 w 276606"/>
                <a:gd name="connsiteY1" fmla="*/ 308039 h 308038"/>
                <a:gd name="connsiteX2" fmla="*/ 0 w 276606"/>
                <a:gd name="connsiteY2" fmla="*/ 155448 h 308038"/>
                <a:gd name="connsiteX3" fmla="*/ 136588 w 276606"/>
                <a:gd name="connsiteY3" fmla="*/ 0 h 308038"/>
                <a:gd name="connsiteX4" fmla="*/ 276606 w 276606"/>
                <a:gd name="connsiteY4" fmla="*/ 177736 h 308038"/>
                <a:gd name="connsiteX5" fmla="*/ 73152 w 276606"/>
                <a:gd name="connsiteY5" fmla="*/ 177736 h 308038"/>
                <a:gd name="connsiteX6" fmla="*/ 157163 w 276606"/>
                <a:gd name="connsiteY6" fmla="*/ 252031 h 308038"/>
                <a:gd name="connsiteX7" fmla="*/ 254889 w 276606"/>
                <a:gd name="connsiteY7" fmla="*/ 222314 h 308038"/>
                <a:gd name="connsiteX8" fmla="*/ 254889 w 276606"/>
                <a:gd name="connsiteY8" fmla="*/ 284607 h 308038"/>
                <a:gd name="connsiteX9" fmla="*/ 203549 w 276606"/>
                <a:gd name="connsiteY9" fmla="*/ 125159 h 308038"/>
                <a:gd name="connsiteX10" fmla="*/ 141256 w 276606"/>
                <a:gd name="connsiteY10" fmla="*/ 56007 h 308038"/>
                <a:gd name="connsiteX11" fmla="*/ 73247 w 276606"/>
                <a:gd name="connsiteY11" fmla="*/ 125159 h 308038"/>
                <a:gd name="connsiteX12" fmla="*/ 203549 w 276606"/>
                <a:gd name="connsiteY12" fmla="*/ 125159 h 30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6606" h="308038">
                  <a:moveTo>
                    <a:pt x="254889" y="284607"/>
                  </a:moveTo>
                  <a:cubicBezTo>
                    <a:pt x="226886" y="300038"/>
                    <a:pt x="194881" y="308039"/>
                    <a:pt x="153734" y="308039"/>
                  </a:cubicBezTo>
                  <a:cubicBezTo>
                    <a:pt x="56579" y="308039"/>
                    <a:pt x="0" y="252031"/>
                    <a:pt x="0" y="155448"/>
                  </a:cubicBezTo>
                  <a:cubicBezTo>
                    <a:pt x="0" y="70294"/>
                    <a:pt x="45148" y="0"/>
                    <a:pt x="136588" y="0"/>
                  </a:cubicBezTo>
                  <a:cubicBezTo>
                    <a:pt x="245745" y="0"/>
                    <a:pt x="276606" y="74867"/>
                    <a:pt x="276606" y="177736"/>
                  </a:cubicBezTo>
                  <a:lnTo>
                    <a:pt x="73152" y="177736"/>
                  </a:lnTo>
                  <a:cubicBezTo>
                    <a:pt x="76581" y="225171"/>
                    <a:pt x="109728" y="252031"/>
                    <a:pt x="157163" y="252031"/>
                  </a:cubicBezTo>
                  <a:cubicBezTo>
                    <a:pt x="194310" y="252031"/>
                    <a:pt x="226314" y="238315"/>
                    <a:pt x="254889" y="222314"/>
                  </a:cubicBezTo>
                  <a:lnTo>
                    <a:pt x="254889" y="284607"/>
                  </a:lnTo>
                  <a:close/>
                  <a:moveTo>
                    <a:pt x="203549" y="125159"/>
                  </a:moveTo>
                  <a:cubicBezTo>
                    <a:pt x="201263" y="88011"/>
                    <a:pt x="184118" y="56007"/>
                    <a:pt x="141256" y="56007"/>
                  </a:cubicBezTo>
                  <a:cubicBezTo>
                    <a:pt x="98393" y="56007"/>
                    <a:pt x="76676" y="85725"/>
                    <a:pt x="73247" y="125159"/>
                  </a:cubicBezTo>
                  <a:lnTo>
                    <a:pt x="203549" y="125159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2A91272-8BBF-07BA-A721-C15B4442DFB4}"/>
                </a:ext>
              </a:extLst>
            </p:cNvPr>
            <p:cNvSpPr/>
            <p:nvPr/>
          </p:nvSpPr>
          <p:spPr>
            <a:xfrm>
              <a:off x="8328836" y="1676185"/>
              <a:ext cx="173164" cy="301180"/>
            </a:xfrm>
            <a:custGeom>
              <a:avLst/>
              <a:gdLst>
                <a:gd name="connsiteX0" fmla="*/ 0 w 173164"/>
                <a:gd name="connsiteY0" fmla="*/ 6858 h 301180"/>
                <a:gd name="connsiteX1" fmla="*/ 68009 w 173164"/>
                <a:gd name="connsiteY1" fmla="*/ 6858 h 301180"/>
                <a:gd name="connsiteX2" fmla="*/ 68009 w 173164"/>
                <a:gd name="connsiteY2" fmla="*/ 73723 h 301180"/>
                <a:gd name="connsiteX3" fmla="*/ 69152 w 173164"/>
                <a:gd name="connsiteY3" fmla="*/ 73723 h 301180"/>
                <a:gd name="connsiteX4" fmla="*/ 149733 w 173164"/>
                <a:gd name="connsiteY4" fmla="*/ 0 h 301180"/>
                <a:gd name="connsiteX5" fmla="*/ 173165 w 173164"/>
                <a:gd name="connsiteY5" fmla="*/ 2286 h 301180"/>
                <a:gd name="connsiteX6" fmla="*/ 173165 w 173164"/>
                <a:gd name="connsiteY6" fmla="*/ 79439 h 301180"/>
                <a:gd name="connsiteX7" fmla="*/ 138874 w 173164"/>
                <a:gd name="connsiteY7" fmla="*/ 73152 h 301180"/>
                <a:gd name="connsiteX8" fmla="*/ 76581 w 173164"/>
                <a:gd name="connsiteY8" fmla="*/ 193167 h 301180"/>
                <a:gd name="connsiteX9" fmla="*/ 76581 w 173164"/>
                <a:gd name="connsiteY9" fmla="*/ 301181 h 301180"/>
                <a:gd name="connsiteX10" fmla="*/ 0 w 173164"/>
                <a:gd name="connsiteY10" fmla="*/ 301181 h 301180"/>
                <a:gd name="connsiteX11" fmla="*/ 0 w 173164"/>
                <a:gd name="connsiteY11" fmla="*/ 6858 h 30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3164" h="301180">
                  <a:moveTo>
                    <a:pt x="0" y="6858"/>
                  </a:moveTo>
                  <a:lnTo>
                    <a:pt x="68009" y="6858"/>
                  </a:lnTo>
                  <a:lnTo>
                    <a:pt x="68009" y="73723"/>
                  </a:lnTo>
                  <a:lnTo>
                    <a:pt x="69152" y="73723"/>
                  </a:lnTo>
                  <a:cubicBezTo>
                    <a:pt x="72580" y="46292"/>
                    <a:pt x="104013" y="0"/>
                    <a:pt x="149733" y="0"/>
                  </a:cubicBezTo>
                  <a:cubicBezTo>
                    <a:pt x="157163" y="0"/>
                    <a:pt x="165163" y="0"/>
                    <a:pt x="173165" y="2286"/>
                  </a:cubicBezTo>
                  <a:lnTo>
                    <a:pt x="173165" y="79439"/>
                  </a:lnTo>
                  <a:cubicBezTo>
                    <a:pt x="166306" y="75438"/>
                    <a:pt x="152590" y="73152"/>
                    <a:pt x="138874" y="73152"/>
                  </a:cubicBezTo>
                  <a:cubicBezTo>
                    <a:pt x="76581" y="73152"/>
                    <a:pt x="76581" y="150876"/>
                    <a:pt x="76581" y="193167"/>
                  </a:cubicBezTo>
                  <a:lnTo>
                    <a:pt x="76581" y="301181"/>
                  </a:lnTo>
                  <a:lnTo>
                    <a:pt x="0" y="301181"/>
                  </a:lnTo>
                  <a:lnTo>
                    <a:pt x="0" y="6858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CA17480-D52B-79D5-F548-F1F13B603616}"/>
                </a:ext>
              </a:extLst>
            </p:cNvPr>
            <p:cNvSpPr/>
            <p:nvPr/>
          </p:nvSpPr>
          <p:spPr>
            <a:xfrm>
              <a:off x="8530480" y="1676185"/>
              <a:ext cx="213169" cy="308038"/>
            </a:xfrm>
            <a:custGeom>
              <a:avLst/>
              <a:gdLst>
                <a:gd name="connsiteX0" fmla="*/ 193738 w 213169"/>
                <a:gd name="connsiteY0" fmla="*/ 68580 h 308038"/>
                <a:gd name="connsiteX1" fmla="*/ 125159 w 213169"/>
                <a:gd name="connsiteY1" fmla="*/ 56007 h 308038"/>
                <a:gd name="connsiteX2" fmla="*/ 80010 w 213169"/>
                <a:gd name="connsiteY2" fmla="*/ 88582 h 308038"/>
                <a:gd name="connsiteX3" fmla="*/ 213170 w 213169"/>
                <a:gd name="connsiteY3" fmla="*/ 212027 h 308038"/>
                <a:gd name="connsiteX4" fmla="*/ 89725 w 213169"/>
                <a:gd name="connsiteY4" fmla="*/ 308039 h 308038"/>
                <a:gd name="connsiteX5" fmla="*/ 2857 w 213169"/>
                <a:gd name="connsiteY5" fmla="*/ 295465 h 308038"/>
                <a:gd name="connsiteX6" fmla="*/ 7429 w 213169"/>
                <a:gd name="connsiteY6" fmla="*/ 232601 h 308038"/>
                <a:gd name="connsiteX7" fmla="*/ 82868 w 213169"/>
                <a:gd name="connsiteY7" fmla="*/ 252031 h 308038"/>
                <a:gd name="connsiteX8" fmla="*/ 133159 w 213169"/>
                <a:gd name="connsiteY8" fmla="*/ 216027 h 308038"/>
                <a:gd name="connsiteX9" fmla="*/ 0 w 213169"/>
                <a:gd name="connsiteY9" fmla="*/ 91440 h 308038"/>
                <a:gd name="connsiteX10" fmla="*/ 115443 w 213169"/>
                <a:gd name="connsiteY10" fmla="*/ 0 h 308038"/>
                <a:gd name="connsiteX11" fmla="*/ 198882 w 213169"/>
                <a:gd name="connsiteY11" fmla="*/ 10858 h 308038"/>
                <a:gd name="connsiteX12" fmla="*/ 193738 w 213169"/>
                <a:gd name="connsiteY12" fmla="*/ 68580 h 30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3169" h="308038">
                  <a:moveTo>
                    <a:pt x="193738" y="68580"/>
                  </a:moveTo>
                  <a:cubicBezTo>
                    <a:pt x="170307" y="60579"/>
                    <a:pt x="153162" y="56007"/>
                    <a:pt x="125159" y="56007"/>
                  </a:cubicBezTo>
                  <a:cubicBezTo>
                    <a:pt x="104584" y="56007"/>
                    <a:pt x="80010" y="63437"/>
                    <a:pt x="80010" y="88582"/>
                  </a:cubicBezTo>
                  <a:cubicBezTo>
                    <a:pt x="80010" y="135446"/>
                    <a:pt x="213170" y="105727"/>
                    <a:pt x="213170" y="212027"/>
                  </a:cubicBezTo>
                  <a:cubicBezTo>
                    <a:pt x="213170" y="280607"/>
                    <a:pt x="152019" y="308039"/>
                    <a:pt x="89725" y="308039"/>
                  </a:cubicBezTo>
                  <a:cubicBezTo>
                    <a:pt x="60579" y="308039"/>
                    <a:pt x="30861" y="302895"/>
                    <a:pt x="2857" y="295465"/>
                  </a:cubicBezTo>
                  <a:lnTo>
                    <a:pt x="7429" y="232601"/>
                  </a:lnTo>
                  <a:cubicBezTo>
                    <a:pt x="31432" y="244602"/>
                    <a:pt x="56579" y="252031"/>
                    <a:pt x="82868" y="252031"/>
                  </a:cubicBezTo>
                  <a:cubicBezTo>
                    <a:pt x="102298" y="252031"/>
                    <a:pt x="133159" y="244602"/>
                    <a:pt x="133159" y="216027"/>
                  </a:cubicBezTo>
                  <a:cubicBezTo>
                    <a:pt x="133159" y="158306"/>
                    <a:pt x="0" y="197739"/>
                    <a:pt x="0" y="91440"/>
                  </a:cubicBezTo>
                  <a:cubicBezTo>
                    <a:pt x="0" y="28004"/>
                    <a:pt x="55436" y="0"/>
                    <a:pt x="115443" y="0"/>
                  </a:cubicBezTo>
                  <a:cubicBezTo>
                    <a:pt x="151447" y="0"/>
                    <a:pt x="174879" y="5715"/>
                    <a:pt x="198882" y="10858"/>
                  </a:cubicBezTo>
                  <a:lnTo>
                    <a:pt x="193738" y="68580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A3AAB90-DBA3-1A93-DF99-7040EB5AAD35}"/>
                </a:ext>
              </a:extLst>
            </p:cNvPr>
            <p:cNvSpPr/>
            <p:nvPr/>
          </p:nvSpPr>
          <p:spPr>
            <a:xfrm>
              <a:off x="8804800" y="1556170"/>
              <a:ext cx="76580" cy="421195"/>
            </a:xfrm>
            <a:custGeom>
              <a:avLst/>
              <a:gdLst>
                <a:gd name="connsiteX0" fmla="*/ 0 w 76580"/>
                <a:gd name="connsiteY0" fmla="*/ 0 h 421195"/>
                <a:gd name="connsiteX1" fmla="*/ 76581 w 76580"/>
                <a:gd name="connsiteY1" fmla="*/ 0 h 421195"/>
                <a:gd name="connsiteX2" fmla="*/ 76581 w 76580"/>
                <a:gd name="connsiteY2" fmla="*/ 73152 h 421195"/>
                <a:gd name="connsiteX3" fmla="*/ 0 w 76580"/>
                <a:gd name="connsiteY3" fmla="*/ 73152 h 421195"/>
                <a:gd name="connsiteX4" fmla="*/ 0 w 76580"/>
                <a:gd name="connsiteY4" fmla="*/ 0 h 421195"/>
                <a:gd name="connsiteX5" fmla="*/ 0 w 76580"/>
                <a:gd name="connsiteY5" fmla="*/ 126873 h 421195"/>
                <a:gd name="connsiteX6" fmla="*/ 76581 w 76580"/>
                <a:gd name="connsiteY6" fmla="*/ 126873 h 421195"/>
                <a:gd name="connsiteX7" fmla="*/ 76581 w 76580"/>
                <a:gd name="connsiteY7" fmla="*/ 421196 h 421195"/>
                <a:gd name="connsiteX8" fmla="*/ 0 w 76580"/>
                <a:gd name="connsiteY8" fmla="*/ 421196 h 421195"/>
                <a:gd name="connsiteX9" fmla="*/ 0 w 76580"/>
                <a:gd name="connsiteY9" fmla="*/ 126873 h 42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80" h="421195">
                  <a:moveTo>
                    <a:pt x="0" y="0"/>
                  </a:moveTo>
                  <a:lnTo>
                    <a:pt x="76581" y="0"/>
                  </a:lnTo>
                  <a:lnTo>
                    <a:pt x="76581" y="73152"/>
                  </a:lnTo>
                  <a:lnTo>
                    <a:pt x="0" y="73152"/>
                  </a:lnTo>
                  <a:lnTo>
                    <a:pt x="0" y="0"/>
                  </a:lnTo>
                  <a:close/>
                  <a:moveTo>
                    <a:pt x="0" y="126873"/>
                  </a:moveTo>
                  <a:lnTo>
                    <a:pt x="76581" y="126873"/>
                  </a:lnTo>
                  <a:lnTo>
                    <a:pt x="76581" y="421196"/>
                  </a:lnTo>
                  <a:lnTo>
                    <a:pt x="0" y="421196"/>
                  </a:lnTo>
                  <a:lnTo>
                    <a:pt x="0" y="126873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145B0A3-8710-E08E-33D8-EEE96639759C}"/>
                </a:ext>
              </a:extLst>
            </p:cNvPr>
            <p:cNvSpPr/>
            <p:nvPr/>
          </p:nvSpPr>
          <p:spPr>
            <a:xfrm>
              <a:off x="8930530" y="1599604"/>
              <a:ext cx="206311" cy="384619"/>
            </a:xfrm>
            <a:custGeom>
              <a:avLst/>
              <a:gdLst>
                <a:gd name="connsiteX0" fmla="*/ 56579 w 206311"/>
                <a:gd name="connsiteY0" fmla="*/ 139446 h 384619"/>
                <a:gd name="connsiteX1" fmla="*/ 0 w 206311"/>
                <a:gd name="connsiteY1" fmla="*/ 139446 h 384619"/>
                <a:gd name="connsiteX2" fmla="*/ 0 w 206311"/>
                <a:gd name="connsiteY2" fmla="*/ 83439 h 384619"/>
                <a:gd name="connsiteX3" fmla="*/ 56579 w 206311"/>
                <a:gd name="connsiteY3" fmla="*/ 83439 h 384619"/>
                <a:gd name="connsiteX4" fmla="*/ 56579 w 206311"/>
                <a:gd name="connsiteY4" fmla="*/ 24575 h 384619"/>
                <a:gd name="connsiteX5" fmla="*/ 133159 w 206311"/>
                <a:gd name="connsiteY5" fmla="*/ 0 h 384619"/>
                <a:gd name="connsiteX6" fmla="*/ 133159 w 206311"/>
                <a:gd name="connsiteY6" fmla="*/ 83439 h 384619"/>
                <a:gd name="connsiteX7" fmla="*/ 201168 w 206311"/>
                <a:gd name="connsiteY7" fmla="*/ 83439 h 384619"/>
                <a:gd name="connsiteX8" fmla="*/ 201168 w 206311"/>
                <a:gd name="connsiteY8" fmla="*/ 139446 h 384619"/>
                <a:gd name="connsiteX9" fmla="*/ 133159 w 206311"/>
                <a:gd name="connsiteY9" fmla="*/ 139446 h 384619"/>
                <a:gd name="connsiteX10" fmla="*/ 133159 w 206311"/>
                <a:gd name="connsiteY10" fmla="*/ 276606 h 384619"/>
                <a:gd name="connsiteX11" fmla="*/ 169164 w 206311"/>
                <a:gd name="connsiteY11" fmla="*/ 325184 h 384619"/>
                <a:gd name="connsiteX12" fmla="*/ 204025 w 206311"/>
                <a:gd name="connsiteY12" fmla="*/ 317183 h 384619"/>
                <a:gd name="connsiteX13" fmla="*/ 206311 w 206311"/>
                <a:gd name="connsiteY13" fmla="*/ 377762 h 384619"/>
                <a:gd name="connsiteX14" fmla="*/ 149733 w 206311"/>
                <a:gd name="connsiteY14" fmla="*/ 384620 h 384619"/>
                <a:gd name="connsiteX15" fmla="*/ 56579 w 206311"/>
                <a:gd name="connsiteY15" fmla="*/ 289179 h 384619"/>
                <a:gd name="connsiteX16" fmla="*/ 56579 w 206311"/>
                <a:gd name="connsiteY16" fmla="*/ 139446 h 384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6311" h="384619">
                  <a:moveTo>
                    <a:pt x="56579" y="139446"/>
                  </a:moveTo>
                  <a:lnTo>
                    <a:pt x="0" y="139446"/>
                  </a:lnTo>
                  <a:lnTo>
                    <a:pt x="0" y="83439"/>
                  </a:lnTo>
                  <a:lnTo>
                    <a:pt x="56579" y="83439"/>
                  </a:lnTo>
                  <a:lnTo>
                    <a:pt x="56579" y="24575"/>
                  </a:lnTo>
                  <a:lnTo>
                    <a:pt x="133159" y="0"/>
                  </a:lnTo>
                  <a:lnTo>
                    <a:pt x="133159" y="83439"/>
                  </a:lnTo>
                  <a:lnTo>
                    <a:pt x="201168" y="83439"/>
                  </a:lnTo>
                  <a:lnTo>
                    <a:pt x="201168" y="139446"/>
                  </a:lnTo>
                  <a:lnTo>
                    <a:pt x="133159" y="139446"/>
                  </a:lnTo>
                  <a:lnTo>
                    <a:pt x="133159" y="276606"/>
                  </a:lnTo>
                  <a:cubicBezTo>
                    <a:pt x="133159" y="301752"/>
                    <a:pt x="140018" y="325184"/>
                    <a:pt x="169164" y="325184"/>
                  </a:cubicBezTo>
                  <a:cubicBezTo>
                    <a:pt x="182880" y="325184"/>
                    <a:pt x="196025" y="322326"/>
                    <a:pt x="204025" y="317183"/>
                  </a:cubicBezTo>
                  <a:lnTo>
                    <a:pt x="206311" y="377762"/>
                  </a:lnTo>
                  <a:cubicBezTo>
                    <a:pt x="190309" y="382334"/>
                    <a:pt x="172593" y="384620"/>
                    <a:pt x="149733" y="384620"/>
                  </a:cubicBezTo>
                  <a:cubicBezTo>
                    <a:pt x="89725" y="384620"/>
                    <a:pt x="56579" y="347472"/>
                    <a:pt x="56579" y="289179"/>
                  </a:cubicBezTo>
                  <a:lnTo>
                    <a:pt x="56579" y="139446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F5B0681-F719-808A-083F-C06D4E759676}"/>
                </a:ext>
              </a:extLst>
            </p:cNvPr>
            <p:cNvSpPr/>
            <p:nvPr/>
          </p:nvSpPr>
          <p:spPr>
            <a:xfrm>
              <a:off x="9151129" y="1683043"/>
              <a:ext cx="305181" cy="421195"/>
            </a:xfrm>
            <a:custGeom>
              <a:avLst/>
              <a:gdLst>
                <a:gd name="connsiteX0" fmla="*/ 155448 w 305181"/>
                <a:gd name="connsiteY0" fmla="*/ 214884 h 421195"/>
                <a:gd name="connsiteX1" fmla="*/ 156591 w 305181"/>
                <a:gd name="connsiteY1" fmla="*/ 214884 h 421195"/>
                <a:gd name="connsiteX2" fmla="*/ 227457 w 305181"/>
                <a:gd name="connsiteY2" fmla="*/ 0 h 421195"/>
                <a:gd name="connsiteX3" fmla="*/ 305181 w 305181"/>
                <a:gd name="connsiteY3" fmla="*/ 0 h 421195"/>
                <a:gd name="connsiteX4" fmla="*/ 194882 w 305181"/>
                <a:gd name="connsiteY4" fmla="*/ 292036 h 421195"/>
                <a:gd name="connsiteX5" fmla="*/ 72580 w 305181"/>
                <a:gd name="connsiteY5" fmla="*/ 421196 h 421195"/>
                <a:gd name="connsiteX6" fmla="*/ 18288 w 305181"/>
                <a:gd name="connsiteY6" fmla="*/ 413194 h 421195"/>
                <a:gd name="connsiteX7" fmla="*/ 23432 w 305181"/>
                <a:gd name="connsiteY7" fmla="*/ 356616 h 421195"/>
                <a:gd name="connsiteX8" fmla="*/ 62865 w 305181"/>
                <a:gd name="connsiteY8" fmla="*/ 361760 h 421195"/>
                <a:gd name="connsiteX9" fmla="*/ 112586 w 305181"/>
                <a:gd name="connsiteY9" fmla="*/ 309182 h 421195"/>
                <a:gd name="connsiteX10" fmla="*/ 0 w 305181"/>
                <a:gd name="connsiteY10" fmla="*/ 0 h 421195"/>
                <a:gd name="connsiteX11" fmla="*/ 84582 w 305181"/>
                <a:gd name="connsiteY11" fmla="*/ 0 h 421195"/>
                <a:gd name="connsiteX12" fmla="*/ 155448 w 305181"/>
                <a:gd name="connsiteY12" fmla="*/ 214884 h 42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5181" h="421195">
                  <a:moveTo>
                    <a:pt x="155448" y="214884"/>
                  </a:moveTo>
                  <a:lnTo>
                    <a:pt x="156591" y="214884"/>
                  </a:lnTo>
                  <a:lnTo>
                    <a:pt x="227457" y="0"/>
                  </a:lnTo>
                  <a:lnTo>
                    <a:pt x="305181" y="0"/>
                  </a:lnTo>
                  <a:lnTo>
                    <a:pt x="194882" y="292036"/>
                  </a:lnTo>
                  <a:cubicBezTo>
                    <a:pt x="170307" y="357188"/>
                    <a:pt x="152591" y="421196"/>
                    <a:pt x="72580" y="421196"/>
                  </a:cubicBezTo>
                  <a:cubicBezTo>
                    <a:pt x="54293" y="421196"/>
                    <a:pt x="36005" y="418338"/>
                    <a:pt x="18288" y="413194"/>
                  </a:cubicBezTo>
                  <a:lnTo>
                    <a:pt x="23432" y="356616"/>
                  </a:lnTo>
                  <a:cubicBezTo>
                    <a:pt x="33147" y="360045"/>
                    <a:pt x="44005" y="361760"/>
                    <a:pt x="62865" y="361760"/>
                  </a:cubicBezTo>
                  <a:cubicBezTo>
                    <a:pt x="93726" y="361760"/>
                    <a:pt x="112586" y="340614"/>
                    <a:pt x="112586" y="309182"/>
                  </a:cubicBezTo>
                  <a:lnTo>
                    <a:pt x="0" y="0"/>
                  </a:lnTo>
                  <a:lnTo>
                    <a:pt x="84582" y="0"/>
                  </a:lnTo>
                  <a:lnTo>
                    <a:pt x="155448" y="214884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6995FE4-4069-DFEB-F1BB-C658A49298F6}"/>
                </a:ext>
              </a:extLst>
            </p:cNvPr>
            <p:cNvSpPr/>
            <p:nvPr/>
          </p:nvSpPr>
          <p:spPr>
            <a:xfrm>
              <a:off x="9667765" y="1578459"/>
              <a:ext cx="320040" cy="398906"/>
            </a:xfrm>
            <a:custGeom>
              <a:avLst/>
              <a:gdLst>
                <a:gd name="connsiteX0" fmla="*/ 0 w 320040"/>
                <a:gd name="connsiteY0" fmla="*/ 0 h 398906"/>
                <a:gd name="connsiteX1" fmla="*/ 80010 w 320040"/>
                <a:gd name="connsiteY1" fmla="*/ 0 h 398906"/>
                <a:gd name="connsiteX2" fmla="*/ 80010 w 320040"/>
                <a:gd name="connsiteY2" fmla="*/ 161163 h 398906"/>
                <a:gd name="connsiteX3" fmla="*/ 240030 w 320040"/>
                <a:gd name="connsiteY3" fmla="*/ 161163 h 398906"/>
                <a:gd name="connsiteX4" fmla="*/ 240030 w 320040"/>
                <a:gd name="connsiteY4" fmla="*/ 0 h 398906"/>
                <a:gd name="connsiteX5" fmla="*/ 320040 w 320040"/>
                <a:gd name="connsiteY5" fmla="*/ 0 h 398906"/>
                <a:gd name="connsiteX6" fmla="*/ 320040 w 320040"/>
                <a:gd name="connsiteY6" fmla="*/ 398907 h 398906"/>
                <a:gd name="connsiteX7" fmla="*/ 240030 w 320040"/>
                <a:gd name="connsiteY7" fmla="*/ 398907 h 398906"/>
                <a:gd name="connsiteX8" fmla="*/ 240030 w 320040"/>
                <a:gd name="connsiteY8" fmla="*/ 224028 h 398906"/>
                <a:gd name="connsiteX9" fmla="*/ 80010 w 320040"/>
                <a:gd name="connsiteY9" fmla="*/ 224028 h 398906"/>
                <a:gd name="connsiteX10" fmla="*/ 80010 w 320040"/>
                <a:gd name="connsiteY10" fmla="*/ 398907 h 398906"/>
                <a:gd name="connsiteX11" fmla="*/ 0 w 320040"/>
                <a:gd name="connsiteY11" fmla="*/ 398907 h 398906"/>
                <a:gd name="connsiteX12" fmla="*/ 0 w 320040"/>
                <a:gd name="connsiteY12" fmla="*/ 0 h 398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0040" h="398906">
                  <a:moveTo>
                    <a:pt x="0" y="0"/>
                  </a:moveTo>
                  <a:lnTo>
                    <a:pt x="80010" y="0"/>
                  </a:lnTo>
                  <a:lnTo>
                    <a:pt x="80010" y="161163"/>
                  </a:lnTo>
                  <a:lnTo>
                    <a:pt x="240030" y="161163"/>
                  </a:lnTo>
                  <a:lnTo>
                    <a:pt x="240030" y="0"/>
                  </a:lnTo>
                  <a:lnTo>
                    <a:pt x="320040" y="0"/>
                  </a:lnTo>
                  <a:lnTo>
                    <a:pt x="320040" y="398907"/>
                  </a:lnTo>
                  <a:lnTo>
                    <a:pt x="240030" y="398907"/>
                  </a:lnTo>
                  <a:lnTo>
                    <a:pt x="240030" y="224028"/>
                  </a:lnTo>
                  <a:lnTo>
                    <a:pt x="80010" y="224028"/>
                  </a:lnTo>
                  <a:lnTo>
                    <a:pt x="80010" y="398907"/>
                  </a:lnTo>
                  <a:lnTo>
                    <a:pt x="0" y="3989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B020B86-3B3C-DA19-629C-A5302D07FFE1}"/>
                </a:ext>
              </a:extLst>
            </p:cNvPr>
            <p:cNvSpPr/>
            <p:nvPr/>
          </p:nvSpPr>
          <p:spPr>
            <a:xfrm>
              <a:off x="10054671" y="1676185"/>
              <a:ext cx="308038" cy="308038"/>
            </a:xfrm>
            <a:custGeom>
              <a:avLst/>
              <a:gdLst>
                <a:gd name="connsiteX0" fmla="*/ 153733 w 308038"/>
                <a:gd name="connsiteY0" fmla="*/ 0 h 308038"/>
                <a:gd name="connsiteX1" fmla="*/ 308038 w 308038"/>
                <a:gd name="connsiteY1" fmla="*/ 156019 h 308038"/>
                <a:gd name="connsiteX2" fmla="*/ 153733 w 308038"/>
                <a:gd name="connsiteY2" fmla="*/ 308039 h 308038"/>
                <a:gd name="connsiteX3" fmla="*/ 0 w 308038"/>
                <a:gd name="connsiteY3" fmla="*/ 156019 h 308038"/>
                <a:gd name="connsiteX4" fmla="*/ 153733 w 308038"/>
                <a:gd name="connsiteY4" fmla="*/ 0 h 308038"/>
                <a:gd name="connsiteX5" fmla="*/ 153733 w 308038"/>
                <a:gd name="connsiteY5" fmla="*/ 248602 h 308038"/>
                <a:gd name="connsiteX6" fmla="*/ 228028 w 308038"/>
                <a:gd name="connsiteY6" fmla="*/ 146876 h 308038"/>
                <a:gd name="connsiteX7" fmla="*/ 153733 w 308038"/>
                <a:gd name="connsiteY7" fmla="*/ 59436 h 308038"/>
                <a:gd name="connsiteX8" fmla="*/ 80010 w 308038"/>
                <a:gd name="connsiteY8" fmla="*/ 146876 h 308038"/>
                <a:gd name="connsiteX9" fmla="*/ 153733 w 308038"/>
                <a:gd name="connsiteY9" fmla="*/ 248602 h 30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8038" h="308038">
                  <a:moveTo>
                    <a:pt x="153733" y="0"/>
                  </a:moveTo>
                  <a:cubicBezTo>
                    <a:pt x="241172" y="0"/>
                    <a:pt x="308038" y="58865"/>
                    <a:pt x="308038" y="156019"/>
                  </a:cubicBezTo>
                  <a:cubicBezTo>
                    <a:pt x="308038" y="240602"/>
                    <a:pt x="251460" y="308039"/>
                    <a:pt x="153733" y="308039"/>
                  </a:cubicBezTo>
                  <a:cubicBezTo>
                    <a:pt x="56006" y="308039"/>
                    <a:pt x="0" y="240602"/>
                    <a:pt x="0" y="156019"/>
                  </a:cubicBezTo>
                  <a:cubicBezTo>
                    <a:pt x="0" y="58865"/>
                    <a:pt x="66865" y="0"/>
                    <a:pt x="153733" y="0"/>
                  </a:cubicBezTo>
                  <a:close/>
                  <a:moveTo>
                    <a:pt x="153733" y="248602"/>
                  </a:moveTo>
                  <a:cubicBezTo>
                    <a:pt x="212597" y="248602"/>
                    <a:pt x="228028" y="196025"/>
                    <a:pt x="228028" y="146876"/>
                  </a:cubicBezTo>
                  <a:cubicBezTo>
                    <a:pt x="228028" y="101727"/>
                    <a:pt x="204025" y="59436"/>
                    <a:pt x="153733" y="59436"/>
                  </a:cubicBezTo>
                  <a:cubicBezTo>
                    <a:pt x="103441" y="59436"/>
                    <a:pt x="80010" y="102870"/>
                    <a:pt x="80010" y="146876"/>
                  </a:cubicBezTo>
                  <a:cubicBezTo>
                    <a:pt x="80010" y="195453"/>
                    <a:pt x="95440" y="248602"/>
                    <a:pt x="153733" y="248602"/>
                  </a:cubicBez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F4CBC01-3776-463D-E8AB-9C876087303C}"/>
                </a:ext>
              </a:extLst>
            </p:cNvPr>
            <p:cNvSpPr/>
            <p:nvPr/>
          </p:nvSpPr>
          <p:spPr>
            <a:xfrm>
              <a:off x="10403857" y="1676185"/>
              <a:ext cx="213169" cy="308038"/>
            </a:xfrm>
            <a:custGeom>
              <a:avLst/>
              <a:gdLst>
                <a:gd name="connsiteX0" fmla="*/ 193739 w 213169"/>
                <a:gd name="connsiteY0" fmla="*/ 68580 h 308038"/>
                <a:gd name="connsiteX1" fmla="*/ 125159 w 213169"/>
                <a:gd name="connsiteY1" fmla="*/ 56007 h 308038"/>
                <a:gd name="connsiteX2" fmla="*/ 80010 w 213169"/>
                <a:gd name="connsiteY2" fmla="*/ 88582 h 308038"/>
                <a:gd name="connsiteX3" fmla="*/ 213170 w 213169"/>
                <a:gd name="connsiteY3" fmla="*/ 212027 h 308038"/>
                <a:gd name="connsiteX4" fmla="*/ 89725 w 213169"/>
                <a:gd name="connsiteY4" fmla="*/ 308039 h 308038"/>
                <a:gd name="connsiteX5" fmla="*/ 2857 w 213169"/>
                <a:gd name="connsiteY5" fmla="*/ 295465 h 308038"/>
                <a:gd name="connsiteX6" fmla="*/ 7429 w 213169"/>
                <a:gd name="connsiteY6" fmla="*/ 232601 h 308038"/>
                <a:gd name="connsiteX7" fmla="*/ 82868 w 213169"/>
                <a:gd name="connsiteY7" fmla="*/ 252031 h 308038"/>
                <a:gd name="connsiteX8" fmla="*/ 133159 w 213169"/>
                <a:gd name="connsiteY8" fmla="*/ 216027 h 308038"/>
                <a:gd name="connsiteX9" fmla="*/ 0 w 213169"/>
                <a:gd name="connsiteY9" fmla="*/ 91440 h 308038"/>
                <a:gd name="connsiteX10" fmla="*/ 115443 w 213169"/>
                <a:gd name="connsiteY10" fmla="*/ 0 h 308038"/>
                <a:gd name="connsiteX11" fmla="*/ 198882 w 213169"/>
                <a:gd name="connsiteY11" fmla="*/ 10858 h 308038"/>
                <a:gd name="connsiteX12" fmla="*/ 193739 w 213169"/>
                <a:gd name="connsiteY12" fmla="*/ 68580 h 30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3169" h="308038">
                  <a:moveTo>
                    <a:pt x="193739" y="68580"/>
                  </a:moveTo>
                  <a:cubicBezTo>
                    <a:pt x="170307" y="60579"/>
                    <a:pt x="153162" y="56007"/>
                    <a:pt x="125159" y="56007"/>
                  </a:cubicBezTo>
                  <a:cubicBezTo>
                    <a:pt x="104584" y="56007"/>
                    <a:pt x="80010" y="63437"/>
                    <a:pt x="80010" y="88582"/>
                  </a:cubicBezTo>
                  <a:cubicBezTo>
                    <a:pt x="80010" y="135446"/>
                    <a:pt x="213170" y="105727"/>
                    <a:pt x="213170" y="212027"/>
                  </a:cubicBezTo>
                  <a:cubicBezTo>
                    <a:pt x="213170" y="280607"/>
                    <a:pt x="152019" y="308039"/>
                    <a:pt x="89725" y="308039"/>
                  </a:cubicBezTo>
                  <a:cubicBezTo>
                    <a:pt x="60579" y="308039"/>
                    <a:pt x="30861" y="302895"/>
                    <a:pt x="2857" y="295465"/>
                  </a:cubicBezTo>
                  <a:lnTo>
                    <a:pt x="7429" y="232601"/>
                  </a:lnTo>
                  <a:cubicBezTo>
                    <a:pt x="31432" y="244602"/>
                    <a:pt x="56579" y="252031"/>
                    <a:pt x="82868" y="252031"/>
                  </a:cubicBezTo>
                  <a:cubicBezTo>
                    <a:pt x="102298" y="252031"/>
                    <a:pt x="133159" y="244602"/>
                    <a:pt x="133159" y="216027"/>
                  </a:cubicBezTo>
                  <a:cubicBezTo>
                    <a:pt x="133159" y="158306"/>
                    <a:pt x="0" y="197739"/>
                    <a:pt x="0" y="91440"/>
                  </a:cubicBezTo>
                  <a:cubicBezTo>
                    <a:pt x="0" y="28004"/>
                    <a:pt x="55436" y="0"/>
                    <a:pt x="115443" y="0"/>
                  </a:cubicBezTo>
                  <a:cubicBezTo>
                    <a:pt x="151448" y="0"/>
                    <a:pt x="174879" y="5715"/>
                    <a:pt x="198882" y="10858"/>
                  </a:cubicBezTo>
                  <a:lnTo>
                    <a:pt x="193739" y="68580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5AEA63D-60BA-E105-2DA3-B2374695FA7C}"/>
                </a:ext>
              </a:extLst>
            </p:cNvPr>
            <p:cNvSpPr/>
            <p:nvPr/>
          </p:nvSpPr>
          <p:spPr>
            <a:xfrm>
              <a:off x="10676463" y="1676185"/>
              <a:ext cx="289178" cy="421195"/>
            </a:xfrm>
            <a:custGeom>
              <a:avLst/>
              <a:gdLst>
                <a:gd name="connsiteX0" fmla="*/ 0 w 289178"/>
                <a:gd name="connsiteY0" fmla="*/ 6858 h 421195"/>
                <a:gd name="connsiteX1" fmla="*/ 73152 w 289178"/>
                <a:gd name="connsiteY1" fmla="*/ 6858 h 421195"/>
                <a:gd name="connsiteX2" fmla="*/ 73152 w 289178"/>
                <a:gd name="connsiteY2" fmla="*/ 48578 h 421195"/>
                <a:gd name="connsiteX3" fmla="*/ 74295 w 289178"/>
                <a:gd name="connsiteY3" fmla="*/ 48578 h 421195"/>
                <a:gd name="connsiteX4" fmla="*/ 165735 w 289178"/>
                <a:gd name="connsiteY4" fmla="*/ 0 h 421195"/>
                <a:gd name="connsiteX5" fmla="*/ 289179 w 289178"/>
                <a:gd name="connsiteY5" fmla="*/ 153162 h 421195"/>
                <a:gd name="connsiteX6" fmla="*/ 164021 w 289178"/>
                <a:gd name="connsiteY6" fmla="*/ 308039 h 421195"/>
                <a:gd name="connsiteX7" fmla="*/ 77724 w 289178"/>
                <a:gd name="connsiteY7" fmla="*/ 267462 h 421195"/>
                <a:gd name="connsiteX8" fmla="*/ 76581 w 289178"/>
                <a:gd name="connsiteY8" fmla="*/ 267462 h 421195"/>
                <a:gd name="connsiteX9" fmla="*/ 76581 w 289178"/>
                <a:gd name="connsiteY9" fmla="*/ 421196 h 421195"/>
                <a:gd name="connsiteX10" fmla="*/ 0 w 289178"/>
                <a:gd name="connsiteY10" fmla="*/ 421196 h 421195"/>
                <a:gd name="connsiteX11" fmla="*/ 0 w 289178"/>
                <a:gd name="connsiteY11" fmla="*/ 6858 h 421195"/>
                <a:gd name="connsiteX12" fmla="*/ 77152 w 289178"/>
                <a:gd name="connsiteY12" fmla="*/ 153162 h 421195"/>
                <a:gd name="connsiteX13" fmla="*/ 144589 w 289178"/>
                <a:gd name="connsiteY13" fmla="*/ 248602 h 421195"/>
                <a:gd name="connsiteX14" fmla="*/ 209169 w 289178"/>
                <a:gd name="connsiteY14" fmla="*/ 153162 h 421195"/>
                <a:gd name="connsiteX15" fmla="*/ 145732 w 289178"/>
                <a:gd name="connsiteY15" fmla="*/ 59436 h 421195"/>
                <a:gd name="connsiteX16" fmla="*/ 77152 w 289178"/>
                <a:gd name="connsiteY16" fmla="*/ 153162 h 42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9178" h="421195">
                  <a:moveTo>
                    <a:pt x="0" y="6858"/>
                  </a:moveTo>
                  <a:lnTo>
                    <a:pt x="73152" y="6858"/>
                  </a:lnTo>
                  <a:lnTo>
                    <a:pt x="73152" y="48578"/>
                  </a:lnTo>
                  <a:lnTo>
                    <a:pt x="74295" y="48578"/>
                  </a:lnTo>
                  <a:cubicBezTo>
                    <a:pt x="91440" y="20003"/>
                    <a:pt x="120586" y="0"/>
                    <a:pt x="165735" y="0"/>
                  </a:cubicBezTo>
                  <a:cubicBezTo>
                    <a:pt x="256032" y="0"/>
                    <a:pt x="289179" y="72009"/>
                    <a:pt x="289179" y="153162"/>
                  </a:cubicBezTo>
                  <a:cubicBezTo>
                    <a:pt x="289179" y="234315"/>
                    <a:pt x="256032" y="308039"/>
                    <a:pt x="164021" y="308039"/>
                  </a:cubicBezTo>
                  <a:cubicBezTo>
                    <a:pt x="131445" y="308039"/>
                    <a:pt x="104584" y="300038"/>
                    <a:pt x="77724" y="267462"/>
                  </a:cubicBezTo>
                  <a:lnTo>
                    <a:pt x="76581" y="267462"/>
                  </a:lnTo>
                  <a:lnTo>
                    <a:pt x="76581" y="421196"/>
                  </a:lnTo>
                  <a:lnTo>
                    <a:pt x="0" y="421196"/>
                  </a:lnTo>
                  <a:lnTo>
                    <a:pt x="0" y="6858"/>
                  </a:lnTo>
                  <a:close/>
                  <a:moveTo>
                    <a:pt x="77152" y="153162"/>
                  </a:moveTo>
                  <a:cubicBezTo>
                    <a:pt x="77152" y="194881"/>
                    <a:pt x="93726" y="248602"/>
                    <a:pt x="144589" y="248602"/>
                  </a:cubicBezTo>
                  <a:cubicBezTo>
                    <a:pt x="195453" y="248602"/>
                    <a:pt x="209169" y="193739"/>
                    <a:pt x="209169" y="153162"/>
                  </a:cubicBezTo>
                  <a:cubicBezTo>
                    <a:pt x="209169" y="112586"/>
                    <a:pt x="195453" y="59436"/>
                    <a:pt x="145732" y="59436"/>
                  </a:cubicBezTo>
                  <a:cubicBezTo>
                    <a:pt x="96012" y="59436"/>
                    <a:pt x="77152" y="112014"/>
                    <a:pt x="77152" y="153162"/>
                  </a:cubicBez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57D6C5A-62AB-FED6-ECCD-25D3FD7E4B04}"/>
                </a:ext>
              </a:extLst>
            </p:cNvPr>
            <p:cNvSpPr/>
            <p:nvPr/>
          </p:nvSpPr>
          <p:spPr>
            <a:xfrm>
              <a:off x="11027364" y="1556170"/>
              <a:ext cx="76580" cy="421195"/>
            </a:xfrm>
            <a:custGeom>
              <a:avLst/>
              <a:gdLst>
                <a:gd name="connsiteX0" fmla="*/ 0 w 76580"/>
                <a:gd name="connsiteY0" fmla="*/ 0 h 421195"/>
                <a:gd name="connsiteX1" fmla="*/ 76581 w 76580"/>
                <a:gd name="connsiteY1" fmla="*/ 0 h 421195"/>
                <a:gd name="connsiteX2" fmla="*/ 76581 w 76580"/>
                <a:gd name="connsiteY2" fmla="*/ 73152 h 421195"/>
                <a:gd name="connsiteX3" fmla="*/ 0 w 76580"/>
                <a:gd name="connsiteY3" fmla="*/ 73152 h 421195"/>
                <a:gd name="connsiteX4" fmla="*/ 0 w 76580"/>
                <a:gd name="connsiteY4" fmla="*/ 0 h 421195"/>
                <a:gd name="connsiteX5" fmla="*/ 0 w 76580"/>
                <a:gd name="connsiteY5" fmla="*/ 126873 h 421195"/>
                <a:gd name="connsiteX6" fmla="*/ 76581 w 76580"/>
                <a:gd name="connsiteY6" fmla="*/ 126873 h 421195"/>
                <a:gd name="connsiteX7" fmla="*/ 76581 w 76580"/>
                <a:gd name="connsiteY7" fmla="*/ 421196 h 421195"/>
                <a:gd name="connsiteX8" fmla="*/ 0 w 76580"/>
                <a:gd name="connsiteY8" fmla="*/ 421196 h 421195"/>
                <a:gd name="connsiteX9" fmla="*/ 0 w 76580"/>
                <a:gd name="connsiteY9" fmla="*/ 126873 h 42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80" h="421195">
                  <a:moveTo>
                    <a:pt x="0" y="0"/>
                  </a:moveTo>
                  <a:lnTo>
                    <a:pt x="76581" y="0"/>
                  </a:lnTo>
                  <a:lnTo>
                    <a:pt x="76581" y="73152"/>
                  </a:lnTo>
                  <a:lnTo>
                    <a:pt x="0" y="73152"/>
                  </a:lnTo>
                  <a:lnTo>
                    <a:pt x="0" y="0"/>
                  </a:lnTo>
                  <a:close/>
                  <a:moveTo>
                    <a:pt x="0" y="126873"/>
                  </a:moveTo>
                  <a:lnTo>
                    <a:pt x="76581" y="126873"/>
                  </a:lnTo>
                  <a:lnTo>
                    <a:pt x="76581" y="421196"/>
                  </a:lnTo>
                  <a:lnTo>
                    <a:pt x="0" y="421196"/>
                  </a:lnTo>
                  <a:lnTo>
                    <a:pt x="0" y="126873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363D38E-CC54-A8E6-54E2-727528EA42A5}"/>
                </a:ext>
              </a:extLst>
            </p:cNvPr>
            <p:cNvSpPr/>
            <p:nvPr/>
          </p:nvSpPr>
          <p:spPr>
            <a:xfrm>
              <a:off x="11153094" y="1599604"/>
              <a:ext cx="206311" cy="384619"/>
            </a:xfrm>
            <a:custGeom>
              <a:avLst/>
              <a:gdLst>
                <a:gd name="connsiteX0" fmla="*/ 56579 w 206311"/>
                <a:gd name="connsiteY0" fmla="*/ 139446 h 384619"/>
                <a:gd name="connsiteX1" fmla="*/ 0 w 206311"/>
                <a:gd name="connsiteY1" fmla="*/ 139446 h 384619"/>
                <a:gd name="connsiteX2" fmla="*/ 0 w 206311"/>
                <a:gd name="connsiteY2" fmla="*/ 83439 h 384619"/>
                <a:gd name="connsiteX3" fmla="*/ 56579 w 206311"/>
                <a:gd name="connsiteY3" fmla="*/ 83439 h 384619"/>
                <a:gd name="connsiteX4" fmla="*/ 56579 w 206311"/>
                <a:gd name="connsiteY4" fmla="*/ 24575 h 384619"/>
                <a:gd name="connsiteX5" fmla="*/ 133160 w 206311"/>
                <a:gd name="connsiteY5" fmla="*/ 0 h 384619"/>
                <a:gd name="connsiteX6" fmla="*/ 133160 w 206311"/>
                <a:gd name="connsiteY6" fmla="*/ 83439 h 384619"/>
                <a:gd name="connsiteX7" fmla="*/ 201168 w 206311"/>
                <a:gd name="connsiteY7" fmla="*/ 83439 h 384619"/>
                <a:gd name="connsiteX8" fmla="*/ 201168 w 206311"/>
                <a:gd name="connsiteY8" fmla="*/ 139446 h 384619"/>
                <a:gd name="connsiteX9" fmla="*/ 133160 w 206311"/>
                <a:gd name="connsiteY9" fmla="*/ 139446 h 384619"/>
                <a:gd name="connsiteX10" fmla="*/ 133160 w 206311"/>
                <a:gd name="connsiteY10" fmla="*/ 276606 h 384619"/>
                <a:gd name="connsiteX11" fmla="*/ 169164 w 206311"/>
                <a:gd name="connsiteY11" fmla="*/ 325184 h 384619"/>
                <a:gd name="connsiteX12" fmla="*/ 204026 w 206311"/>
                <a:gd name="connsiteY12" fmla="*/ 317183 h 384619"/>
                <a:gd name="connsiteX13" fmla="*/ 206312 w 206311"/>
                <a:gd name="connsiteY13" fmla="*/ 377762 h 384619"/>
                <a:gd name="connsiteX14" fmla="*/ 149733 w 206311"/>
                <a:gd name="connsiteY14" fmla="*/ 384620 h 384619"/>
                <a:gd name="connsiteX15" fmla="*/ 56579 w 206311"/>
                <a:gd name="connsiteY15" fmla="*/ 289179 h 384619"/>
                <a:gd name="connsiteX16" fmla="*/ 56579 w 206311"/>
                <a:gd name="connsiteY16" fmla="*/ 139446 h 384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6311" h="384619">
                  <a:moveTo>
                    <a:pt x="56579" y="139446"/>
                  </a:moveTo>
                  <a:lnTo>
                    <a:pt x="0" y="139446"/>
                  </a:lnTo>
                  <a:lnTo>
                    <a:pt x="0" y="83439"/>
                  </a:lnTo>
                  <a:lnTo>
                    <a:pt x="56579" y="83439"/>
                  </a:lnTo>
                  <a:lnTo>
                    <a:pt x="56579" y="24575"/>
                  </a:lnTo>
                  <a:lnTo>
                    <a:pt x="133160" y="0"/>
                  </a:lnTo>
                  <a:lnTo>
                    <a:pt x="133160" y="83439"/>
                  </a:lnTo>
                  <a:lnTo>
                    <a:pt x="201168" y="83439"/>
                  </a:lnTo>
                  <a:lnTo>
                    <a:pt x="201168" y="139446"/>
                  </a:lnTo>
                  <a:lnTo>
                    <a:pt x="133160" y="139446"/>
                  </a:lnTo>
                  <a:lnTo>
                    <a:pt x="133160" y="276606"/>
                  </a:lnTo>
                  <a:cubicBezTo>
                    <a:pt x="133160" y="301752"/>
                    <a:pt x="140018" y="325184"/>
                    <a:pt x="169164" y="325184"/>
                  </a:cubicBezTo>
                  <a:cubicBezTo>
                    <a:pt x="182880" y="325184"/>
                    <a:pt x="196025" y="322326"/>
                    <a:pt x="204026" y="317183"/>
                  </a:cubicBezTo>
                  <a:lnTo>
                    <a:pt x="206312" y="377762"/>
                  </a:lnTo>
                  <a:cubicBezTo>
                    <a:pt x="190310" y="382334"/>
                    <a:pt x="172593" y="384620"/>
                    <a:pt x="149733" y="384620"/>
                  </a:cubicBezTo>
                  <a:cubicBezTo>
                    <a:pt x="89726" y="384620"/>
                    <a:pt x="56579" y="347472"/>
                    <a:pt x="56579" y="289179"/>
                  </a:cubicBezTo>
                  <a:lnTo>
                    <a:pt x="56579" y="139446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6AC27B7-DBA6-1B37-6A51-F5A87D2AF8BA}"/>
                </a:ext>
              </a:extLst>
            </p:cNvPr>
            <p:cNvSpPr/>
            <p:nvPr/>
          </p:nvSpPr>
          <p:spPr>
            <a:xfrm>
              <a:off x="11387980" y="1676185"/>
              <a:ext cx="265747" cy="308038"/>
            </a:xfrm>
            <a:custGeom>
              <a:avLst/>
              <a:gdLst>
                <a:gd name="connsiteX0" fmla="*/ 32004 w 265747"/>
                <a:gd name="connsiteY0" fmla="*/ 22289 h 308038"/>
                <a:gd name="connsiteX1" fmla="*/ 134302 w 265747"/>
                <a:gd name="connsiteY1" fmla="*/ 0 h 308038"/>
                <a:gd name="connsiteX2" fmla="*/ 261175 w 265747"/>
                <a:gd name="connsiteY2" fmla="*/ 124015 h 308038"/>
                <a:gd name="connsiteX3" fmla="*/ 261175 w 265747"/>
                <a:gd name="connsiteY3" fmla="*/ 161735 h 308038"/>
                <a:gd name="connsiteX4" fmla="*/ 262318 w 265747"/>
                <a:gd name="connsiteY4" fmla="*/ 235458 h 308038"/>
                <a:gd name="connsiteX5" fmla="*/ 265747 w 265747"/>
                <a:gd name="connsiteY5" fmla="*/ 301181 h 308038"/>
                <a:gd name="connsiteX6" fmla="*/ 198311 w 265747"/>
                <a:gd name="connsiteY6" fmla="*/ 301181 h 308038"/>
                <a:gd name="connsiteX7" fmla="*/ 194881 w 265747"/>
                <a:gd name="connsiteY7" fmla="*/ 257175 h 308038"/>
                <a:gd name="connsiteX8" fmla="*/ 193738 w 265747"/>
                <a:gd name="connsiteY8" fmla="*/ 257175 h 308038"/>
                <a:gd name="connsiteX9" fmla="*/ 102870 w 265747"/>
                <a:gd name="connsiteY9" fmla="*/ 308039 h 308038"/>
                <a:gd name="connsiteX10" fmla="*/ 0 w 265747"/>
                <a:gd name="connsiteY10" fmla="*/ 220599 h 308038"/>
                <a:gd name="connsiteX11" fmla="*/ 50292 w 265747"/>
                <a:gd name="connsiteY11" fmla="*/ 136589 h 308038"/>
                <a:gd name="connsiteX12" fmla="*/ 149161 w 265747"/>
                <a:gd name="connsiteY12" fmla="*/ 119444 h 308038"/>
                <a:gd name="connsiteX13" fmla="*/ 191452 w 265747"/>
                <a:gd name="connsiteY13" fmla="*/ 119444 h 308038"/>
                <a:gd name="connsiteX14" fmla="*/ 125159 w 265747"/>
                <a:gd name="connsiteY14" fmla="*/ 56007 h 308038"/>
                <a:gd name="connsiteX15" fmla="*/ 34290 w 265747"/>
                <a:gd name="connsiteY15" fmla="*/ 88011 h 308038"/>
                <a:gd name="connsiteX16" fmla="*/ 32004 w 265747"/>
                <a:gd name="connsiteY16" fmla="*/ 22289 h 308038"/>
                <a:gd name="connsiteX17" fmla="*/ 121729 w 265747"/>
                <a:gd name="connsiteY17" fmla="*/ 252031 h 308038"/>
                <a:gd name="connsiteX18" fmla="*/ 175450 w 265747"/>
                <a:gd name="connsiteY18" fmla="*/ 225743 h 308038"/>
                <a:gd name="connsiteX19" fmla="*/ 191452 w 265747"/>
                <a:gd name="connsiteY19" fmla="*/ 165164 h 308038"/>
                <a:gd name="connsiteX20" fmla="*/ 158305 w 265747"/>
                <a:gd name="connsiteY20" fmla="*/ 165164 h 308038"/>
                <a:gd name="connsiteX21" fmla="*/ 73152 w 265747"/>
                <a:gd name="connsiteY21" fmla="*/ 216027 h 308038"/>
                <a:gd name="connsiteX22" fmla="*/ 121729 w 265747"/>
                <a:gd name="connsiteY22" fmla="*/ 252031 h 30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5747" h="308038">
                  <a:moveTo>
                    <a:pt x="32004" y="22289"/>
                  </a:moveTo>
                  <a:cubicBezTo>
                    <a:pt x="61722" y="8573"/>
                    <a:pt x="101727" y="0"/>
                    <a:pt x="134302" y="0"/>
                  </a:cubicBezTo>
                  <a:cubicBezTo>
                    <a:pt x="224028" y="0"/>
                    <a:pt x="261175" y="37148"/>
                    <a:pt x="261175" y="124015"/>
                  </a:cubicBezTo>
                  <a:lnTo>
                    <a:pt x="261175" y="161735"/>
                  </a:lnTo>
                  <a:cubicBezTo>
                    <a:pt x="261175" y="191452"/>
                    <a:pt x="261747" y="213741"/>
                    <a:pt x="262318" y="235458"/>
                  </a:cubicBezTo>
                  <a:cubicBezTo>
                    <a:pt x="262890" y="257747"/>
                    <a:pt x="264033" y="278321"/>
                    <a:pt x="265747" y="301181"/>
                  </a:cubicBezTo>
                  <a:lnTo>
                    <a:pt x="198311" y="301181"/>
                  </a:lnTo>
                  <a:cubicBezTo>
                    <a:pt x="195453" y="285750"/>
                    <a:pt x="195453" y="266319"/>
                    <a:pt x="194881" y="257175"/>
                  </a:cubicBezTo>
                  <a:lnTo>
                    <a:pt x="193738" y="257175"/>
                  </a:lnTo>
                  <a:cubicBezTo>
                    <a:pt x="176022" y="289751"/>
                    <a:pt x="137731" y="308039"/>
                    <a:pt x="102870" y="308039"/>
                  </a:cubicBezTo>
                  <a:cubicBezTo>
                    <a:pt x="50863" y="308039"/>
                    <a:pt x="0" y="276606"/>
                    <a:pt x="0" y="220599"/>
                  </a:cubicBezTo>
                  <a:cubicBezTo>
                    <a:pt x="0" y="176594"/>
                    <a:pt x="21145" y="150876"/>
                    <a:pt x="50292" y="136589"/>
                  </a:cubicBezTo>
                  <a:cubicBezTo>
                    <a:pt x="79438" y="122301"/>
                    <a:pt x="117157" y="119444"/>
                    <a:pt x="149161" y="119444"/>
                  </a:cubicBezTo>
                  <a:lnTo>
                    <a:pt x="191452" y="119444"/>
                  </a:lnTo>
                  <a:cubicBezTo>
                    <a:pt x="191452" y="72009"/>
                    <a:pt x="170307" y="56007"/>
                    <a:pt x="125159" y="56007"/>
                  </a:cubicBezTo>
                  <a:cubicBezTo>
                    <a:pt x="92583" y="56007"/>
                    <a:pt x="60007" y="68580"/>
                    <a:pt x="34290" y="88011"/>
                  </a:cubicBezTo>
                  <a:lnTo>
                    <a:pt x="32004" y="22289"/>
                  </a:lnTo>
                  <a:close/>
                  <a:moveTo>
                    <a:pt x="121729" y="252031"/>
                  </a:moveTo>
                  <a:cubicBezTo>
                    <a:pt x="145161" y="252031"/>
                    <a:pt x="163449" y="241744"/>
                    <a:pt x="175450" y="225743"/>
                  </a:cubicBezTo>
                  <a:cubicBezTo>
                    <a:pt x="188023" y="209169"/>
                    <a:pt x="191452" y="188023"/>
                    <a:pt x="191452" y="165164"/>
                  </a:cubicBezTo>
                  <a:lnTo>
                    <a:pt x="158305" y="165164"/>
                  </a:lnTo>
                  <a:cubicBezTo>
                    <a:pt x="124016" y="165164"/>
                    <a:pt x="73152" y="170879"/>
                    <a:pt x="73152" y="216027"/>
                  </a:cubicBezTo>
                  <a:cubicBezTo>
                    <a:pt x="73152" y="241173"/>
                    <a:pt x="94297" y="252031"/>
                    <a:pt x="121729" y="252031"/>
                  </a:cubicBez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CA180C9-D103-014E-9BFF-6F9CEC04566D}"/>
                </a:ext>
              </a:extLst>
            </p:cNvPr>
            <p:cNvSpPr/>
            <p:nvPr/>
          </p:nvSpPr>
          <p:spPr>
            <a:xfrm>
              <a:off x="11726309" y="1548741"/>
              <a:ext cx="76580" cy="428625"/>
            </a:xfrm>
            <a:custGeom>
              <a:avLst/>
              <a:gdLst>
                <a:gd name="connsiteX0" fmla="*/ 0 w 76580"/>
                <a:gd name="connsiteY0" fmla="*/ 0 h 428625"/>
                <a:gd name="connsiteX1" fmla="*/ 76581 w 76580"/>
                <a:gd name="connsiteY1" fmla="*/ 0 h 428625"/>
                <a:gd name="connsiteX2" fmla="*/ 76581 w 76580"/>
                <a:gd name="connsiteY2" fmla="*/ 428625 h 428625"/>
                <a:gd name="connsiteX3" fmla="*/ 0 w 76580"/>
                <a:gd name="connsiteY3" fmla="*/ 428625 h 428625"/>
                <a:gd name="connsiteX4" fmla="*/ 0 w 76580"/>
                <a:gd name="connsiteY4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80" h="428625">
                  <a:moveTo>
                    <a:pt x="0" y="0"/>
                  </a:moveTo>
                  <a:lnTo>
                    <a:pt x="76581" y="0"/>
                  </a:lnTo>
                  <a:lnTo>
                    <a:pt x="76581" y="428625"/>
                  </a:lnTo>
                  <a:lnTo>
                    <a:pt x="0" y="428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0FA57DD-88FE-42B8-E5B0-C34FD71EB54C}"/>
                </a:ext>
              </a:extLst>
            </p:cNvPr>
            <p:cNvSpPr/>
            <p:nvPr/>
          </p:nvSpPr>
          <p:spPr>
            <a:xfrm>
              <a:off x="11864611" y="1676185"/>
              <a:ext cx="213169" cy="308038"/>
            </a:xfrm>
            <a:custGeom>
              <a:avLst/>
              <a:gdLst>
                <a:gd name="connsiteX0" fmla="*/ 193739 w 213169"/>
                <a:gd name="connsiteY0" fmla="*/ 68580 h 308038"/>
                <a:gd name="connsiteX1" fmla="*/ 125159 w 213169"/>
                <a:gd name="connsiteY1" fmla="*/ 56007 h 308038"/>
                <a:gd name="connsiteX2" fmla="*/ 80010 w 213169"/>
                <a:gd name="connsiteY2" fmla="*/ 88582 h 308038"/>
                <a:gd name="connsiteX3" fmla="*/ 213170 w 213169"/>
                <a:gd name="connsiteY3" fmla="*/ 212027 h 308038"/>
                <a:gd name="connsiteX4" fmla="*/ 89725 w 213169"/>
                <a:gd name="connsiteY4" fmla="*/ 308039 h 308038"/>
                <a:gd name="connsiteX5" fmla="*/ 2857 w 213169"/>
                <a:gd name="connsiteY5" fmla="*/ 295465 h 308038"/>
                <a:gd name="connsiteX6" fmla="*/ 7430 w 213169"/>
                <a:gd name="connsiteY6" fmla="*/ 232601 h 308038"/>
                <a:gd name="connsiteX7" fmla="*/ 82868 w 213169"/>
                <a:gd name="connsiteY7" fmla="*/ 252031 h 308038"/>
                <a:gd name="connsiteX8" fmla="*/ 133160 w 213169"/>
                <a:gd name="connsiteY8" fmla="*/ 216027 h 308038"/>
                <a:gd name="connsiteX9" fmla="*/ 0 w 213169"/>
                <a:gd name="connsiteY9" fmla="*/ 91440 h 308038"/>
                <a:gd name="connsiteX10" fmla="*/ 115443 w 213169"/>
                <a:gd name="connsiteY10" fmla="*/ 0 h 308038"/>
                <a:gd name="connsiteX11" fmla="*/ 198882 w 213169"/>
                <a:gd name="connsiteY11" fmla="*/ 10858 h 308038"/>
                <a:gd name="connsiteX12" fmla="*/ 193739 w 213169"/>
                <a:gd name="connsiteY12" fmla="*/ 68580 h 30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3169" h="308038">
                  <a:moveTo>
                    <a:pt x="193739" y="68580"/>
                  </a:moveTo>
                  <a:cubicBezTo>
                    <a:pt x="170307" y="60579"/>
                    <a:pt x="153162" y="56007"/>
                    <a:pt x="125159" y="56007"/>
                  </a:cubicBezTo>
                  <a:cubicBezTo>
                    <a:pt x="104585" y="56007"/>
                    <a:pt x="80010" y="63437"/>
                    <a:pt x="80010" y="88582"/>
                  </a:cubicBezTo>
                  <a:cubicBezTo>
                    <a:pt x="80010" y="135446"/>
                    <a:pt x="213170" y="105727"/>
                    <a:pt x="213170" y="212027"/>
                  </a:cubicBezTo>
                  <a:cubicBezTo>
                    <a:pt x="213170" y="280607"/>
                    <a:pt x="152019" y="308039"/>
                    <a:pt x="89725" y="308039"/>
                  </a:cubicBezTo>
                  <a:cubicBezTo>
                    <a:pt x="60579" y="308039"/>
                    <a:pt x="30861" y="302895"/>
                    <a:pt x="2857" y="295465"/>
                  </a:cubicBezTo>
                  <a:lnTo>
                    <a:pt x="7430" y="232601"/>
                  </a:lnTo>
                  <a:cubicBezTo>
                    <a:pt x="31432" y="244602"/>
                    <a:pt x="56579" y="252031"/>
                    <a:pt x="82868" y="252031"/>
                  </a:cubicBezTo>
                  <a:cubicBezTo>
                    <a:pt x="102298" y="252031"/>
                    <a:pt x="133160" y="244602"/>
                    <a:pt x="133160" y="216027"/>
                  </a:cubicBezTo>
                  <a:cubicBezTo>
                    <a:pt x="133160" y="158306"/>
                    <a:pt x="0" y="197739"/>
                    <a:pt x="0" y="91440"/>
                  </a:cubicBezTo>
                  <a:cubicBezTo>
                    <a:pt x="0" y="28004"/>
                    <a:pt x="55436" y="0"/>
                    <a:pt x="115443" y="0"/>
                  </a:cubicBezTo>
                  <a:cubicBezTo>
                    <a:pt x="151448" y="0"/>
                    <a:pt x="174879" y="5715"/>
                    <a:pt x="198882" y="10858"/>
                  </a:cubicBezTo>
                  <a:lnTo>
                    <a:pt x="193739" y="68580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AB2EA27-07F9-691D-81AF-11396642BA8C}"/>
                </a:ext>
              </a:extLst>
            </p:cNvPr>
            <p:cNvGrpSpPr/>
            <p:nvPr/>
          </p:nvGrpSpPr>
          <p:grpSpPr>
            <a:xfrm>
              <a:off x="8209203" y="2167866"/>
              <a:ext cx="3868577" cy="290322"/>
              <a:chOff x="3562717" y="2167866"/>
              <a:chExt cx="3868577" cy="290322"/>
            </a:xfrm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75BEECA-7467-9F3D-D08C-B786F2F7E29C}"/>
                  </a:ext>
                </a:extLst>
              </p:cNvPr>
              <p:cNvSpPr/>
              <p:nvPr/>
            </p:nvSpPr>
            <p:spPr>
              <a:xfrm>
                <a:off x="3562717" y="2187678"/>
                <a:ext cx="218694" cy="265937"/>
              </a:xfrm>
              <a:custGeom>
                <a:avLst/>
                <a:gdLst>
                  <a:gd name="connsiteX0" fmla="*/ 0 w 218694"/>
                  <a:gd name="connsiteY0" fmla="*/ 0 h 265937"/>
                  <a:gd name="connsiteX1" fmla="*/ 65532 w 218694"/>
                  <a:gd name="connsiteY1" fmla="*/ 0 h 265937"/>
                  <a:gd name="connsiteX2" fmla="*/ 166878 w 218694"/>
                  <a:gd name="connsiteY2" fmla="*/ 198882 h 265937"/>
                  <a:gd name="connsiteX3" fmla="*/ 167640 w 218694"/>
                  <a:gd name="connsiteY3" fmla="*/ 198882 h 265937"/>
                  <a:gd name="connsiteX4" fmla="*/ 167640 w 218694"/>
                  <a:gd name="connsiteY4" fmla="*/ 0 h 265937"/>
                  <a:gd name="connsiteX5" fmla="*/ 218694 w 218694"/>
                  <a:gd name="connsiteY5" fmla="*/ 0 h 265937"/>
                  <a:gd name="connsiteX6" fmla="*/ 218694 w 218694"/>
                  <a:gd name="connsiteY6" fmla="*/ 265938 h 265937"/>
                  <a:gd name="connsiteX7" fmla="*/ 153543 w 218694"/>
                  <a:gd name="connsiteY7" fmla="*/ 265938 h 265937"/>
                  <a:gd name="connsiteX8" fmla="*/ 51816 w 218694"/>
                  <a:gd name="connsiteY8" fmla="*/ 67056 h 265937"/>
                  <a:gd name="connsiteX9" fmla="*/ 51054 w 218694"/>
                  <a:gd name="connsiteY9" fmla="*/ 67056 h 265937"/>
                  <a:gd name="connsiteX10" fmla="*/ 51054 w 218694"/>
                  <a:gd name="connsiteY10" fmla="*/ 265938 h 265937"/>
                  <a:gd name="connsiteX11" fmla="*/ 0 w 218694"/>
                  <a:gd name="connsiteY11" fmla="*/ 265938 h 265937"/>
                  <a:gd name="connsiteX12" fmla="*/ 0 w 218694"/>
                  <a:gd name="connsiteY12" fmla="*/ 0 h 265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8694" h="265937">
                    <a:moveTo>
                      <a:pt x="0" y="0"/>
                    </a:moveTo>
                    <a:lnTo>
                      <a:pt x="65532" y="0"/>
                    </a:lnTo>
                    <a:lnTo>
                      <a:pt x="166878" y="198882"/>
                    </a:lnTo>
                    <a:lnTo>
                      <a:pt x="167640" y="198882"/>
                    </a:lnTo>
                    <a:lnTo>
                      <a:pt x="167640" y="0"/>
                    </a:lnTo>
                    <a:lnTo>
                      <a:pt x="218694" y="0"/>
                    </a:lnTo>
                    <a:lnTo>
                      <a:pt x="218694" y="265938"/>
                    </a:lnTo>
                    <a:lnTo>
                      <a:pt x="153543" y="265938"/>
                    </a:lnTo>
                    <a:lnTo>
                      <a:pt x="51816" y="67056"/>
                    </a:lnTo>
                    <a:lnTo>
                      <a:pt x="51054" y="67056"/>
                    </a:lnTo>
                    <a:lnTo>
                      <a:pt x="51054" y="265938"/>
                    </a:lnTo>
                    <a:lnTo>
                      <a:pt x="0" y="2659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DC7B50BF-A906-F502-2175-B20FEE56C732}"/>
                  </a:ext>
                </a:extLst>
              </p:cNvPr>
              <p:cNvSpPr/>
              <p:nvPr/>
            </p:nvSpPr>
            <p:spPr>
              <a:xfrm>
                <a:off x="3840465" y="2187678"/>
                <a:ext cx="213360" cy="265937"/>
              </a:xfrm>
              <a:custGeom>
                <a:avLst/>
                <a:gdLst>
                  <a:gd name="connsiteX0" fmla="*/ 0 w 213360"/>
                  <a:gd name="connsiteY0" fmla="*/ 0 h 265937"/>
                  <a:gd name="connsiteX1" fmla="*/ 53340 w 213360"/>
                  <a:gd name="connsiteY1" fmla="*/ 0 h 265937"/>
                  <a:gd name="connsiteX2" fmla="*/ 53340 w 213360"/>
                  <a:gd name="connsiteY2" fmla="*/ 107442 h 265937"/>
                  <a:gd name="connsiteX3" fmla="*/ 160020 w 213360"/>
                  <a:gd name="connsiteY3" fmla="*/ 107442 h 265937"/>
                  <a:gd name="connsiteX4" fmla="*/ 160020 w 213360"/>
                  <a:gd name="connsiteY4" fmla="*/ 0 h 265937"/>
                  <a:gd name="connsiteX5" fmla="*/ 213360 w 213360"/>
                  <a:gd name="connsiteY5" fmla="*/ 0 h 265937"/>
                  <a:gd name="connsiteX6" fmla="*/ 213360 w 213360"/>
                  <a:gd name="connsiteY6" fmla="*/ 265938 h 265937"/>
                  <a:gd name="connsiteX7" fmla="*/ 160020 w 213360"/>
                  <a:gd name="connsiteY7" fmla="*/ 265938 h 265937"/>
                  <a:gd name="connsiteX8" fmla="*/ 160020 w 213360"/>
                  <a:gd name="connsiteY8" fmla="*/ 149352 h 265937"/>
                  <a:gd name="connsiteX9" fmla="*/ 53340 w 213360"/>
                  <a:gd name="connsiteY9" fmla="*/ 149352 h 265937"/>
                  <a:gd name="connsiteX10" fmla="*/ 53340 w 213360"/>
                  <a:gd name="connsiteY10" fmla="*/ 265938 h 265937"/>
                  <a:gd name="connsiteX11" fmla="*/ 0 w 213360"/>
                  <a:gd name="connsiteY11" fmla="*/ 265938 h 265937"/>
                  <a:gd name="connsiteX12" fmla="*/ 0 w 213360"/>
                  <a:gd name="connsiteY12" fmla="*/ 0 h 265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3360" h="265937">
                    <a:moveTo>
                      <a:pt x="0" y="0"/>
                    </a:moveTo>
                    <a:lnTo>
                      <a:pt x="53340" y="0"/>
                    </a:lnTo>
                    <a:lnTo>
                      <a:pt x="53340" y="107442"/>
                    </a:lnTo>
                    <a:lnTo>
                      <a:pt x="160020" y="107442"/>
                    </a:lnTo>
                    <a:lnTo>
                      <a:pt x="160020" y="0"/>
                    </a:lnTo>
                    <a:lnTo>
                      <a:pt x="213360" y="0"/>
                    </a:lnTo>
                    <a:lnTo>
                      <a:pt x="213360" y="265938"/>
                    </a:lnTo>
                    <a:lnTo>
                      <a:pt x="160020" y="265938"/>
                    </a:lnTo>
                    <a:lnTo>
                      <a:pt x="160020" y="149352"/>
                    </a:lnTo>
                    <a:lnTo>
                      <a:pt x="53340" y="149352"/>
                    </a:lnTo>
                    <a:lnTo>
                      <a:pt x="53340" y="265938"/>
                    </a:lnTo>
                    <a:lnTo>
                      <a:pt x="0" y="2659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2CEDD61-81E3-DE56-7D11-D45CB12C9FB3}"/>
                  </a:ext>
                </a:extLst>
              </p:cNvPr>
              <p:cNvSpPr/>
              <p:nvPr/>
            </p:nvSpPr>
            <p:spPr>
              <a:xfrm>
                <a:off x="4106785" y="2183106"/>
                <a:ext cx="172212" cy="275081"/>
              </a:xfrm>
              <a:custGeom>
                <a:avLst/>
                <a:gdLst>
                  <a:gd name="connsiteX0" fmla="*/ 151638 w 172212"/>
                  <a:gd name="connsiteY0" fmla="*/ 53340 h 275081"/>
                  <a:gd name="connsiteX1" fmla="*/ 97536 w 172212"/>
                  <a:gd name="connsiteY1" fmla="*/ 41910 h 275081"/>
                  <a:gd name="connsiteX2" fmla="*/ 55626 w 172212"/>
                  <a:gd name="connsiteY2" fmla="*/ 78867 h 275081"/>
                  <a:gd name="connsiteX3" fmla="*/ 172212 w 172212"/>
                  <a:gd name="connsiteY3" fmla="*/ 194691 h 275081"/>
                  <a:gd name="connsiteX4" fmla="*/ 72390 w 172212"/>
                  <a:gd name="connsiteY4" fmla="*/ 275082 h 275081"/>
                  <a:gd name="connsiteX5" fmla="*/ 4191 w 172212"/>
                  <a:gd name="connsiteY5" fmla="*/ 264795 h 275081"/>
                  <a:gd name="connsiteX6" fmla="*/ 9144 w 172212"/>
                  <a:gd name="connsiteY6" fmla="*/ 216789 h 275081"/>
                  <a:gd name="connsiteX7" fmla="*/ 69342 w 172212"/>
                  <a:gd name="connsiteY7" fmla="*/ 233172 h 275081"/>
                  <a:gd name="connsiteX8" fmla="*/ 116586 w 172212"/>
                  <a:gd name="connsiteY8" fmla="*/ 198882 h 275081"/>
                  <a:gd name="connsiteX9" fmla="*/ 0 w 172212"/>
                  <a:gd name="connsiteY9" fmla="*/ 81153 h 275081"/>
                  <a:gd name="connsiteX10" fmla="*/ 92964 w 172212"/>
                  <a:gd name="connsiteY10" fmla="*/ 0 h 275081"/>
                  <a:gd name="connsiteX11" fmla="*/ 156591 w 172212"/>
                  <a:gd name="connsiteY11" fmla="*/ 9525 h 275081"/>
                  <a:gd name="connsiteX12" fmla="*/ 151638 w 172212"/>
                  <a:gd name="connsiteY12" fmla="*/ 53340 h 275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2212" h="275081">
                    <a:moveTo>
                      <a:pt x="151638" y="53340"/>
                    </a:moveTo>
                    <a:cubicBezTo>
                      <a:pt x="134874" y="46101"/>
                      <a:pt x="116205" y="41910"/>
                      <a:pt x="97536" y="41910"/>
                    </a:cubicBezTo>
                    <a:cubicBezTo>
                      <a:pt x="78867" y="41910"/>
                      <a:pt x="55626" y="49911"/>
                      <a:pt x="55626" y="78867"/>
                    </a:cubicBezTo>
                    <a:cubicBezTo>
                      <a:pt x="55626" y="124968"/>
                      <a:pt x="172212" y="105537"/>
                      <a:pt x="172212" y="194691"/>
                    </a:cubicBezTo>
                    <a:cubicBezTo>
                      <a:pt x="172212" y="252984"/>
                      <a:pt x="126111" y="275082"/>
                      <a:pt x="72390" y="275082"/>
                    </a:cubicBezTo>
                    <a:cubicBezTo>
                      <a:pt x="43434" y="275082"/>
                      <a:pt x="30480" y="271272"/>
                      <a:pt x="4191" y="264795"/>
                    </a:cubicBezTo>
                    <a:lnTo>
                      <a:pt x="9144" y="216789"/>
                    </a:lnTo>
                    <a:cubicBezTo>
                      <a:pt x="27432" y="226695"/>
                      <a:pt x="48387" y="233172"/>
                      <a:pt x="69342" y="233172"/>
                    </a:cubicBezTo>
                    <a:cubicBezTo>
                      <a:pt x="90297" y="233172"/>
                      <a:pt x="116586" y="222885"/>
                      <a:pt x="116586" y="198882"/>
                    </a:cubicBezTo>
                    <a:cubicBezTo>
                      <a:pt x="116586" y="148209"/>
                      <a:pt x="0" y="169164"/>
                      <a:pt x="0" y="81153"/>
                    </a:cubicBezTo>
                    <a:cubicBezTo>
                      <a:pt x="0" y="21717"/>
                      <a:pt x="46101" y="0"/>
                      <a:pt x="92964" y="0"/>
                    </a:cubicBezTo>
                    <a:cubicBezTo>
                      <a:pt x="115824" y="0"/>
                      <a:pt x="137160" y="3048"/>
                      <a:pt x="156591" y="9525"/>
                    </a:cubicBezTo>
                    <a:lnTo>
                      <a:pt x="151638" y="53340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CF0CD45-3C35-16EB-19AB-DB5477805E53}"/>
                  </a:ext>
                </a:extLst>
              </p:cNvPr>
              <p:cNvSpPr/>
              <p:nvPr/>
            </p:nvSpPr>
            <p:spPr>
              <a:xfrm>
                <a:off x="4433302" y="2187678"/>
                <a:ext cx="147827" cy="265937"/>
              </a:xfrm>
              <a:custGeom>
                <a:avLst/>
                <a:gdLst>
                  <a:gd name="connsiteX0" fmla="*/ 0 w 147827"/>
                  <a:gd name="connsiteY0" fmla="*/ 0 h 265937"/>
                  <a:gd name="connsiteX1" fmla="*/ 147828 w 147827"/>
                  <a:gd name="connsiteY1" fmla="*/ 0 h 265937"/>
                  <a:gd name="connsiteX2" fmla="*/ 147828 w 147827"/>
                  <a:gd name="connsiteY2" fmla="*/ 41910 h 265937"/>
                  <a:gd name="connsiteX3" fmla="*/ 53340 w 147827"/>
                  <a:gd name="connsiteY3" fmla="*/ 41910 h 265937"/>
                  <a:gd name="connsiteX4" fmla="*/ 53340 w 147827"/>
                  <a:gd name="connsiteY4" fmla="*/ 107442 h 265937"/>
                  <a:gd name="connsiteX5" fmla="*/ 143256 w 147827"/>
                  <a:gd name="connsiteY5" fmla="*/ 107442 h 265937"/>
                  <a:gd name="connsiteX6" fmla="*/ 143256 w 147827"/>
                  <a:gd name="connsiteY6" fmla="*/ 149352 h 265937"/>
                  <a:gd name="connsiteX7" fmla="*/ 53340 w 147827"/>
                  <a:gd name="connsiteY7" fmla="*/ 149352 h 265937"/>
                  <a:gd name="connsiteX8" fmla="*/ 53340 w 147827"/>
                  <a:gd name="connsiteY8" fmla="*/ 265938 h 265937"/>
                  <a:gd name="connsiteX9" fmla="*/ 0 w 147827"/>
                  <a:gd name="connsiteY9" fmla="*/ 265938 h 265937"/>
                  <a:gd name="connsiteX10" fmla="*/ 0 w 147827"/>
                  <a:gd name="connsiteY10" fmla="*/ 0 h 265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7827" h="265937">
                    <a:moveTo>
                      <a:pt x="0" y="0"/>
                    </a:moveTo>
                    <a:lnTo>
                      <a:pt x="147828" y="0"/>
                    </a:lnTo>
                    <a:lnTo>
                      <a:pt x="147828" y="41910"/>
                    </a:lnTo>
                    <a:lnTo>
                      <a:pt x="53340" y="41910"/>
                    </a:lnTo>
                    <a:lnTo>
                      <a:pt x="53340" y="107442"/>
                    </a:lnTo>
                    <a:lnTo>
                      <a:pt x="143256" y="107442"/>
                    </a:lnTo>
                    <a:lnTo>
                      <a:pt x="143256" y="149352"/>
                    </a:lnTo>
                    <a:lnTo>
                      <a:pt x="53340" y="149352"/>
                    </a:lnTo>
                    <a:lnTo>
                      <a:pt x="53340" y="265938"/>
                    </a:lnTo>
                    <a:lnTo>
                      <a:pt x="0" y="2659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B6392B5-7664-DE36-ECC6-045C3A3AD0F5}"/>
                  </a:ext>
                </a:extLst>
              </p:cNvPr>
              <p:cNvSpPr/>
              <p:nvPr/>
            </p:nvSpPr>
            <p:spPr>
              <a:xfrm>
                <a:off x="4606656" y="2252829"/>
                <a:ext cx="205358" cy="205358"/>
              </a:xfrm>
              <a:custGeom>
                <a:avLst/>
                <a:gdLst>
                  <a:gd name="connsiteX0" fmla="*/ 102489 w 205358"/>
                  <a:gd name="connsiteY0" fmla="*/ 0 h 205358"/>
                  <a:gd name="connsiteX1" fmla="*/ 205359 w 205358"/>
                  <a:gd name="connsiteY1" fmla="*/ 104013 h 205358"/>
                  <a:gd name="connsiteX2" fmla="*/ 102489 w 205358"/>
                  <a:gd name="connsiteY2" fmla="*/ 205359 h 205358"/>
                  <a:gd name="connsiteX3" fmla="*/ 0 w 205358"/>
                  <a:gd name="connsiteY3" fmla="*/ 104013 h 205358"/>
                  <a:gd name="connsiteX4" fmla="*/ 102489 w 205358"/>
                  <a:gd name="connsiteY4" fmla="*/ 0 h 205358"/>
                  <a:gd name="connsiteX5" fmla="*/ 102489 w 205358"/>
                  <a:gd name="connsiteY5" fmla="*/ 165735 h 205358"/>
                  <a:gd name="connsiteX6" fmla="*/ 152019 w 205358"/>
                  <a:gd name="connsiteY6" fmla="*/ 97917 h 205358"/>
                  <a:gd name="connsiteX7" fmla="*/ 102489 w 205358"/>
                  <a:gd name="connsiteY7" fmla="*/ 39624 h 205358"/>
                  <a:gd name="connsiteX8" fmla="*/ 53340 w 205358"/>
                  <a:gd name="connsiteY8" fmla="*/ 97917 h 205358"/>
                  <a:gd name="connsiteX9" fmla="*/ 102489 w 205358"/>
                  <a:gd name="connsiteY9" fmla="*/ 165735 h 205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5358" h="205358">
                    <a:moveTo>
                      <a:pt x="102489" y="0"/>
                    </a:moveTo>
                    <a:cubicBezTo>
                      <a:pt x="160782" y="0"/>
                      <a:pt x="205359" y="39243"/>
                      <a:pt x="205359" y="104013"/>
                    </a:cubicBezTo>
                    <a:cubicBezTo>
                      <a:pt x="205359" y="160401"/>
                      <a:pt x="167640" y="205359"/>
                      <a:pt x="102489" y="205359"/>
                    </a:cubicBezTo>
                    <a:cubicBezTo>
                      <a:pt x="37338" y="205359"/>
                      <a:pt x="0" y="160401"/>
                      <a:pt x="0" y="104013"/>
                    </a:cubicBezTo>
                    <a:cubicBezTo>
                      <a:pt x="0" y="39243"/>
                      <a:pt x="44577" y="0"/>
                      <a:pt x="102489" y="0"/>
                    </a:cubicBezTo>
                    <a:close/>
                    <a:moveTo>
                      <a:pt x="102489" y="165735"/>
                    </a:moveTo>
                    <a:cubicBezTo>
                      <a:pt x="141732" y="165735"/>
                      <a:pt x="152019" y="130683"/>
                      <a:pt x="152019" y="97917"/>
                    </a:cubicBezTo>
                    <a:cubicBezTo>
                      <a:pt x="152019" y="67818"/>
                      <a:pt x="136017" y="39624"/>
                      <a:pt x="102489" y="39624"/>
                    </a:cubicBezTo>
                    <a:cubicBezTo>
                      <a:pt x="68961" y="39624"/>
                      <a:pt x="53340" y="68580"/>
                      <a:pt x="53340" y="97917"/>
                    </a:cubicBezTo>
                    <a:cubicBezTo>
                      <a:pt x="53340" y="130302"/>
                      <a:pt x="63627" y="165735"/>
                      <a:pt x="102489" y="165735"/>
                    </a:cubicBez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1336C31-52FC-B9B9-1AE9-FCE9FEFE8944}"/>
                  </a:ext>
                </a:extLst>
              </p:cNvPr>
              <p:cNvSpPr/>
              <p:nvPr/>
            </p:nvSpPr>
            <p:spPr>
              <a:xfrm>
                <a:off x="4851925" y="2257401"/>
                <a:ext cx="180212" cy="200787"/>
              </a:xfrm>
              <a:custGeom>
                <a:avLst/>
                <a:gdLst>
                  <a:gd name="connsiteX0" fmla="*/ 180213 w 180212"/>
                  <a:gd name="connsiteY0" fmla="*/ 196215 h 200787"/>
                  <a:gd name="connsiteX1" fmla="*/ 131826 w 180212"/>
                  <a:gd name="connsiteY1" fmla="*/ 196215 h 200787"/>
                  <a:gd name="connsiteX2" fmla="*/ 131826 w 180212"/>
                  <a:gd name="connsiteY2" fmla="*/ 169545 h 200787"/>
                  <a:gd name="connsiteX3" fmla="*/ 131064 w 180212"/>
                  <a:gd name="connsiteY3" fmla="*/ 169545 h 200787"/>
                  <a:gd name="connsiteX4" fmla="*/ 66675 w 180212"/>
                  <a:gd name="connsiteY4" fmla="*/ 200787 h 200787"/>
                  <a:gd name="connsiteX5" fmla="*/ 0 w 180212"/>
                  <a:gd name="connsiteY5" fmla="*/ 123825 h 200787"/>
                  <a:gd name="connsiteX6" fmla="*/ 0 w 180212"/>
                  <a:gd name="connsiteY6" fmla="*/ 0 h 200787"/>
                  <a:gd name="connsiteX7" fmla="*/ 51054 w 180212"/>
                  <a:gd name="connsiteY7" fmla="*/ 0 h 200787"/>
                  <a:gd name="connsiteX8" fmla="*/ 51054 w 180212"/>
                  <a:gd name="connsiteY8" fmla="*/ 104775 h 200787"/>
                  <a:gd name="connsiteX9" fmla="*/ 84201 w 180212"/>
                  <a:gd name="connsiteY9" fmla="*/ 161163 h 200787"/>
                  <a:gd name="connsiteX10" fmla="*/ 129159 w 180212"/>
                  <a:gd name="connsiteY10" fmla="*/ 96012 h 200787"/>
                  <a:gd name="connsiteX11" fmla="*/ 129159 w 180212"/>
                  <a:gd name="connsiteY11" fmla="*/ 0 h 200787"/>
                  <a:gd name="connsiteX12" fmla="*/ 180213 w 180212"/>
                  <a:gd name="connsiteY12" fmla="*/ 0 h 200787"/>
                  <a:gd name="connsiteX13" fmla="*/ 180213 w 180212"/>
                  <a:gd name="connsiteY13" fmla="*/ 196215 h 200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0212" h="200787">
                    <a:moveTo>
                      <a:pt x="180213" y="196215"/>
                    </a:moveTo>
                    <a:lnTo>
                      <a:pt x="131826" y="196215"/>
                    </a:lnTo>
                    <a:lnTo>
                      <a:pt x="131826" y="169545"/>
                    </a:lnTo>
                    <a:lnTo>
                      <a:pt x="131064" y="169545"/>
                    </a:lnTo>
                    <a:cubicBezTo>
                      <a:pt x="115443" y="188595"/>
                      <a:pt x="93345" y="200787"/>
                      <a:pt x="66675" y="200787"/>
                    </a:cubicBezTo>
                    <a:cubicBezTo>
                      <a:pt x="20193" y="200787"/>
                      <a:pt x="0" y="168021"/>
                      <a:pt x="0" y="123825"/>
                    </a:cubicBezTo>
                    <a:lnTo>
                      <a:pt x="0" y="0"/>
                    </a:lnTo>
                    <a:lnTo>
                      <a:pt x="51054" y="0"/>
                    </a:lnTo>
                    <a:lnTo>
                      <a:pt x="51054" y="104775"/>
                    </a:lnTo>
                    <a:cubicBezTo>
                      <a:pt x="51054" y="128778"/>
                      <a:pt x="51435" y="161163"/>
                      <a:pt x="84201" y="161163"/>
                    </a:cubicBezTo>
                    <a:cubicBezTo>
                      <a:pt x="121158" y="161163"/>
                      <a:pt x="129159" y="121158"/>
                      <a:pt x="129159" y="96012"/>
                    </a:cubicBezTo>
                    <a:lnTo>
                      <a:pt x="129159" y="0"/>
                    </a:lnTo>
                    <a:lnTo>
                      <a:pt x="180213" y="0"/>
                    </a:lnTo>
                    <a:lnTo>
                      <a:pt x="180213" y="196215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3AC847A-B13C-AB7C-6F72-6A76E4D43C17}"/>
                  </a:ext>
                </a:extLst>
              </p:cNvPr>
              <p:cNvSpPr/>
              <p:nvPr/>
            </p:nvSpPr>
            <p:spPr>
              <a:xfrm>
                <a:off x="5084811" y="2252829"/>
                <a:ext cx="180212" cy="200787"/>
              </a:xfrm>
              <a:custGeom>
                <a:avLst/>
                <a:gdLst>
                  <a:gd name="connsiteX0" fmla="*/ 0 w 180212"/>
                  <a:gd name="connsiteY0" fmla="*/ 4572 h 200787"/>
                  <a:gd name="connsiteX1" fmla="*/ 48387 w 180212"/>
                  <a:gd name="connsiteY1" fmla="*/ 4572 h 200787"/>
                  <a:gd name="connsiteX2" fmla="*/ 48387 w 180212"/>
                  <a:gd name="connsiteY2" fmla="*/ 31242 h 200787"/>
                  <a:gd name="connsiteX3" fmla="*/ 49149 w 180212"/>
                  <a:gd name="connsiteY3" fmla="*/ 31242 h 200787"/>
                  <a:gd name="connsiteX4" fmla="*/ 113538 w 180212"/>
                  <a:gd name="connsiteY4" fmla="*/ 0 h 200787"/>
                  <a:gd name="connsiteX5" fmla="*/ 180213 w 180212"/>
                  <a:gd name="connsiteY5" fmla="*/ 76962 h 200787"/>
                  <a:gd name="connsiteX6" fmla="*/ 180213 w 180212"/>
                  <a:gd name="connsiteY6" fmla="*/ 200787 h 200787"/>
                  <a:gd name="connsiteX7" fmla="*/ 129159 w 180212"/>
                  <a:gd name="connsiteY7" fmla="*/ 200787 h 200787"/>
                  <a:gd name="connsiteX8" fmla="*/ 129159 w 180212"/>
                  <a:gd name="connsiteY8" fmla="*/ 96012 h 200787"/>
                  <a:gd name="connsiteX9" fmla="*/ 96012 w 180212"/>
                  <a:gd name="connsiteY9" fmla="*/ 39624 h 200787"/>
                  <a:gd name="connsiteX10" fmla="*/ 51054 w 180212"/>
                  <a:gd name="connsiteY10" fmla="*/ 104775 h 200787"/>
                  <a:gd name="connsiteX11" fmla="*/ 51054 w 180212"/>
                  <a:gd name="connsiteY11" fmla="*/ 200787 h 200787"/>
                  <a:gd name="connsiteX12" fmla="*/ 0 w 180212"/>
                  <a:gd name="connsiteY12" fmla="*/ 200787 h 200787"/>
                  <a:gd name="connsiteX13" fmla="*/ 0 w 180212"/>
                  <a:gd name="connsiteY13" fmla="*/ 4572 h 200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0212" h="200787">
                    <a:moveTo>
                      <a:pt x="0" y="4572"/>
                    </a:moveTo>
                    <a:lnTo>
                      <a:pt x="48387" y="4572"/>
                    </a:lnTo>
                    <a:lnTo>
                      <a:pt x="48387" y="31242"/>
                    </a:lnTo>
                    <a:lnTo>
                      <a:pt x="49149" y="31242"/>
                    </a:lnTo>
                    <a:cubicBezTo>
                      <a:pt x="65151" y="8763"/>
                      <a:pt x="86868" y="0"/>
                      <a:pt x="113538" y="0"/>
                    </a:cubicBezTo>
                    <a:cubicBezTo>
                      <a:pt x="160020" y="0"/>
                      <a:pt x="180213" y="32766"/>
                      <a:pt x="180213" y="76962"/>
                    </a:cubicBezTo>
                    <a:lnTo>
                      <a:pt x="180213" y="200787"/>
                    </a:lnTo>
                    <a:lnTo>
                      <a:pt x="129159" y="200787"/>
                    </a:lnTo>
                    <a:lnTo>
                      <a:pt x="129159" y="96012"/>
                    </a:lnTo>
                    <a:cubicBezTo>
                      <a:pt x="129159" y="72009"/>
                      <a:pt x="128778" y="39624"/>
                      <a:pt x="96012" y="39624"/>
                    </a:cubicBezTo>
                    <a:cubicBezTo>
                      <a:pt x="59055" y="39624"/>
                      <a:pt x="51054" y="79629"/>
                      <a:pt x="51054" y="104775"/>
                    </a:cubicBezTo>
                    <a:lnTo>
                      <a:pt x="51054" y="200787"/>
                    </a:lnTo>
                    <a:lnTo>
                      <a:pt x="0" y="200787"/>
                    </a:lnTo>
                    <a:lnTo>
                      <a:pt x="0" y="4572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22F79981-2517-D415-0197-3BA3E639F735}"/>
                  </a:ext>
                </a:extLst>
              </p:cNvPr>
              <p:cNvSpPr/>
              <p:nvPr/>
            </p:nvSpPr>
            <p:spPr>
              <a:xfrm>
                <a:off x="5304934" y="2167866"/>
                <a:ext cx="192786" cy="290321"/>
              </a:xfrm>
              <a:custGeom>
                <a:avLst/>
                <a:gdLst>
                  <a:gd name="connsiteX0" fmla="*/ 143256 w 192786"/>
                  <a:gd name="connsiteY0" fmla="*/ 263652 h 290321"/>
                  <a:gd name="connsiteX1" fmla="*/ 142494 w 192786"/>
                  <a:gd name="connsiteY1" fmla="*/ 263652 h 290321"/>
                  <a:gd name="connsiteX2" fmla="*/ 82296 w 192786"/>
                  <a:gd name="connsiteY2" fmla="*/ 290322 h 290321"/>
                  <a:gd name="connsiteX3" fmla="*/ 0 w 192786"/>
                  <a:gd name="connsiteY3" fmla="*/ 187071 h 290321"/>
                  <a:gd name="connsiteX4" fmla="*/ 82296 w 192786"/>
                  <a:gd name="connsiteY4" fmla="*/ 84963 h 290321"/>
                  <a:gd name="connsiteX5" fmla="*/ 140970 w 192786"/>
                  <a:gd name="connsiteY5" fmla="*/ 112395 h 290321"/>
                  <a:gd name="connsiteX6" fmla="*/ 141732 w 192786"/>
                  <a:gd name="connsiteY6" fmla="*/ 112395 h 290321"/>
                  <a:gd name="connsiteX7" fmla="*/ 141732 w 192786"/>
                  <a:gd name="connsiteY7" fmla="*/ 0 h 290321"/>
                  <a:gd name="connsiteX8" fmla="*/ 192786 w 192786"/>
                  <a:gd name="connsiteY8" fmla="*/ 0 h 290321"/>
                  <a:gd name="connsiteX9" fmla="*/ 192786 w 192786"/>
                  <a:gd name="connsiteY9" fmla="*/ 285655 h 290321"/>
                  <a:gd name="connsiteX10" fmla="*/ 143256 w 192786"/>
                  <a:gd name="connsiteY10" fmla="*/ 285655 h 290321"/>
                  <a:gd name="connsiteX11" fmla="*/ 143256 w 192786"/>
                  <a:gd name="connsiteY11" fmla="*/ 263557 h 290321"/>
                  <a:gd name="connsiteX12" fmla="*/ 96393 w 192786"/>
                  <a:gd name="connsiteY12" fmla="*/ 250698 h 290321"/>
                  <a:gd name="connsiteX13" fmla="*/ 141351 w 192786"/>
                  <a:gd name="connsiteY13" fmla="*/ 187071 h 290321"/>
                  <a:gd name="connsiteX14" fmla="*/ 95631 w 192786"/>
                  <a:gd name="connsiteY14" fmla="*/ 124587 h 290321"/>
                  <a:gd name="connsiteX15" fmla="*/ 53340 w 192786"/>
                  <a:gd name="connsiteY15" fmla="*/ 187071 h 290321"/>
                  <a:gd name="connsiteX16" fmla="*/ 96393 w 192786"/>
                  <a:gd name="connsiteY16" fmla="*/ 250698 h 290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2786" h="290321">
                    <a:moveTo>
                      <a:pt x="143256" y="263652"/>
                    </a:moveTo>
                    <a:lnTo>
                      <a:pt x="142494" y="263652"/>
                    </a:lnTo>
                    <a:cubicBezTo>
                      <a:pt x="127254" y="282702"/>
                      <a:pt x="106299" y="290322"/>
                      <a:pt x="82296" y="290322"/>
                    </a:cubicBezTo>
                    <a:cubicBezTo>
                      <a:pt x="22098" y="290322"/>
                      <a:pt x="0" y="240792"/>
                      <a:pt x="0" y="187071"/>
                    </a:cubicBezTo>
                    <a:cubicBezTo>
                      <a:pt x="0" y="133350"/>
                      <a:pt x="22098" y="84963"/>
                      <a:pt x="82296" y="84963"/>
                    </a:cubicBezTo>
                    <a:cubicBezTo>
                      <a:pt x="107823" y="84963"/>
                      <a:pt x="125730" y="93726"/>
                      <a:pt x="140970" y="112395"/>
                    </a:cubicBezTo>
                    <a:lnTo>
                      <a:pt x="141732" y="112395"/>
                    </a:lnTo>
                    <a:lnTo>
                      <a:pt x="141732" y="0"/>
                    </a:lnTo>
                    <a:lnTo>
                      <a:pt x="192786" y="0"/>
                    </a:lnTo>
                    <a:lnTo>
                      <a:pt x="192786" y="285655"/>
                    </a:lnTo>
                    <a:lnTo>
                      <a:pt x="143256" y="285655"/>
                    </a:lnTo>
                    <a:lnTo>
                      <a:pt x="143256" y="263557"/>
                    </a:lnTo>
                    <a:close/>
                    <a:moveTo>
                      <a:pt x="96393" y="250698"/>
                    </a:moveTo>
                    <a:cubicBezTo>
                      <a:pt x="130302" y="250698"/>
                      <a:pt x="141351" y="214884"/>
                      <a:pt x="141351" y="187071"/>
                    </a:cubicBezTo>
                    <a:cubicBezTo>
                      <a:pt x="141351" y="159258"/>
                      <a:pt x="128397" y="124587"/>
                      <a:pt x="95631" y="124587"/>
                    </a:cubicBezTo>
                    <a:cubicBezTo>
                      <a:pt x="62865" y="124587"/>
                      <a:pt x="53340" y="160782"/>
                      <a:pt x="53340" y="187071"/>
                    </a:cubicBezTo>
                    <a:cubicBezTo>
                      <a:pt x="53340" y="213360"/>
                      <a:pt x="62865" y="250698"/>
                      <a:pt x="96393" y="250698"/>
                    </a:cubicBez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6BF2426-A6BD-E4FC-52E7-877E760CEF8D}"/>
                  </a:ext>
                </a:extLst>
              </p:cNvPr>
              <p:cNvSpPr/>
              <p:nvPr/>
            </p:nvSpPr>
            <p:spPr>
              <a:xfrm>
                <a:off x="5537821" y="2252829"/>
                <a:ext cx="177164" cy="205358"/>
              </a:xfrm>
              <a:custGeom>
                <a:avLst/>
                <a:gdLst>
                  <a:gd name="connsiteX0" fmla="*/ 21336 w 177164"/>
                  <a:gd name="connsiteY0" fmla="*/ 14859 h 205358"/>
                  <a:gd name="connsiteX1" fmla="*/ 89535 w 177164"/>
                  <a:gd name="connsiteY1" fmla="*/ 0 h 205358"/>
                  <a:gd name="connsiteX2" fmla="*/ 174117 w 177164"/>
                  <a:gd name="connsiteY2" fmla="*/ 82677 h 205358"/>
                  <a:gd name="connsiteX3" fmla="*/ 174117 w 177164"/>
                  <a:gd name="connsiteY3" fmla="*/ 107823 h 205358"/>
                  <a:gd name="connsiteX4" fmla="*/ 174879 w 177164"/>
                  <a:gd name="connsiteY4" fmla="*/ 156972 h 205358"/>
                  <a:gd name="connsiteX5" fmla="*/ 177165 w 177164"/>
                  <a:gd name="connsiteY5" fmla="*/ 200787 h 205358"/>
                  <a:gd name="connsiteX6" fmla="*/ 132207 w 177164"/>
                  <a:gd name="connsiteY6" fmla="*/ 200787 h 205358"/>
                  <a:gd name="connsiteX7" fmla="*/ 129921 w 177164"/>
                  <a:gd name="connsiteY7" fmla="*/ 171450 h 205358"/>
                  <a:gd name="connsiteX8" fmla="*/ 129159 w 177164"/>
                  <a:gd name="connsiteY8" fmla="*/ 171450 h 205358"/>
                  <a:gd name="connsiteX9" fmla="*/ 68580 w 177164"/>
                  <a:gd name="connsiteY9" fmla="*/ 205359 h 205358"/>
                  <a:gd name="connsiteX10" fmla="*/ 0 w 177164"/>
                  <a:gd name="connsiteY10" fmla="*/ 147066 h 205358"/>
                  <a:gd name="connsiteX11" fmla="*/ 33528 w 177164"/>
                  <a:gd name="connsiteY11" fmla="*/ 91059 h 205358"/>
                  <a:gd name="connsiteX12" fmla="*/ 99441 w 177164"/>
                  <a:gd name="connsiteY12" fmla="*/ 79629 h 205358"/>
                  <a:gd name="connsiteX13" fmla="*/ 127635 w 177164"/>
                  <a:gd name="connsiteY13" fmla="*/ 79629 h 205358"/>
                  <a:gd name="connsiteX14" fmla="*/ 83439 w 177164"/>
                  <a:gd name="connsiteY14" fmla="*/ 37338 h 205358"/>
                  <a:gd name="connsiteX15" fmla="*/ 22860 w 177164"/>
                  <a:gd name="connsiteY15" fmla="*/ 58674 h 205358"/>
                  <a:gd name="connsiteX16" fmla="*/ 21336 w 177164"/>
                  <a:gd name="connsiteY16" fmla="*/ 14859 h 205358"/>
                  <a:gd name="connsiteX17" fmla="*/ 81058 w 177164"/>
                  <a:gd name="connsiteY17" fmla="*/ 168021 h 205358"/>
                  <a:gd name="connsiteX18" fmla="*/ 116872 w 177164"/>
                  <a:gd name="connsiteY18" fmla="*/ 150495 h 205358"/>
                  <a:gd name="connsiteX19" fmla="*/ 127540 w 177164"/>
                  <a:gd name="connsiteY19" fmla="*/ 110109 h 205358"/>
                  <a:gd name="connsiteX20" fmla="*/ 105442 w 177164"/>
                  <a:gd name="connsiteY20" fmla="*/ 110109 h 205358"/>
                  <a:gd name="connsiteX21" fmla="*/ 48673 w 177164"/>
                  <a:gd name="connsiteY21" fmla="*/ 144018 h 205358"/>
                  <a:gd name="connsiteX22" fmla="*/ 81058 w 177164"/>
                  <a:gd name="connsiteY22" fmla="*/ 168021 h 205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7164" h="205358">
                    <a:moveTo>
                      <a:pt x="21336" y="14859"/>
                    </a:moveTo>
                    <a:cubicBezTo>
                      <a:pt x="41148" y="5715"/>
                      <a:pt x="67818" y="0"/>
                      <a:pt x="89535" y="0"/>
                    </a:cubicBezTo>
                    <a:cubicBezTo>
                      <a:pt x="149352" y="0"/>
                      <a:pt x="174117" y="24765"/>
                      <a:pt x="174117" y="82677"/>
                    </a:cubicBezTo>
                    <a:lnTo>
                      <a:pt x="174117" y="107823"/>
                    </a:lnTo>
                    <a:cubicBezTo>
                      <a:pt x="174117" y="127635"/>
                      <a:pt x="174498" y="142494"/>
                      <a:pt x="174879" y="156972"/>
                    </a:cubicBezTo>
                    <a:cubicBezTo>
                      <a:pt x="175260" y="171831"/>
                      <a:pt x="176022" y="185547"/>
                      <a:pt x="177165" y="200787"/>
                    </a:cubicBezTo>
                    <a:lnTo>
                      <a:pt x="132207" y="200787"/>
                    </a:lnTo>
                    <a:cubicBezTo>
                      <a:pt x="130302" y="190500"/>
                      <a:pt x="130302" y="177546"/>
                      <a:pt x="129921" y="171450"/>
                    </a:cubicBezTo>
                    <a:lnTo>
                      <a:pt x="129159" y="171450"/>
                    </a:lnTo>
                    <a:cubicBezTo>
                      <a:pt x="117348" y="193167"/>
                      <a:pt x="91821" y="205359"/>
                      <a:pt x="68580" y="205359"/>
                    </a:cubicBezTo>
                    <a:cubicBezTo>
                      <a:pt x="33909" y="205359"/>
                      <a:pt x="0" y="184404"/>
                      <a:pt x="0" y="147066"/>
                    </a:cubicBezTo>
                    <a:cubicBezTo>
                      <a:pt x="0" y="117729"/>
                      <a:pt x="14097" y="100584"/>
                      <a:pt x="33528" y="91059"/>
                    </a:cubicBezTo>
                    <a:cubicBezTo>
                      <a:pt x="52959" y="81534"/>
                      <a:pt x="78105" y="79629"/>
                      <a:pt x="99441" y="79629"/>
                    </a:cubicBezTo>
                    <a:lnTo>
                      <a:pt x="127635" y="79629"/>
                    </a:lnTo>
                    <a:cubicBezTo>
                      <a:pt x="127635" y="48006"/>
                      <a:pt x="113538" y="37338"/>
                      <a:pt x="83439" y="37338"/>
                    </a:cubicBezTo>
                    <a:cubicBezTo>
                      <a:pt x="61722" y="37338"/>
                      <a:pt x="40005" y="45720"/>
                      <a:pt x="22860" y="58674"/>
                    </a:cubicBezTo>
                    <a:lnTo>
                      <a:pt x="21336" y="14859"/>
                    </a:lnTo>
                    <a:close/>
                    <a:moveTo>
                      <a:pt x="81058" y="168021"/>
                    </a:moveTo>
                    <a:cubicBezTo>
                      <a:pt x="96679" y="168021"/>
                      <a:pt x="108871" y="161163"/>
                      <a:pt x="116872" y="150495"/>
                    </a:cubicBezTo>
                    <a:cubicBezTo>
                      <a:pt x="125254" y="139446"/>
                      <a:pt x="127540" y="125349"/>
                      <a:pt x="127540" y="110109"/>
                    </a:cubicBezTo>
                    <a:lnTo>
                      <a:pt x="105442" y="110109"/>
                    </a:lnTo>
                    <a:cubicBezTo>
                      <a:pt x="82582" y="110109"/>
                      <a:pt x="48673" y="113919"/>
                      <a:pt x="48673" y="144018"/>
                    </a:cubicBezTo>
                    <a:cubicBezTo>
                      <a:pt x="48673" y="160782"/>
                      <a:pt x="62770" y="168021"/>
                      <a:pt x="81058" y="168021"/>
                    </a:cubicBez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D0DEBFB-A4DB-7C2D-2354-D44F0AC9B3D8}"/>
                  </a:ext>
                </a:extLst>
              </p:cNvPr>
              <p:cNvSpPr/>
              <p:nvPr/>
            </p:nvSpPr>
            <p:spPr>
              <a:xfrm>
                <a:off x="5741274" y="2201775"/>
                <a:ext cx="137541" cy="256412"/>
              </a:xfrm>
              <a:custGeom>
                <a:avLst/>
                <a:gdLst>
                  <a:gd name="connsiteX0" fmla="*/ 37719 w 137541"/>
                  <a:gd name="connsiteY0" fmla="*/ 92964 h 256412"/>
                  <a:gd name="connsiteX1" fmla="*/ 0 w 137541"/>
                  <a:gd name="connsiteY1" fmla="*/ 92964 h 256412"/>
                  <a:gd name="connsiteX2" fmla="*/ 0 w 137541"/>
                  <a:gd name="connsiteY2" fmla="*/ 55626 h 256412"/>
                  <a:gd name="connsiteX3" fmla="*/ 37719 w 137541"/>
                  <a:gd name="connsiteY3" fmla="*/ 55626 h 256412"/>
                  <a:gd name="connsiteX4" fmla="*/ 37719 w 137541"/>
                  <a:gd name="connsiteY4" fmla="*/ 16383 h 256412"/>
                  <a:gd name="connsiteX5" fmla="*/ 88773 w 137541"/>
                  <a:gd name="connsiteY5" fmla="*/ 0 h 256412"/>
                  <a:gd name="connsiteX6" fmla="*/ 88773 w 137541"/>
                  <a:gd name="connsiteY6" fmla="*/ 55626 h 256412"/>
                  <a:gd name="connsiteX7" fmla="*/ 134112 w 137541"/>
                  <a:gd name="connsiteY7" fmla="*/ 55626 h 256412"/>
                  <a:gd name="connsiteX8" fmla="*/ 134112 w 137541"/>
                  <a:gd name="connsiteY8" fmla="*/ 92964 h 256412"/>
                  <a:gd name="connsiteX9" fmla="*/ 88773 w 137541"/>
                  <a:gd name="connsiteY9" fmla="*/ 92964 h 256412"/>
                  <a:gd name="connsiteX10" fmla="*/ 88773 w 137541"/>
                  <a:gd name="connsiteY10" fmla="*/ 184404 h 256412"/>
                  <a:gd name="connsiteX11" fmla="*/ 112776 w 137541"/>
                  <a:gd name="connsiteY11" fmla="*/ 216789 h 256412"/>
                  <a:gd name="connsiteX12" fmla="*/ 136017 w 137541"/>
                  <a:gd name="connsiteY12" fmla="*/ 211455 h 256412"/>
                  <a:gd name="connsiteX13" fmla="*/ 137541 w 137541"/>
                  <a:gd name="connsiteY13" fmla="*/ 251841 h 256412"/>
                  <a:gd name="connsiteX14" fmla="*/ 99822 w 137541"/>
                  <a:gd name="connsiteY14" fmla="*/ 256413 h 256412"/>
                  <a:gd name="connsiteX15" fmla="*/ 37719 w 137541"/>
                  <a:gd name="connsiteY15" fmla="*/ 192786 h 256412"/>
                  <a:gd name="connsiteX16" fmla="*/ 37719 w 137541"/>
                  <a:gd name="connsiteY16" fmla="*/ 92964 h 25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7541" h="256412">
                    <a:moveTo>
                      <a:pt x="37719" y="92964"/>
                    </a:moveTo>
                    <a:lnTo>
                      <a:pt x="0" y="92964"/>
                    </a:lnTo>
                    <a:lnTo>
                      <a:pt x="0" y="55626"/>
                    </a:lnTo>
                    <a:lnTo>
                      <a:pt x="37719" y="55626"/>
                    </a:lnTo>
                    <a:lnTo>
                      <a:pt x="37719" y="16383"/>
                    </a:lnTo>
                    <a:lnTo>
                      <a:pt x="88773" y="0"/>
                    </a:lnTo>
                    <a:lnTo>
                      <a:pt x="88773" y="55626"/>
                    </a:lnTo>
                    <a:lnTo>
                      <a:pt x="134112" y="55626"/>
                    </a:lnTo>
                    <a:lnTo>
                      <a:pt x="134112" y="92964"/>
                    </a:lnTo>
                    <a:lnTo>
                      <a:pt x="88773" y="92964"/>
                    </a:lnTo>
                    <a:lnTo>
                      <a:pt x="88773" y="184404"/>
                    </a:lnTo>
                    <a:cubicBezTo>
                      <a:pt x="88773" y="201168"/>
                      <a:pt x="93345" y="216789"/>
                      <a:pt x="112776" y="216789"/>
                    </a:cubicBezTo>
                    <a:cubicBezTo>
                      <a:pt x="121920" y="216789"/>
                      <a:pt x="130683" y="214884"/>
                      <a:pt x="136017" y="211455"/>
                    </a:cubicBezTo>
                    <a:lnTo>
                      <a:pt x="137541" y="251841"/>
                    </a:lnTo>
                    <a:cubicBezTo>
                      <a:pt x="126873" y="254889"/>
                      <a:pt x="115062" y="256413"/>
                      <a:pt x="99822" y="256413"/>
                    </a:cubicBezTo>
                    <a:cubicBezTo>
                      <a:pt x="59817" y="256413"/>
                      <a:pt x="37719" y="231648"/>
                      <a:pt x="37719" y="192786"/>
                    </a:cubicBezTo>
                    <a:lnTo>
                      <a:pt x="37719" y="92964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B667674-58FF-EF14-2005-9566236C0BEE}"/>
                  </a:ext>
                </a:extLst>
              </p:cNvPr>
              <p:cNvSpPr/>
              <p:nvPr/>
            </p:nvSpPr>
            <p:spPr>
              <a:xfrm>
                <a:off x="5911581" y="2172819"/>
                <a:ext cx="51054" cy="280796"/>
              </a:xfrm>
              <a:custGeom>
                <a:avLst/>
                <a:gdLst>
                  <a:gd name="connsiteX0" fmla="*/ 0 w 51054"/>
                  <a:gd name="connsiteY0" fmla="*/ 0 h 280796"/>
                  <a:gd name="connsiteX1" fmla="*/ 51054 w 51054"/>
                  <a:gd name="connsiteY1" fmla="*/ 0 h 280796"/>
                  <a:gd name="connsiteX2" fmla="*/ 51054 w 51054"/>
                  <a:gd name="connsiteY2" fmla="*/ 48768 h 280796"/>
                  <a:gd name="connsiteX3" fmla="*/ 0 w 51054"/>
                  <a:gd name="connsiteY3" fmla="*/ 48768 h 280796"/>
                  <a:gd name="connsiteX4" fmla="*/ 0 w 51054"/>
                  <a:gd name="connsiteY4" fmla="*/ 0 h 280796"/>
                  <a:gd name="connsiteX5" fmla="*/ 0 w 51054"/>
                  <a:gd name="connsiteY5" fmla="*/ 84582 h 280796"/>
                  <a:gd name="connsiteX6" fmla="*/ 51054 w 51054"/>
                  <a:gd name="connsiteY6" fmla="*/ 84582 h 280796"/>
                  <a:gd name="connsiteX7" fmla="*/ 51054 w 51054"/>
                  <a:gd name="connsiteY7" fmla="*/ 280797 h 280796"/>
                  <a:gd name="connsiteX8" fmla="*/ 0 w 51054"/>
                  <a:gd name="connsiteY8" fmla="*/ 280797 h 280796"/>
                  <a:gd name="connsiteX9" fmla="*/ 0 w 51054"/>
                  <a:gd name="connsiteY9" fmla="*/ 84582 h 280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054" h="280796">
                    <a:moveTo>
                      <a:pt x="0" y="0"/>
                    </a:moveTo>
                    <a:lnTo>
                      <a:pt x="51054" y="0"/>
                    </a:lnTo>
                    <a:lnTo>
                      <a:pt x="51054" y="48768"/>
                    </a:lnTo>
                    <a:lnTo>
                      <a:pt x="0" y="48768"/>
                    </a:lnTo>
                    <a:lnTo>
                      <a:pt x="0" y="0"/>
                    </a:lnTo>
                    <a:close/>
                    <a:moveTo>
                      <a:pt x="0" y="84582"/>
                    </a:moveTo>
                    <a:lnTo>
                      <a:pt x="51054" y="84582"/>
                    </a:lnTo>
                    <a:lnTo>
                      <a:pt x="51054" y="280797"/>
                    </a:lnTo>
                    <a:lnTo>
                      <a:pt x="0" y="280797"/>
                    </a:lnTo>
                    <a:lnTo>
                      <a:pt x="0" y="84582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FC04BA5-B63C-2053-128A-5A5E3863D1D5}"/>
                  </a:ext>
                </a:extLst>
              </p:cNvPr>
              <p:cNvSpPr/>
              <p:nvPr/>
            </p:nvSpPr>
            <p:spPr>
              <a:xfrm>
                <a:off x="6003688" y="2252829"/>
                <a:ext cx="205358" cy="205358"/>
              </a:xfrm>
              <a:custGeom>
                <a:avLst/>
                <a:gdLst>
                  <a:gd name="connsiteX0" fmla="*/ 102489 w 205358"/>
                  <a:gd name="connsiteY0" fmla="*/ 0 h 205358"/>
                  <a:gd name="connsiteX1" fmla="*/ 205359 w 205358"/>
                  <a:gd name="connsiteY1" fmla="*/ 104013 h 205358"/>
                  <a:gd name="connsiteX2" fmla="*/ 102489 w 205358"/>
                  <a:gd name="connsiteY2" fmla="*/ 205359 h 205358"/>
                  <a:gd name="connsiteX3" fmla="*/ 0 w 205358"/>
                  <a:gd name="connsiteY3" fmla="*/ 104013 h 205358"/>
                  <a:gd name="connsiteX4" fmla="*/ 102489 w 205358"/>
                  <a:gd name="connsiteY4" fmla="*/ 0 h 205358"/>
                  <a:gd name="connsiteX5" fmla="*/ 102489 w 205358"/>
                  <a:gd name="connsiteY5" fmla="*/ 165735 h 205358"/>
                  <a:gd name="connsiteX6" fmla="*/ 152019 w 205358"/>
                  <a:gd name="connsiteY6" fmla="*/ 97917 h 205358"/>
                  <a:gd name="connsiteX7" fmla="*/ 102489 w 205358"/>
                  <a:gd name="connsiteY7" fmla="*/ 39624 h 205358"/>
                  <a:gd name="connsiteX8" fmla="*/ 53340 w 205358"/>
                  <a:gd name="connsiteY8" fmla="*/ 97917 h 205358"/>
                  <a:gd name="connsiteX9" fmla="*/ 102489 w 205358"/>
                  <a:gd name="connsiteY9" fmla="*/ 165735 h 205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5358" h="205358">
                    <a:moveTo>
                      <a:pt x="102489" y="0"/>
                    </a:moveTo>
                    <a:cubicBezTo>
                      <a:pt x="160782" y="0"/>
                      <a:pt x="205359" y="39243"/>
                      <a:pt x="205359" y="104013"/>
                    </a:cubicBezTo>
                    <a:cubicBezTo>
                      <a:pt x="205359" y="160401"/>
                      <a:pt x="167640" y="205359"/>
                      <a:pt x="102489" y="205359"/>
                    </a:cubicBezTo>
                    <a:cubicBezTo>
                      <a:pt x="37338" y="205359"/>
                      <a:pt x="0" y="160401"/>
                      <a:pt x="0" y="104013"/>
                    </a:cubicBezTo>
                    <a:cubicBezTo>
                      <a:pt x="0" y="39243"/>
                      <a:pt x="44577" y="0"/>
                      <a:pt x="102489" y="0"/>
                    </a:cubicBezTo>
                    <a:close/>
                    <a:moveTo>
                      <a:pt x="102489" y="165735"/>
                    </a:moveTo>
                    <a:cubicBezTo>
                      <a:pt x="141732" y="165735"/>
                      <a:pt x="152019" y="130683"/>
                      <a:pt x="152019" y="97917"/>
                    </a:cubicBezTo>
                    <a:cubicBezTo>
                      <a:pt x="152019" y="67818"/>
                      <a:pt x="136017" y="39624"/>
                      <a:pt x="102489" y="39624"/>
                    </a:cubicBezTo>
                    <a:cubicBezTo>
                      <a:pt x="68961" y="39624"/>
                      <a:pt x="53340" y="68580"/>
                      <a:pt x="53340" y="97917"/>
                    </a:cubicBezTo>
                    <a:cubicBezTo>
                      <a:pt x="53340" y="130302"/>
                      <a:pt x="63627" y="165735"/>
                      <a:pt x="102489" y="165735"/>
                    </a:cubicBez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D5FD049-A705-7F63-B40C-D290D6052AC6}"/>
                  </a:ext>
                </a:extLst>
              </p:cNvPr>
              <p:cNvSpPr/>
              <p:nvPr/>
            </p:nvSpPr>
            <p:spPr>
              <a:xfrm>
                <a:off x="6249148" y="2252829"/>
                <a:ext cx="180213" cy="200787"/>
              </a:xfrm>
              <a:custGeom>
                <a:avLst/>
                <a:gdLst>
                  <a:gd name="connsiteX0" fmla="*/ 0 w 180213"/>
                  <a:gd name="connsiteY0" fmla="*/ 4572 h 200787"/>
                  <a:gd name="connsiteX1" fmla="*/ 48387 w 180213"/>
                  <a:gd name="connsiteY1" fmla="*/ 4572 h 200787"/>
                  <a:gd name="connsiteX2" fmla="*/ 48387 w 180213"/>
                  <a:gd name="connsiteY2" fmla="*/ 31242 h 200787"/>
                  <a:gd name="connsiteX3" fmla="*/ 49149 w 180213"/>
                  <a:gd name="connsiteY3" fmla="*/ 31242 h 200787"/>
                  <a:gd name="connsiteX4" fmla="*/ 113538 w 180213"/>
                  <a:gd name="connsiteY4" fmla="*/ 0 h 200787"/>
                  <a:gd name="connsiteX5" fmla="*/ 180213 w 180213"/>
                  <a:gd name="connsiteY5" fmla="*/ 76962 h 200787"/>
                  <a:gd name="connsiteX6" fmla="*/ 180213 w 180213"/>
                  <a:gd name="connsiteY6" fmla="*/ 200787 h 200787"/>
                  <a:gd name="connsiteX7" fmla="*/ 129159 w 180213"/>
                  <a:gd name="connsiteY7" fmla="*/ 200787 h 200787"/>
                  <a:gd name="connsiteX8" fmla="*/ 129159 w 180213"/>
                  <a:gd name="connsiteY8" fmla="*/ 96012 h 200787"/>
                  <a:gd name="connsiteX9" fmla="*/ 96012 w 180213"/>
                  <a:gd name="connsiteY9" fmla="*/ 39624 h 200787"/>
                  <a:gd name="connsiteX10" fmla="*/ 51054 w 180213"/>
                  <a:gd name="connsiteY10" fmla="*/ 104775 h 200787"/>
                  <a:gd name="connsiteX11" fmla="*/ 51054 w 180213"/>
                  <a:gd name="connsiteY11" fmla="*/ 200787 h 200787"/>
                  <a:gd name="connsiteX12" fmla="*/ 0 w 180213"/>
                  <a:gd name="connsiteY12" fmla="*/ 200787 h 200787"/>
                  <a:gd name="connsiteX13" fmla="*/ 0 w 180213"/>
                  <a:gd name="connsiteY13" fmla="*/ 4572 h 200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0213" h="200787">
                    <a:moveTo>
                      <a:pt x="0" y="4572"/>
                    </a:moveTo>
                    <a:lnTo>
                      <a:pt x="48387" y="4572"/>
                    </a:lnTo>
                    <a:lnTo>
                      <a:pt x="48387" y="31242"/>
                    </a:lnTo>
                    <a:lnTo>
                      <a:pt x="49149" y="31242"/>
                    </a:lnTo>
                    <a:cubicBezTo>
                      <a:pt x="65151" y="8763"/>
                      <a:pt x="86868" y="0"/>
                      <a:pt x="113538" y="0"/>
                    </a:cubicBezTo>
                    <a:cubicBezTo>
                      <a:pt x="160020" y="0"/>
                      <a:pt x="180213" y="32766"/>
                      <a:pt x="180213" y="76962"/>
                    </a:cubicBezTo>
                    <a:lnTo>
                      <a:pt x="180213" y="200787"/>
                    </a:lnTo>
                    <a:lnTo>
                      <a:pt x="129159" y="200787"/>
                    </a:lnTo>
                    <a:lnTo>
                      <a:pt x="129159" y="96012"/>
                    </a:lnTo>
                    <a:cubicBezTo>
                      <a:pt x="129159" y="72009"/>
                      <a:pt x="128778" y="39624"/>
                      <a:pt x="96012" y="39624"/>
                    </a:cubicBezTo>
                    <a:cubicBezTo>
                      <a:pt x="59055" y="39624"/>
                      <a:pt x="51054" y="79629"/>
                      <a:pt x="51054" y="104775"/>
                    </a:cubicBezTo>
                    <a:lnTo>
                      <a:pt x="51054" y="200787"/>
                    </a:lnTo>
                    <a:lnTo>
                      <a:pt x="0" y="200787"/>
                    </a:lnTo>
                    <a:lnTo>
                      <a:pt x="0" y="4572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4D68D1B6-CD51-9FA4-27AC-302EED3AECAE}"/>
                  </a:ext>
                </a:extLst>
              </p:cNvPr>
              <p:cNvSpPr/>
              <p:nvPr/>
            </p:nvSpPr>
            <p:spPr>
              <a:xfrm>
                <a:off x="6564520" y="2187678"/>
                <a:ext cx="205740" cy="265937"/>
              </a:xfrm>
              <a:custGeom>
                <a:avLst/>
                <a:gdLst>
                  <a:gd name="connsiteX0" fmla="*/ 76200 w 205740"/>
                  <a:gd name="connsiteY0" fmla="*/ 41910 h 265937"/>
                  <a:gd name="connsiteX1" fmla="*/ 0 w 205740"/>
                  <a:gd name="connsiteY1" fmla="*/ 41910 h 265937"/>
                  <a:gd name="connsiteX2" fmla="*/ 0 w 205740"/>
                  <a:gd name="connsiteY2" fmla="*/ 0 h 265937"/>
                  <a:gd name="connsiteX3" fmla="*/ 205740 w 205740"/>
                  <a:gd name="connsiteY3" fmla="*/ 0 h 265937"/>
                  <a:gd name="connsiteX4" fmla="*/ 205740 w 205740"/>
                  <a:gd name="connsiteY4" fmla="*/ 41910 h 265937"/>
                  <a:gd name="connsiteX5" fmla="*/ 129540 w 205740"/>
                  <a:gd name="connsiteY5" fmla="*/ 41910 h 265937"/>
                  <a:gd name="connsiteX6" fmla="*/ 129540 w 205740"/>
                  <a:gd name="connsiteY6" fmla="*/ 265938 h 265937"/>
                  <a:gd name="connsiteX7" fmla="*/ 76200 w 205740"/>
                  <a:gd name="connsiteY7" fmla="*/ 265938 h 265937"/>
                  <a:gd name="connsiteX8" fmla="*/ 76200 w 205740"/>
                  <a:gd name="connsiteY8" fmla="*/ 41910 h 265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740" h="265937">
                    <a:moveTo>
                      <a:pt x="76200" y="41910"/>
                    </a:moveTo>
                    <a:lnTo>
                      <a:pt x="0" y="41910"/>
                    </a:lnTo>
                    <a:lnTo>
                      <a:pt x="0" y="0"/>
                    </a:lnTo>
                    <a:lnTo>
                      <a:pt x="205740" y="0"/>
                    </a:lnTo>
                    <a:lnTo>
                      <a:pt x="205740" y="41910"/>
                    </a:lnTo>
                    <a:lnTo>
                      <a:pt x="129540" y="41910"/>
                    </a:lnTo>
                    <a:lnTo>
                      <a:pt x="129540" y="265938"/>
                    </a:lnTo>
                    <a:lnTo>
                      <a:pt x="76200" y="265938"/>
                    </a:lnTo>
                    <a:lnTo>
                      <a:pt x="76200" y="41910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D66720B-2DA2-FFDE-277C-F3C44D651FDE}"/>
                  </a:ext>
                </a:extLst>
              </p:cNvPr>
              <p:cNvSpPr/>
              <p:nvPr/>
            </p:nvSpPr>
            <p:spPr>
              <a:xfrm>
                <a:off x="6765688" y="2252829"/>
                <a:ext cx="115442" cy="200787"/>
              </a:xfrm>
              <a:custGeom>
                <a:avLst/>
                <a:gdLst>
                  <a:gd name="connsiteX0" fmla="*/ 0 w 115442"/>
                  <a:gd name="connsiteY0" fmla="*/ 4572 h 200787"/>
                  <a:gd name="connsiteX1" fmla="*/ 45339 w 115442"/>
                  <a:gd name="connsiteY1" fmla="*/ 4572 h 200787"/>
                  <a:gd name="connsiteX2" fmla="*/ 45339 w 115442"/>
                  <a:gd name="connsiteY2" fmla="*/ 49149 h 200787"/>
                  <a:gd name="connsiteX3" fmla="*/ 46101 w 115442"/>
                  <a:gd name="connsiteY3" fmla="*/ 49149 h 200787"/>
                  <a:gd name="connsiteX4" fmla="*/ 99822 w 115442"/>
                  <a:gd name="connsiteY4" fmla="*/ 0 h 200787"/>
                  <a:gd name="connsiteX5" fmla="*/ 115443 w 115442"/>
                  <a:gd name="connsiteY5" fmla="*/ 1524 h 200787"/>
                  <a:gd name="connsiteX6" fmla="*/ 115443 w 115442"/>
                  <a:gd name="connsiteY6" fmla="*/ 52959 h 200787"/>
                  <a:gd name="connsiteX7" fmla="*/ 92583 w 115442"/>
                  <a:gd name="connsiteY7" fmla="*/ 48768 h 200787"/>
                  <a:gd name="connsiteX8" fmla="*/ 51054 w 115442"/>
                  <a:gd name="connsiteY8" fmla="*/ 128778 h 200787"/>
                  <a:gd name="connsiteX9" fmla="*/ 51054 w 115442"/>
                  <a:gd name="connsiteY9" fmla="*/ 200787 h 200787"/>
                  <a:gd name="connsiteX10" fmla="*/ 0 w 115442"/>
                  <a:gd name="connsiteY10" fmla="*/ 200787 h 200787"/>
                  <a:gd name="connsiteX11" fmla="*/ 0 w 115442"/>
                  <a:gd name="connsiteY11" fmla="*/ 4572 h 200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442" h="200787">
                    <a:moveTo>
                      <a:pt x="0" y="4572"/>
                    </a:moveTo>
                    <a:lnTo>
                      <a:pt x="45339" y="4572"/>
                    </a:lnTo>
                    <a:lnTo>
                      <a:pt x="45339" y="49149"/>
                    </a:lnTo>
                    <a:lnTo>
                      <a:pt x="46101" y="49149"/>
                    </a:lnTo>
                    <a:cubicBezTo>
                      <a:pt x="48387" y="30861"/>
                      <a:pt x="69342" y="0"/>
                      <a:pt x="99822" y="0"/>
                    </a:cubicBezTo>
                    <a:cubicBezTo>
                      <a:pt x="104775" y="0"/>
                      <a:pt x="110109" y="0"/>
                      <a:pt x="115443" y="1524"/>
                    </a:cubicBezTo>
                    <a:lnTo>
                      <a:pt x="115443" y="52959"/>
                    </a:lnTo>
                    <a:cubicBezTo>
                      <a:pt x="110871" y="50292"/>
                      <a:pt x="101727" y="48768"/>
                      <a:pt x="92583" y="48768"/>
                    </a:cubicBezTo>
                    <a:cubicBezTo>
                      <a:pt x="51054" y="48768"/>
                      <a:pt x="51054" y="100584"/>
                      <a:pt x="51054" y="128778"/>
                    </a:cubicBezTo>
                    <a:lnTo>
                      <a:pt x="51054" y="200787"/>
                    </a:lnTo>
                    <a:lnTo>
                      <a:pt x="0" y="200787"/>
                    </a:lnTo>
                    <a:lnTo>
                      <a:pt x="0" y="4572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69044D7-0D43-CF6E-01B4-ED7BAB13863B}"/>
                  </a:ext>
                </a:extLst>
              </p:cNvPr>
              <p:cNvSpPr/>
              <p:nvPr/>
            </p:nvSpPr>
            <p:spPr>
              <a:xfrm>
                <a:off x="6912754" y="2257401"/>
                <a:ext cx="180212" cy="200787"/>
              </a:xfrm>
              <a:custGeom>
                <a:avLst/>
                <a:gdLst>
                  <a:gd name="connsiteX0" fmla="*/ 180213 w 180212"/>
                  <a:gd name="connsiteY0" fmla="*/ 196215 h 200787"/>
                  <a:gd name="connsiteX1" fmla="*/ 131826 w 180212"/>
                  <a:gd name="connsiteY1" fmla="*/ 196215 h 200787"/>
                  <a:gd name="connsiteX2" fmla="*/ 131826 w 180212"/>
                  <a:gd name="connsiteY2" fmla="*/ 169545 h 200787"/>
                  <a:gd name="connsiteX3" fmla="*/ 131064 w 180212"/>
                  <a:gd name="connsiteY3" fmla="*/ 169545 h 200787"/>
                  <a:gd name="connsiteX4" fmla="*/ 66675 w 180212"/>
                  <a:gd name="connsiteY4" fmla="*/ 200787 h 200787"/>
                  <a:gd name="connsiteX5" fmla="*/ 0 w 180212"/>
                  <a:gd name="connsiteY5" fmla="*/ 123825 h 200787"/>
                  <a:gd name="connsiteX6" fmla="*/ 0 w 180212"/>
                  <a:gd name="connsiteY6" fmla="*/ 0 h 200787"/>
                  <a:gd name="connsiteX7" fmla="*/ 51054 w 180212"/>
                  <a:gd name="connsiteY7" fmla="*/ 0 h 200787"/>
                  <a:gd name="connsiteX8" fmla="*/ 51054 w 180212"/>
                  <a:gd name="connsiteY8" fmla="*/ 104775 h 200787"/>
                  <a:gd name="connsiteX9" fmla="*/ 84201 w 180212"/>
                  <a:gd name="connsiteY9" fmla="*/ 161163 h 200787"/>
                  <a:gd name="connsiteX10" fmla="*/ 129159 w 180212"/>
                  <a:gd name="connsiteY10" fmla="*/ 96012 h 200787"/>
                  <a:gd name="connsiteX11" fmla="*/ 129159 w 180212"/>
                  <a:gd name="connsiteY11" fmla="*/ 0 h 200787"/>
                  <a:gd name="connsiteX12" fmla="*/ 180213 w 180212"/>
                  <a:gd name="connsiteY12" fmla="*/ 0 h 200787"/>
                  <a:gd name="connsiteX13" fmla="*/ 180213 w 180212"/>
                  <a:gd name="connsiteY13" fmla="*/ 196215 h 200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0212" h="200787">
                    <a:moveTo>
                      <a:pt x="180213" y="196215"/>
                    </a:moveTo>
                    <a:lnTo>
                      <a:pt x="131826" y="196215"/>
                    </a:lnTo>
                    <a:lnTo>
                      <a:pt x="131826" y="169545"/>
                    </a:lnTo>
                    <a:lnTo>
                      <a:pt x="131064" y="169545"/>
                    </a:lnTo>
                    <a:cubicBezTo>
                      <a:pt x="115443" y="188595"/>
                      <a:pt x="93345" y="200787"/>
                      <a:pt x="66675" y="200787"/>
                    </a:cubicBezTo>
                    <a:cubicBezTo>
                      <a:pt x="20193" y="200787"/>
                      <a:pt x="0" y="168021"/>
                      <a:pt x="0" y="123825"/>
                    </a:cubicBezTo>
                    <a:lnTo>
                      <a:pt x="0" y="0"/>
                    </a:lnTo>
                    <a:lnTo>
                      <a:pt x="51054" y="0"/>
                    </a:lnTo>
                    <a:lnTo>
                      <a:pt x="51054" y="104775"/>
                    </a:lnTo>
                    <a:cubicBezTo>
                      <a:pt x="51054" y="128778"/>
                      <a:pt x="51435" y="161163"/>
                      <a:pt x="84201" y="161163"/>
                    </a:cubicBezTo>
                    <a:cubicBezTo>
                      <a:pt x="121158" y="161163"/>
                      <a:pt x="129159" y="121158"/>
                      <a:pt x="129159" y="96012"/>
                    </a:cubicBezTo>
                    <a:lnTo>
                      <a:pt x="129159" y="0"/>
                    </a:lnTo>
                    <a:lnTo>
                      <a:pt x="180213" y="0"/>
                    </a:lnTo>
                    <a:lnTo>
                      <a:pt x="180213" y="196215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F6A85F3-2591-07CC-483B-F4689C3DE453}"/>
                  </a:ext>
                </a:extLst>
              </p:cNvPr>
              <p:cNvSpPr/>
              <p:nvPr/>
            </p:nvSpPr>
            <p:spPr>
              <a:xfrm>
                <a:off x="7132972" y="2252829"/>
                <a:ext cx="142112" cy="205358"/>
              </a:xfrm>
              <a:custGeom>
                <a:avLst/>
                <a:gdLst>
                  <a:gd name="connsiteX0" fmla="*/ 129159 w 142112"/>
                  <a:gd name="connsiteY0" fmla="*/ 45720 h 205358"/>
                  <a:gd name="connsiteX1" fmla="*/ 83439 w 142112"/>
                  <a:gd name="connsiteY1" fmla="*/ 37338 h 205358"/>
                  <a:gd name="connsiteX2" fmla="*/ 53340 w 142112"/>
                  <a:gd name="connsiteY2" fmla="*/ 59055 h 205358"/>
                  <a:gd name="connsiteX3" fmla="*/ 142113 w 142112"/>
                  <a:gd name="connsiteY3" fmla="*/ 141351 h 205358"/>
                  <a:gd name="connsiteX4" fmla="*/ 59817 w 142112"/>
                  <a:gd name="connsiteY4" fmla="*/ 205359 h 205358"/>
                  <a:gd name="connsiteX5" fmla="*/ 1905 w 142112"/>
                  <a:gd name="connsiteY5" fmla="*/ 196977 h 205358"/>
                  <a:gd name="connsiteX6" fmla="*/ 4953 w 142112"/>
                  <a:gd name="connsiteY6" fmla="*/ 155067 h 205358"/>
                  <a:gd name="connsiteX7" fmla="*/ 55245 w 142112"/>
                  <a:gd name="connsiteY7" fmla="*/ 168021 h 205358"/>
                  <a:gd name="connsiteX8" fmla="*/ 88773 w 142112"/>
                  <a:gd name="connsiteY8" fmla="*/ 144018 h 205358"/>
                  <a:gd name="connsiteX9" fmla="*/ 0 w 142112"/>
                  <a:gd name="connsiteY9" fmla="*/ 60960 h 205358"/>
                  <a:gd name="connsiteX10" fmla="*/ 76962 w 142112"/>
                  <a:gd name="connsiteY10" fmla="*/ 0 h 205358"/>
                  <a:gd name="connsiteX11" fmla="*/ 132588 w 142112"/>
                  <a:gd name="connsiteY11" fmla="*/ 7239 h 205358"/>
                  <a:gd name="connsiteX12" fmla="*/ 129159 w 142112"/>
                  <a:gd name="connsiteY12" fmla="*/ 45720 h 205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112" h="205358">
                    <a:moveTo>
                      <a:pt x="129159" y="45720"/>
                    </a:moveTo>
                    <a:cubicBezTo>
                      <a:pt x="113538" y="40386"/>
                      <a:pt x="102108" y="37338"/>
                      <a:pt x="83439" y="37338"/>
                    </a:cubicBezTo>
                    <a:cubicBezTo>
                      <a:pt x="69723" y="37338"/>
                      <a:pt x="53340" y="42291"/>
                      <a:pt x="53340" y="59055"/>
                    </a:cubicBezTo>
                    <a:cubicBezTo>
                      <a:pt x="53340" y="90297"/>
                      <a:pt x="142113" y="70485"/>
                      <a:pt x="142113" y="141351"/>
                    </a:cubicBezTo>
                    <a:cubicBezTo>
                      <a:pt x="142113" y="187071"/>
                      <a:pt x="101346" y="205359"/>
                      <a:pt x="59817" y="205359"/>
                    </a:cubicBezTo>
                    <a:cubicBezTo>
                      <a:pt x="40386" y="205359"/>
                      <a:pt x="20574" y="201930"/>
                      <a:pt x="1905" y="196977"/>
                    </a:cubicBezTo>
                    <a:lnTo>
                      <a:pt x="4953" y="155067"/>
                    </a:lnTo>
                    <a:cubicBezTo>
                      <a:pt x="20955" y="163068"/>
                      <a:pt x="37719" y="168021"/>
                      <a:pt x="55245" y="168021"/>
                    </a:cubicBezTo>
                    <a:cubicBezTo>
                      <a:pt x="68199" y="168021"/>
                      <a:pt x="88773" y="163068"/>
                      <a:pt x="88773" y="144018"/>
                    </a:cubicBezTo>
                    <a:cubicBezTo>
                      <a:pt x="88773" y="105537"/>
                      <a:pt x="0" y="131826"/>
                      <a:pt x="0" y="60960"/>
                    </a:cubicBezTo>
                    <a:cubicBezTo>
                      <a:pt x="0" y="18669"/>
                      <a:pt x="36957" y="0"/>
                      <a:pt x="76962" y="0"/>
                    </a:cubicBezTo>
                    <a:cubicBezTo>
                      <a:pt x="100965" y="0"/>
                      <a:pt x="116586" y="3810"/>
                      <a:pt x="132588" y="7239"/>
                    </a:cubicBezTo>
                    <a:lnTo>
                      <a:pt x="129159" y="45720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17B529A-3C8F-27E0-492C-ACA4EDAE2FC0}"/>
                  </a:ext>
                </a:extLst>
              </p:cNvPr>
              <p:cNvSpPr/>
              <p:nvPr/>
            </p:nvSpPr>
            <p:spPr>
              <a:xfrm>
                <a:off x="7293754" y="2201775"/>
                <a:ext cx="137540" cy="256412"/>
              </a:xfrm>
              <a:custGeom>
                <a:avLst/>
                <a:gdLst>
                  <a:gd name="connsiteX0" fmla="*/ 37719 w 137540"/>
                  <a:gd name="connsiteY0" fmla="*/ 92964 h 256412"/>
                  <a:gd name="connsiteX1" fmla="*/ 0 w 137540"/>
                  <a:gd name="connsiteY1" fmla="*/ 92964 h 256412"/>
                  <a:gd name="connsiteX2" fmla="*/ 0 w 137540"/>
                  <a:gd name="connsiteY2" fmla="*/ 55626 h 256412"/>
                  <a:gd name="connsiteX3" fmla="*/ 37719 w 137540"/>
                  <a:gd name="connsiteY3" fmla="*/ 55626 h 256412"/>
                  <a:gd name="connsiteX4" fmla="*/ 37719 w 137540"/>
                  <a:gd name="connsiteY4" fmla="*/ 16383 h 256412"/>
                  <a:gd name="connsiteX5" fmla="*/ 88773 w 137540"/>
                  <a:gd name="connsiteY5" fmla="*/ 0 h 256412"/>
                  <a:gd name="connsiteX6" fmla="*/ 88773 w 137540"/>
                  <a:gd name="connsiteY6" fmla="*/ 55626 h 256412"/>
                  <a:gd name="connsiteX7" fmla="*/ 134112 w 137540"/>
                  <a:gd name="connsiteY7" fmla="*/ 55626 h 256412"/>
                  <a:gd name="connsiteX8" fmla="*/ 134112 w 137540"/>
                  <a:gd name="connsiteY8" fmla="*/ 92964 h 256412"/>
                  <a:gd name="connsiteX9" fmla="*/ 88773 w 137540"/>
                  <a:gd name="connsiteY9" fmla="*/ 92964 h 256412"/>
                  <a:gd name="connsiteX10" fmla="*/ 88773 w 137540"/>
                  <a:gd name="connsiteY10" fmla="*/ 184404 h 256412"/>
                  <a:gd name="connsiteX11" fmla="*/ 112776 w 137540"/>
                  <a:gd name="connsiteY11" fmla="*/ 216789 h 256412"/>
                  <a:gd name="connsiteX12" fmla="*/ 136017 w 137540"/>
                  <a:gd name="connsiteY12" fmla="*/ 211455 h 256412"/>
                  <a:gd name="connsiteX13" fmla="*/ 137541 w 137540"/>
                  <a:gd name="connsiteY13" fmla="*/ 251841 h 256412"/>
                  <a:gd name="connsiteX14" fmla="*/ 99822 w 137540"/>
                  <a:gd name="connsiteY14" fmla="*/ 256413 h 256412"/>
                  <a:gd name="connsiteX15" fmla="*/ 37719 w 137540"/>
                  <a:gd name="connsiteY15" fmla="*/ 192786 h 256412"/>
                  <a:gd name="connsiteX16" fmla="*/ 37719 w 137540"/>
                  <a:gd name="connsiteY16" fmla="*/ 92964 h 25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7540" h="256412">
                    <a:moveTo>
                      <a:pt x="37719" y="92964"/>
                    </a:moveTo>
                    <a:lnTo>
                      <a:pt x="0" y="92964"/>
                    </a:lnTo>
                    <a:lnTo>
                      <a:pt x="0" y="55626"/>
                    </a:lnTo>
                    <a:lnTo>
                      <a:pt x="37719" y="55626"/>
                    </a:lnTo>
                    <a:lnTo>
                      <a:pt x="37719" y="16383"/>
                    </a:lnTo>
                    <a:lnTo>
                      <a:pt x="88773" y="0"/>
                    </a:lnTo>
                    <a:lnTo>
                      <a:pt x="88773" y="55626"/>
                    </a:lnTo>
                    <a:lnTo>
                      <a:pt x="134112" y="55626"/>
                    </a:lnTo>
                    <a:lnTo>
                      <a:pt x="134112" y="92964"/>
                    </a:lnTo>
                    <a:lnTo>
                      <a:pt x="88773" y="92964"/>
                    </a:lnTo>
                    <a:lnTo>
                      <a:pt x="88773" y="184404"/>
                    </a:lnTo>
                    <a:cubicBezTo>
                      <a:pt x="88773" y="201168"/>
                      <a:pt x="93345" y="216789"/>
                      <a:pt x="112776" y="216789"/>
                    </a:cubicBezTo>
                    <a:cubicBezTo>
                      <a:pt x="121920" y="216789"/>
                      <a:pt x="130683" y="214884"/>
                      <a:pt x="136017" y="211455"/>
                    </a:cubicBezTo>
                    <a:lnTo>
                      <a:pt x="137541" y="251841"/>
                    </a:lnTo>
                    <a:cubicBezTo>
                      <a:pt x="126873" y="254889"/>
                      <a:pt x="115062" y="256413"/>
                      <a:pt x="99822" y="256413"/>
                    </a:cubicBezTo>
                    <a:cubicBezTo>
                      <a:pt x="59817" y="256413"/>
                      <a:pt x="37719" y="231648"/>
                      <a:pt x="37719" y="192786"/>
                    </a:cubicBezTo>
                    <a:lnTo>
                      <a:pt x="37719" y="92964"/>
                    </a:lnTo>
                    <a:close/>
                  </a:path>
                </a:pathLst>
              </a:custGeom>
              <a:solidFill>
                <a:srgbClr val="0072B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8" name="irc_mi" descr="Image result for bowel cancer screening nhs logo">
            <a:hlinkClick r:id="rId7" tgtFrame="&quot;_blank&quot;"/>
            <a:extLst>
              <a:ext uri="{FF2B5EF4-FFF2-40B4-BE49-F238E27FC236}">
                <a16:creationId xmlns:a16="http://schemas.microsoft.com/office/drawing/2014/main" id="{8BB603C1-7894-156B-0F4A-8DF987C28DAF}"/>
              </a:ext>
            </a:extLst>
          </p:cNvPr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48" y="134534"/>
            <a:ext cx="2572237" cy="610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118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7" r:id="rId4"/>
    <p:sldLayoutId id="214748366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0154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ov.uk/government/publications/bowel-cancer-screening-colonoscopy/bowel-cancer-screening-having-a-colonoscopy-fi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hyperlink" Target="https://bowelcancerukpublications.org.uk/home" TargetMode="Externa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v.uk/government/publications/bowel-cancer-screening-benefits-and-risks#:~:text=Instructions%20on%20how%20to%20use,10%20other%20most%20requested%20languages" TargetMode="External"/><Relationship Id="rId11" Type="http://schemas.openxmlformats.org/officeDocument/2006/relationships/oleObject" Target="../embeddings/oleObject3.bin"/><Relationship Id="rId5" Type="http://schemas.openxmlformats.org/officeDocument/2006/relationships/hyperlink" Target="https://www.cancerresearchuk.org/about-cancer/tests-and-scans/colonoscopy" TargetMode="External"/><Relationship Id="rId10" Type="http://schemas.openxmlformats.org/officeDocument/2006/relationships/image" Target="../media/image16.emf"/><Relationship Id="rId4" Type="http://schemas.openxmlformats.org/officeDocument/2006/relationships/hyperlink" Target="https://www.dontwipeawaythesigns.com/" TargetMode="External"/><Relationship Id="rId9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ampaignresources.dhsc.gov.uk/campaigns/help-us-help-you-cancer/bowel-cancer-screening/bowel-cancer-screening-toolkit-and-assets-january-2025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Radha.Nandakumar@stgeorges.nhs.uk" TargetMode="External"/><Relationship Id="rId5" Type="http://schemas.openxmlformats.org/officeDocument/2006/relationships/hyperlink" Target="mailto:Jennifer.murphy@stgeorges.nhs.uk" TargetMode="External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tguonline.org/protect-yourself-from-bowel-cance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ancerresearchuk.org/about-cancer/causes-of-cancer/diet-and-cancer/wholegrains-fibre-and-cancer-ris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bowelcanceruk.org.uk/about-bowel-cancer/our-publications/symptoms-diary/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hyperlink" Target="https://www.gov.uk/government/publications/bowel-cancer-screening-benefits-and-risks/nhs-bowel-cancer-screening-helping-you-decid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5A41DD2-6438-ACF5-FB0F-CA1151E01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594992">
            <a:off x="1969498" y="6609"/>
            <a:ext cx="6727691" cy="6714473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E391BE-7843-365E-FA7B-4D86133AF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210" y="1950918"/>
            <a:ext cx="5644740" cy="2387600"/>
          </a:xfrm>
        </p:spPr>
        <p:txBody>
          <a:bodyPr>
            <a:normAutofit/>
          </a:bodyPr>
          <a:lstStyle/>
          <a:p>
            <a:r>
              <a:rPr lang="en-GB" sz="5000" dirty="0"/>
              <a:t>Bowel cancer and screening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B41E6D-F80F-5312-10C6-94058D4EC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296" y="5463495"/>
            <a:ext cx="9144000" cy="1655762"/>
          </a:xfrm>
        </p:spPr>
        <p:txBody>
          <a:bodyPr/>
          <a:lstStyle/>
          <a:p>
            <a:r>
              <a:rPr lang="en-GB" b="1" dirty="0"/>
              <a:t>Jennifer Murphy</a:t>
            </a:r>
            <a:r>
              <a:rPr lang="en-GB" dirty="0"/>
              <a:t>, Health Improvement Specialist</a:t>
            </a:r>
          </a:p>
          <a:p>
            <a:r>
              <a:rPr lang="en-GB" b="1" dirty="0"/>
              <a:t>Radha Nandakumar</a:t>
            </a:r>
            <a:r>
              <a:rPr lang="en-GB" dirty="0"/>
              <a:t>, Health Promotion Assistant</a:t>
            </a:r>
          </a:p>
        </p:txBody>
      </p:sp>
    </p:spTree>
    <p:extLst>
      <p:ext uri="{BB962C8B-B14F-4D97-AF65-F5344CB8AC3E}">
        <p14:creationId xmlns:p14="http://schemas.microsoft.com/office/powerpoint/2010/main" val="2543403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AE9D11-ECAD-41D0-B0F6-154E34B0F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/>
              <a:t>Screening Patient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/>
              <a:t>Pathway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3CB51A1-9E5F-43B4-ADB0-F440CA662B10}"/>
              </a:ext>
            </a:extLst>
          </p:cNvPr>
          <p:cNvSpPr/>
          <p:nvPr/>
        </p:nvSpPr>
        <p:spPr>
          <a:xfrm>
            <a:off x="3617741" y="1514953"/>
            <a:ext cx="3888432" cy="5368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Complete the home test kit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1CCAA7F-7248-4E38-82FA-9A969FCF8A12}"/>
              </a:ext>
            </a:extLst>
          </p:cNvPr>
          <p:cNvSpPr/>
          <p:nvPr/>
        </p:nvSpPr>
        <p:spPr>
          <a:xfrm>
            <a:off x="1867251" y="2205931"/>
            <a:ext cx="2808312" cy="5906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Abnormal FIT Result – further tests needed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916C9E7-D023-46AA-9019-560BDDFE3680}"/>
              </a:ext>
            </a:extLst>
          </p:cNvPr>
          <p:cNvSpPr/>
          <p:nvPr/>
        </p:nvSpPr>
        <p:spPr>
          <a:xfrm>
            <a:off x="1834450" y="3378501"/>
            <a:ext cx="2808312" cy="8848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Invited to Specialist Screening Practitioner (SSP) appointment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B14A286-AC34-47F5-8C0B-D1A17B4EFDFE}"/>
              </a:ext>
            </a:extLst>
          </p:cNvPr>
          <p:cNvSpPr/>
          <p:nvPr/>
        </p:nvSpPr>
        <p:spPr>
          <a:xfrm>
            <a:off x="1866565" y="4761908"/>
            <a:ext cx="2808312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Invited to Colonoscopy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7F322DB-F249-4E4A-B53D-E7C12FF3D241}"/>
              </a:ext>
            </a:extLst>
          </p:cNvPr>
          <p:cNvSpPr/>
          <p:nvPr/>
        </p:nvSpPr>
        <p:spPr>
          <a:xfrm>
            <a:off x="6285061" y="2230877"/>
            <a:ext cx="2890664" cy="5906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Normal FIT Result – No further tests needed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154A365-6D04-4194-AB70-C73977D2B94C}"/>
              </a:ext>
            </a:extLst>
          </p:cNvPr>
          <p:cNvSpPr/>
          <p:nvPr/>
        </p:nvSpPr>
        <p:spPr>
          <a:xfrm>
            <a:off x="1348573" y="5718738"/>
            <a:ext cx="1866998" cy="3393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Further Investigations 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C6DA08E-8030-4077-BC91-A8C5B2A9327D}"/>
              </a:ext>
            </a:extLst>
          </p:cNvPr>
          <p:cNvSpPr/>
          <p:nvPr/>
        </p:nvSpPr>
        <p:spPr>
          <a:xfrm>
            <a:off x="3694267" y="5709739"/>
            <a:ext cx="1866998" cy="3393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Surveillance 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B36ABA9-123B-459F-8BFA-D07244963382}"/>
              </a:ext>
            </a:extLst>
          </p:cNvPr>
          <p:cNvSpPr/>
          <p:nvPr/>
        </p:nvSpPr>
        <p:spPr>
          <a:xfrm>
            <a:off x="2360782" y="5250644"/>
            <a:ext cx="1866998" cy="3393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Return to screening </a:t>
            </a: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7D3DC791-F1FF-4643-8B6C-155E7E94658B}"/>
              </a:ext>
            </a:extLst>
          </p:cNvPr>
          <p:cNvSpPr/>
          <p:nvPr/>
        </p:nvSpPr>
        <p:spPr>
          <a:xfrm>
            <a:off x="7676221" y="2930294"/>
            <a:ext cx="144016" cy="3393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B4C3228C-168D-4484-9F24-92FB5ABEDC9A}"/>
              </a:ext>
            </a:extLst>
          </p:cNvPr>
          <p:cNvSpPr/>
          <p:nvPr/>
        </p:nvSpPr>
        <p:spPr>
          <a:xfrm>
            <a:off x="3150265" y="4348846"/>
            <a:ext cx="144016" cy="3393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8BE0FD82-77C0-4B26-A9E9-57B7FDF07F59}"/>
              </a:ext>
            </a:extLst>
          </p:cNvPr>
          <p:cNvSpPr/>
          <p:nvPr/>
        </p:nvSpPr>
        <p:spPr>
          <a:xfrm>
            <a:off x="3143563" y="2930294"/>
            <a:ext cx="144016" cy="3393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27FDBEF-E4F4-4968-9597-ED0B5307DD61}"/>
              </a:ext>
            </a:extLst>
          </p:cNvPr>
          <p:cNvSpPr/>
          <p:nvPr/>
        </p:nvSpPr>
        <p:spPr>
          <a:xfrm>
            <a:off x="2360782" y="6211209"/>
            <a:ext cx="1866998" cy="3393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Referred for treatment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FA25E3B-87BD-E5A1-03F0-15C788DC180B}"/>
              </a:ext>
            </a:extLst>
          </p:cNvPr>
          <p:cNvSpPr/>
          <p:nvPr/>
        </p:nvSpPr>
        <p:spPr>
          <a:xfrm>
            <a:off x="6302897" y="3378501"/>
            <a:ext cx="2890664" cy="5906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Invited again in 2 years if still aged under 75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EB14A-3B8B-D2C4-AF0D-70FFB462D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222" y="4129154"/>
            <a:ext cx="3579223" cy="265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37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8FC76B-7BA7-49EC-3FD4-C51660D6E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48" y="1923758"/>
            <a:ext cx="5213592" cy="4622321"/>
          </a:xfrm>
        </p:spPr>
        <p:txBody>
          <a:bodyPr/>
          <a:lstStyle/>
          <a:p>
            <a:pPr lvl="0">
              <a:spcAft>
                <a:spcPts val="400"/>
              </a:spcAft>
              <a:buClr>
                <a:srgbClr val="002060"/>
              </a:buClr>
              <a:defRPr/>
            </a:pPr>
            <a:r>
              <a:rPr lang="en-GB" sz="2400" dirty="0"/>
              <a:t>Bowel cancer screening can detect bowel cancer at its earliest stage, when there is a 9 in 10 chance of curing it.</a:t>
            </a:r>
          </a:p>
          <a:p>
            <a:pPr>
              <a:spcAft>
                <a:spcPts val="400"/>
              </a:spcAft>
              <a:buClr>
                <a:srgbClr val="002060"/>
              </a:buClr>
              <a:defRPr/>
            </a:pPr>
            <a:r>
              <a:rPr lang="en-GB" sz="2400" dirty="0"/>
              <a:t>Screening reduces risk of dying from bowel cancer by at least 25%.</a:t>
            </a:r>
          </a:p>
          <a:p>
            <a:pPr>
              <a:spcAft>
                <a:spcPts val="400"/>
              </a:spcAft>
              <a:buClr>
                <a:srgbClr val="002060"/>
              </a:buClr>
              <a:defRPr/>
            </a:pPr>
            <a:r>
              <a:rPr lang="en-GB" sz="2400" dirty="0"/>
              <a:t>Screening allows any polyps found during colonoscopy to be removed, which reduces the risk of developing bowel cancer.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D456CC-63D6-0C29-A4C5-A0A4C037D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of bowel screening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7F432B-AEFE-8FDA-182C-11F908907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273" y="1923759"/>
            <a:ext cx="5213592" cy="36883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C8EFEE-FC45-D077-C179-04A0C3FB671A}"/>
              </a:ext>
            </a:extLst>
          </p:cNvPr>
          <p:cNvSpPr txBox="1"/>
          <p:nvPr/>
        </p:nvSpPr>
        <p:spPr>
          <a:xfrm>
            <a:off x="6366510" y="5899748"/>
            <a:ext cx="5324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Diagram showing 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  <a:hlinkClick r:id="rId4"/>
              </a:rPr>
              <a:t>results for every 100 people having a colonoscopy</a:t>
            </a:r>
            <a:r>
              <a:rPr lang="en-GB" dirty="0">
                <a:hlinkClick r:id="rId4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752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8FC76B-7BA7-49EC-3FD4-C51660D6E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696" y="2045558"/>
            <a:ext cx="11189104" cy="406717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400"/>
              </a:spcAft>
              <a:buClr>
                <a:srgbClr val="002060"/>
              </a:buClr>
              <a:defRPr/>
            </a:pPr>
            <a:r>
              <a:rPr lang="en-GB" dirty="0"/>
              <a:t>Screening can give an abnormal result even though the person doesn't have cancer – a </a:t>
            </a:r>
            <a:r>
              <a:rPr lang="en-GB" b="1" dirty="0">
                <a:solidFill>
                  <a:srgbClr val="201547"/>
                </a:solidFill>
              </a:rPr>
              <a:t>false positive result. </a:t>
            </a:r>
          </a:p>
          <a:p>
            <a:pPr>
              <a:lnSpc>
                <a:spcPct val="110000"/>
              </a:lnSpc>
              <a:spcAft>
                <a:spcPts val="400"/>
              </a:spcAft>
              <a:buClr>
                <a:srgbClr val="002060"/>
              </a:buClr>
              <a:defRPr/>
            </a:pPr>
            <a:r>
              <a:rPr lang="en-GB" dirty="0"/>
              <a:t>Screening can miss cancer – a </a:t>
            </a:r>
            <a:r>
              <a:rPr lang="en-GB" b="1" dirty="0">
                <a:solidFill>
                  <a:srgbClr val="201547"/>
                </a:solidFill>
              </a:rPr>
              <a:t>false negative result.</a:t>
            </a:r>
          </a:p>
          <a:p>
            <a:pPr>
              <a:spcAft>
                <a:spcPts val="400"/>
              </a:spcAft>
              <a:buClr>
                <a:srgbClr val="002060"/>
              </a:buClr>
              <a:defRPr/>
            </a:pPr>
            <a:r>
              <a:rPr lang="en-GB" dirty="0"/>
              <a:t>People over-interpret a normal result and do not report symptoms they experience in the future – </a:t>
            </a:r>
            <a:r>
              <a:rPr lang="en-GB" b="1" dirty="0">
                <a:solidFill>
                  <a:srgbClr val="201547"/>
                </a:solidFill>
              </a:rPr>
              <a:t>false reassurance.</a:t>
            </a:r>
          </a:p>
          <a:p>
            <a:pPr>
              <a:lnSpc>
                <a:spcPct val="100000"/>
              </a:lnSpc>
              <a:spcAft>
                <a:spcPts val="400"/>
              </a:spcAft>
              <a:buClr>
                <a:srgbClr val="002060"/>
              </a:buClr>
              <a:defRPr/>
            </a:pPr>
            <a:r>
              <a:rPr lang="en-GB" dirty="0"/>
              <a:t>A bowel cancer or polyp that would not have caused any harm is diagnosed and treated - </a:t>
            </a:r>
            <a:r>
              <a:rPr lang="en-GB" b="1" dirty="0">
                <a:solidFill>
                  <a:srgbClr val="201547"/>
                </a:solidFill>
              </a:rPr>
              <a:t>over diagnosis.</a:t>
            </a:r>
          </a:p>
          <a:p>
            <a:pPr>
              <a:spcAft>
                <a:spcPts val="400"/>
              </a:spcAft>
              <a:buClr>
                <a:srgbClr val="002060"/>
              </a:buClr>
              <a:defRPr/>
            </a:pPr>
            <a:r>
              <a:rPr lang="en-GB" dirty="0"/>
              <a:t>Follow up tests from FIT have risks such as bleeding, damage  perforation to the bowel wall (rare), or death (very rare).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D456CC-63D6-0C29-A4C5-A0A4C037D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Harms of bowel screening</a:t>
            </a:r>
          </a:p>
        </p:txBody>
      </p:sp>
    </p:spTree>
    <p:extLst>
      <p:ext uri="{BB962C8B-B14F-4D97-AF65-F5344CB8AC3E}">
        <p14:creationId xmlns:p14="http://schemas.microsoft.com/office/powerpoint/2010/main" val="2233408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arriers to participation in bowel screening infographics">
            <a:extLst>
              <a:ext uri="{FF2B5EF4-FFF2-40B4-BE49-F238E27FC236}">
                <a16:creationId xmlns:a16="http://schemas.microsoft.com/office/drawing/2014/main" id="{0B72A70C-CAA7-DF90-11B0-48459805BF6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698" y="961454"/>
            <a:ext cx="9499949" cy="54759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7546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8FC76B-7BA7-49EC-3FD4-C51660D6E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89" y="1554482"/>
            <a:ext cx="11346563" cy="5172890"/>
          </a:xfrm>
        </p:spPr>
        <p:txBody>
          <a:bodyPr>
            <a:normAutofit/>
          </a:bodyPr>
          <a:lstStyle/>
          <a:p>
            <a:pPr marL="228600" lvl="2">
              <a:spcBef>
                <a:spcPts val="1000"/>
              </a:spcBef>
              <a:buClr>
                <a:srgbClr val="002060"/>
              </a:buClr>
              <a:defRPr/>
            </a:pPr>
            <a:r>
              <a:rPr lang="en-GB" sz="2600" dirty="0"/>
              <a:t>Support to the client with LD or carer to explain the benefits of having the screening.</a:t>
            </a:r>
          </a:p>
          <a:p>
            <a:pPr marL="228600" lvl="2">
              <a:spcBef>
                <a:spcPts val="1000"/>
              </a:spcBef>
              <a:buClr>
                <a:srgbClr val="002060"/>
              </a:buClr>
              <a:defRPr/>
            </a:pPr>
            <a:r>
              <a:rPr lang="en-GB" sz="2600" dirty="0"/>
              <a:t>1:1 support to complete the kit and send off if required.</a:t>
            </a:r>
          </a:p>
          <a:p>
            <a:pPr marL="228600" lvl="2">
              <a:spcBef>
                <a:spcPts val="1000"/>
              </a:spcBef>
              <a:buClr>
                <a:srgbClr val="002060"/>
              </a:buClr>
              <a:defRPr/>
            </a:pPr>
            <a:r>
              <a:rPr lang="en-GB" sz="2600" dirty="0"/>
              <a:t>Easy read information. </a:t>
            </a:r>
          </a:p>
          <a:p>
            <a:pPr marL="228600" lvl="2">
              <a:spcBef>
                <a:spcPts val="1000"/>
              </a:spcBef>
              <a:buClr>
                <a:srgbClr val="002060"/>
              </a:buClr>
              <a:defRPr/>
            </a:pPr>
            <a:r>
              <a:rPr lang="en-GB" sz="2600" dirty="0"/>
              <a:t>Various attempts through different methods to contact the client if no response to GP surgery (including home visits).</a:t>
            </a:r>
          </a:p>
          <a:p>
            <a:pPr marL="228600" lvl="2">
              <a:spcBef>
                <a:spcPts val="1000"/>
              </a:spcBef>
              <a:buClr>
                <a:srgbClr val="002060"/>
              </a:buClr>
              <a:defRPr/>
            </a:pPr>
            <a:r>
              <a:rPr lang="en-GB" sz="2600" dirty="0"/>
              <a:t>Capacity assessment regarding having the screening. </a:t>
            </a:r>
          </a:p>
          <a:p>
            <a:pPr marL="228600" lvl="2">
              <a:spcBef>
                <a:spcPts val="1000"/>
              </a:spcBef>
              <a:buClr>
                <a:srgbClr val="002060"/>
              </a:buClr>
              <a:defRPr/>
            </a:pPr>
            <a:r>
              <a:rPr lang="en-GB" sz="2600" dirty="0"/>
              <a:t>Patient or carer can request support via GP practice.</a:t>
            </a:r>
          </a:p>
          <a:p>
            <a:pPr marL="228600" lvl="2">
              <a:spcBef>
                <a:spcPts val="1000"/>
              </a:spcBef>
              <a:buClr>
                <a:srgbClr val="002060"/>
              </a:buClr>
              <a:defRPr/>
            </a:pPr>
            <a:endParaRPr lang="en-GB" sz="2600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defRPr/>
            </a:pPr>
            <a:endParaRPr lang="en-GB" sz="2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D456CC-63D6-0C29-A4C5-A0A4C037D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48" y="745269"/>
            <a:ext cx="11189104" cy="717771"/>
          </a:xfrm>
        </p:spPr>
        <p:txBody>
          <a:bodyPr anchor="t"/>
          <a:lstStyle/>
          <a:p>
            <a:r>
              <a:rPr lang="en-GB" dirty="0"/>
              <a:t>Learning disability referral pathway</a:t>
            </a:r>
          </a:p>
        </p:txBody>
      </p:sp>
    </p:spTree>
    <p:extLst>
      <p:ext uri="{BB962C8B-B14F-4D97-AF65-F5344CB8AC3E}">
        <p14:creationId xmlns:p14="http://schemas.microsoft.com/office/powerpoint/2010/main" val="4292661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117DA-3366-DCE4-AF32-154554E3E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0A77F4-AE5C-382A-DF48-3FBBABA5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51" y="841210"/>
            <a:ext cx="11189104" cy="1325563"/>
          </a:xfrm>
        </p:spPr>
        <p:txBody>
          <a:bodyPr anchor="t"/>
          <a:lstStyle/>
          <a:p>
            <a:r>
              <a:rPr lang="en-GB" dirty="0"/>
              <a:t>How to get free resources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1B7D5D-549C-38F3-9A1D-9CFFA28A6ED7}"/>
              </a:ext>
            </a:extLst>
          </p:cNvPr>
          <p:cNvSpPr txBox="1"/>
          <p:nvPr/>
        </p:nvSpPr>
        <p:spPr>
          <a:xfrm>
            <a:off x="248052" y="1722682"/>
            <a:ext cx="6371410" cy="4978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1000"/>
              </a:spcBef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Create an account and order / download free resources from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Bowel Cancer UK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Don’t Wipe Away the Signs Campaign (order free posters and cards) : 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Don't Wipe Away The Signs - Bowel Cancer Awareness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Patient information for having a colonoscopy: 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Colonoscopy | Tests and scans | Cancer Research UK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NHS guide to bowel screening in 30 languages: 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Your guide to NHS bowel cancer screening - GOV.UK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7787F22-037F-9FF3-3B60-4178C24593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675831"/>
              </p:ext>
            </p:extLst>
          </p:nvPr>
        </p:nvGraphicFramePr>
        <p:xfrm>
          <a:off x="9794328" y="4014252"/>
          <a:ext cx="1856635" cy="2310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7" imgW="2666852" imgH="3778206" progId="AcroExch.Document.DC">
                  <p:embed/>
                </p:oleObj>
              </mc:Choice>
              <mc:Fallback>
                <p:oleObj name="Acrobat Document" r:id="rId7" imgW="2666852" imgH="377820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94328" y="4014252"/>
                        <a:ext cx="1856635" cy="2310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6474D74-83C0-329D-8514-9FC6FA57A9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326659"/>
              </p:ext>
            </p:extLst>
          </p:nvPr>
        </p:nvGraphicFramePr>
        <p:xfrm>
          <a:off x="7386083" y="1722682"/>
          <a:ext cx="1332805" cy="4583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9" imgW="1530116" imgH="4952737" progId="AcroExch.Document.DC">
                  <p:embed/>
                </p:oleObj>
              </mc:Choice>
              <mc:Fallback>
                <p:oleObj name="Acrobat Document" r:id="rId9" imgW="1530116" imgH="49527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86083" y="1722682"/>
                        <a:ext cx="1332805" cy="4583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DBCA971-EE61-C670-A48D-E4D237EB88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076520"/>
              </p:ext>
            </p:extLst>
          </p:nvPr>
        </p:nvGraphicFramePr>
        <p:xfrm>
          <a:off x="8970254" y="1722682"/>
          <a:ext cx="2740969" cy="1936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1" imgW="5346330" imgH="3778206" progId="AcroExch.Document.DC">
                  <p:embed/>
                </p:oleObj>
              </mc:Choice>
              <mc:Fallback>
                <p:oleObj name="Acrobat Document" r:id="rId11" imgW="5346330" imgH="377820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970254" y="1722682"/>
                        <a:ext cx="2740969" cy="19369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3945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845933-05F4-0439-2526-286A5C564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1" y="669069"/>
            <a:ext cx="11189104" cy="1325563"/>
          </a:xfrm>
        </p:spPr>
        <p:txBody>
          <a:bodyPr anchor="t"/>
          <a:lstStyle/>
          <a:p>
            <a:r>
              <a:rPr lang="en-GB" dirty="0"/>
              <a:t>Case study – Stephen, 56 years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7C03C65-468F-0028-04C5-0E4F878202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9551" y="1718699"/>
            <a:ext cx="4488187" cy="4472843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3D39BB-38DB-5BFE-4D95-603CA5AEA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57750" y="1547250"/>
            <a:ext cx="7124699" cy="447284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sz="1800" dirty="0"/>
              <a:t>“I’ve always been in good health and eaten well so I never thought I’d get cancer. But I did. </a:t>
            </a:r>
          </a:p>
          <a:p>
            <a:pPr marL="0" indent="0">
              <a:buNone/>
            </a:pPr>
            <a:r>
              <a:rPr lang="en-GB" sz="1800" dirty="0"/>
              <a:t>When I received an NHS bowel screening home test kit in the post I made sure I completed it. I assumed everything would be ok… but a couple of weeks later I was invited for a colonoscopy and they found a malignant tumour in my bowel. I couldn’t believe it - I had no symptoms. </a:t>
            </a:r>
          </a:p>
          <a:p>
            <a:pPr marL="0" indent="0">
              <a:buNone/>
            </a:pPr>
            <a:r>
              <a:rPr lang="en-GB" sz="1800" dirty="0"/>
              <a:t>It turned out I had stage 2 bowel cancer. I was devastated. </a:t>
            </a:r>
          </a:p>
          <a:p>
            <a:pPr marL="0" indent="0">
              <a:buNone/>
            </a:pPr>
            <a:r>
              <a:rPr lang="en-GB" sz="1800" dirty="0"/>
              <a:t>Soon after, I had bowel surgery. It was successful and luckily the cancer hadn’t spread. I’ve recovered and have started boxing. I feel as fit as I was before my diagnosis and surgery. If you do have bowel cancer, finding out early is crucial because the sooner it’s found, the better the outcome. </a:t>
            </a:r>
          </a:p>
          <a:p>
            <a:pPr marL="0" indent="0">
              <a:buNone/>
            </a:pPr>
            <a:r>
              <a:rPr lang="en-GB" sz="1800" dirty="0"/>
              <a:t>So, if you’ve got a test kit at home in the back of a drawer, do it today. The chances are there’s nothing to worry about. But it might just save your life!”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6D3CDE-4D8C-8B94-B3CA-227AB9CFAA5B}"/>
              </a:ext>
            </a:extLst>
          </p:cNvPr>
          <p:cNvSpPr txBox="1"/>
          <p:nvPr/>
        </p:nvSpPr>
        <p:spPr>
          <a:xfrm>
            <a:off x="4857749" y="6102304"/>
            <a:ext cx="71246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Bowel cancer screening toolkit: January 2025 | Bowel Cancer Screening | Campaign Resource Centre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41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572E66-6E80-5C63-C2D5-369A5147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5" y="3112070"/>
            <a:ext cx="4332158" cy="1325563"/>
          </a:xfrm>
        </p:spPr>
        <p:txBody>
          <a:bodyPr/>
          <a:lstStyle/>
          <a:p>
            <a:r>
              <a:rPr lang="en-GB" dirty="0"/>
              <a:t>Any questions?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4CB323B-AD41-71DC-BFD1-8071BCF87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68436" y="207778"/>
            <a:ext cx="7219943" cy="644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57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4D8FED-16A5-341E-AE6F-FC019BBF6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8180" y="207778"/>
            <a:ext cx="7219943" cy="64424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C070B9-08E1-A587-ACDF-5A3E36AB33F7}"/>
              </a:ext>
            </a:extLst>
          </p:cNvPr>
          <p:cNvSpPr txBox="1"/>
          <p:nvPr/>
        </p:nvSpPr>
        <p:spPr>
          <a:xfrm>
            <a:off x="4423275" y="3202717"/>
            <a:ext cx="29214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20154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9F8016-8320-C647-AB90-F5658FAEC846}"/>
              </a:ext>
            </a:extLst>
          </p:cNvPr>
          <p:cNvSpPr txBox="1"/>
          <p:nvPr/>
        </p:nvSpPr>
        <p:spPr>
          <a:xfrm>
            <a:off x="1047187" y="5449893"/>
            <a:ext cx="9867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20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Kindly contact Jennifer Murphy </a:t>
            </a:r>
            <a:r>
              <a:rPr lang="en-GB" sz="2400" dirty="0"/>
              <a:t>(</a:t>
            </a:r>
            <a:r>
              <a:rPr lang="en-GB" sz="2400" dirty="0">
                <a:hlinkClick r:id="rId5"/>
              </a:rPr>
              <a:t>Jennifer.murphy@stgeorges.nhs.uk</a:t>
            </a:r>
            <a:r>
              <a:rPr lang="en-GB" sz="2400" dirty="0"/>
              <a:t>) </a:t>
            </a:r>
            <a:r>
              <a:rPr lang="en-GB" sz="2400" dirty="0">
                <a:solidFill>
                  <a:srgbClr val="20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Radha Nandakumar </a:t>
            </a:r>
            <a:r>
              <a:rPr lang="en-GB" sz="2400" dirty="0"/>
              <a:t>(</a:t>
            </a:r>
            <a:r>
              <a:rPr lang="en-GB" sz="2400" dirty="0">
                <a:hlinkClick r:id="rId6"/>
              </a:rPr>
              <a:t>Radha.Nandakumar@stgeorges.nhs.uk</a:t>
            </a:r>
            <a:r>
              <a:rPr lang="en-GB" sz="2400" dirty="0"/>
              <a:t>) </a:t>
            </a:r>
            <a:r>
              <a:rPr lang="en-GB" sz="2400" dirty="0">
                <a:solidFill>
                  <a:srgbClr val="20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any additional support.</a:t>
            </a:r>
          </a:p>
        </p:txBody>
      </p:sp>
    </p:spTree>
    <p:extLst>
      <p:ext uri="{BB962C8B-B14F-4D97-AF65-F5344CB8AC3E}">
        <p14:creationId xmlns:p14="http://schemas.microsoft.com/office/powerpoint/2010/main" val="410325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D5BFFB-69A2-0E1D-1FB6-8AFEF3136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48" y="1918386"/>
            <a:ext cx="7819592" cy="433872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Bowel cancer facts</a:t>
            </a:r>
          </a:p>
          <a:p>
            <a:r>
              <a:rPr lang="en-GB" dirty="0"/>
              <a:t>Reducing risk</a:t>
            </a:r>
          </a:p>
          <a:p>
            <a:r>
              <a:rPr lang="en-GB" dirty="0"/>
              <a:t>Eating fibre</a:t>
            </a:r>
          </a:p>
          <a:p>
            <a:r>
              <a:rPr lang="en-GB" dirty="0"/>
              <a:t>Signs and symptoms</a:t>
            </a:r>
          </a:p>
          <a:p>
            <a:r>
              <a:rPr lang="en-GB" dirty="0"/>
              <a:t>Speaking to your GP</a:t>
            </a:r>
          </a:p>
          <a:p>
            <a:r>
              <a:rPr lang="en-GB" dirty="0"/>
              <a:t>Screening programme</a:t>
            </a:r>
          </a:p>
          <a:p>
            <a:r>
              <a:rPr lang="en-GB" dirty="0"/>
              <a:t>Barriers to screening</a:t>
            </a:r>
          </a:p>
          <a:p>
            <a:r>
              <a:rPr lang="en-GB" dirty="0"/>
              <a:t>LD referral pathway</a:t>
            </a:r>
          </a:p>
          <a:p>
            <a:r>
              <a:rPr lang="en-GB" dirty="0"/>
              <a:t>How to order free resources</a:t>
            </a:r>
          </a:p>
          <a:p>
            <a:r>
              <a:rPr lang="en-GB" dirty="0"/>
              <a:t>Case study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9488AE-1EBC-F83F-7A6F-65FC4AE14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pic>
        <p:nvPicPr>
          <p:cNvPr id="4" name="Picture 4" descr="Related image">
            <a:hlinkClick r:id="rId3"/>
            <a:extLst>
              <a:ext uri="{FF2B5EF4-FFF2-40B4-BE49-F238E27FC236}">
                <a16:creationId xmlns:a16="http://schemas.microsoft.com/office/drawing/2014/main" id="{E8A03A43-38C8-9F36-F1C8-EFE1CB4B0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641" y="1857852"/>
            <a:ext cx="5580690" cy="425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538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D73843-3447-5FB4-A5CA-1298B18AE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89" y="1722070"/>
            <a:ext cx="6311175" cy="4898296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800"/>
              </a:spcAft>
            </a:pPr>
            <a:r>
              <a:rPr lang="en-GB" dirty="0"/>
              <a:t>Almost 44,000 people are diagnosed every year.</a:t>
            </a:r>
          </a:p>
          <a:p>
            <a:pPr>
              <a:spcAft>
                <a:spcPts val="800"/>
              </a:spcAft>
            </a:pPr>
            <a:r>
              <a:rPr lang="en-GB" dirty="0"/>
              <a:t>4th most common cancer.</a:t>
            </a:r>
          </a:p>
          <a:p>
            <a:pPr>
              <a:spcAft>
                <a:spcPts val="800"/>
              </a:spcAft>
            </a:pPr>
            <a:r>
              <a:rPr lang="en-GB" dirty="0"/>
              <a:t>2nd cause of cancer deaths. </a:t>
            </a:r>
          </a:p>
          <a:p>
            <a:pPr>
              <a:spcAft>
                <a:spcPts val="800"/>
              </a:spcAft>
            </a:pPr>
            <a:r>
              <a:rPr lang="en-GB" dirty="0"/>
              <a:t>Every 30 minutes someone dies from bowel cancer.</a:t>
            </a:r>
          </a:p>
          <a:p>
            <a:pPr>
              <a:spcAft>
                <a:spcPts val="800"/>
              </a:spcAft>
            </a:pPr>
            <a:r>
              <a:rPr lang="en-GB" dirty="0"/>
              <a:t>Around 1 in 10 people survive when diagnosed at stage 4</a:t>
            </a:r>
          </a:p>
          <a:p>
            <a:pPr>
              <a:spcAft>
                <a:spcPts val="800"/>
              </a:spcAft>
            </a:pPr>
            <a:r>
              <a:rPr lang="en-GB" dirty="0"/>
              <a:t>Around 9 in 10 people survive if found at the earliest stage. </a:t>
            </a:r>
          </a:p>
          <a:p>
            <a:pPr>
              <a:spcAft>
                <a:spcPts val="800"/>
              </a:spcAft>
            </a:pPr>
            <a:r>
              <a:rPr lang="en-GB" dirty="0"/>
              <a:t>54% of bowel cancer cases are preventable. 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56E057-72C9-7C35-EF50-0948CD347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48" y="745269"/>
            <a:ext cx="11189104" cy="678797"/>
          </a:xfrm>
        </p:spPr>
        <p:txBody>
          <a:bodyPr anchor="t"/>
          <a:lstStyle/>
          <a:p>
            <a:r>
              <a:rPr lang="en-GB" b="1" dirty="0"/>
              <a:t>Bowel cancer facts – UK specific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71309E-3BE7-0991-9897-070A7661D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796" y="1722070"/>
            <a:ext cx="5253590" cy="456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95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95091-42ED-4D66-9FD4-741F2A8C765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12250" y="6356350"/>
            <a:ext cx="3079750" cy="365125"/>
          </a:xfrm>
        </p:spPr>
        <p:txBody>
          <a:bodyPr/>
          <a:lstStyle/>
          <a:p>
            <a:fld id="{F593FAA9-8D99-4705-86DE-5E7A4BBD6D8A}" type="slidenum">
              <a:rPr lang="en-GB" smtClean="0">
                <a:solidFill>
                  <a:srgbClr val="5FCBEF"/>
                </a:solidFill>
              </a:rPr>
              <a:pPr/>
              <a:t>4</a:t>
            </a:fld>
            <a:endParaRPr lang="en-GB" dirty="0">
              <a:solidFill>
                <a:srgbClr val="5FCBEF"/>
              </a:solidFill>
            </a:endParaRPr>
          </a:p>
        </p:txBody>
      </p:sp>
      <p:pic>
        <p:nvPicPr>
          <p:cNvPr id="1026" name="Picture 2" descr="Six ways to reduce your risk of bowel cancer - Cancer Research UK - Cancer  News">
            <a:extLst>
              <a:ext uri="{FF2B5EF4-FFF2-40B4-BE49-F238E27FC236}">
                <a16:creationId xmlns:a16="http://schemas.microsoft.com/office/drawing/2014/main" id="{A6B39C1F-73AB-19B2-6102-09E1CAA75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35" y="352927"/>
            <a:ext cx="6247129" cy="650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031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748D3-AC9D-611C-A15B-5712B066D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F0B7383-B963-0822-78DF-A28439071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48" y="745269"/>
            <a:ext cx="11189104" cy="1325563"/>
          </a:xfrm>
        </p:spPr>
        <p:txBody>
          <a:bodyPr anchor="t">
            <a:normAutofit/>
          </a:bodyPr>
          <a:lstStyle/>
          <a:p>
            <a:r>
              <a:rPr lang="en-GB" dirty="0"/>
              <a:t>Eating more fibre and wholegrains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FAAC4E-F237-891C-9D1B-F81FA85F3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7995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593FAA9-8D99-4705-86DE-5E7A4BBD6D8A}" type="slidenum">
              <a:rPr lang="en-GB" smtClean="0">
                <a:solidFill>
                  <a:srgbClr val="5FCBE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GB">
              <a:solidFill>
                <a:srgbClr val="5FCBE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790022-ECD4-B5E4-46ED-3E58A3725042}"/>
              </a:ext>
            </a:extLst>
          </p:cNvPr>
          <p:cNvSpPr txBox="1"/>
          <p:nvPr/>
        </p:nvSpPr>
        <p:spPr>
          <a:xfrm>
            <a:off x="501448" y="1645296"/>
            <a:ext cx="6780033" cy="4924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70000"/>
              </a:lnSpc>
              <a:spcBef>
                <a:spcPts val="1000"/>
              </a:spcBef>
              <a:spcAft>
                <a:spcPts val="800"/>
              </a:spcAft>
              <a:buClr>
                <a:srgbClr val="201547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Switch to wholegrain or brown versions of bread, pasta, flour or rice.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spcAft>
                <a:spcPts val="800"/>
              </a:spcAft>
              <a:buClr>
                <a:srgbClr val="201547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Start with a high-fibre breakfast like shredded wholewheat and bran cereals, or porridge oats. 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Clr>
                <a:srgbClr val="201547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Aim to eat a variety fruit and vegetables every day.</a:t>
            </a:r>
          </a:p>
          <a:p>
            <a:pPr marL="685800" lvl="1" indent="-228600">
              <a:lnSpc>
                <a:spcPct val="70000"/>
              </a:lnSpc>
              <a:spcBef>
                <a:spcPts val="1000"/>
              </a:spcBef>
              <a:buClr>
                <a:srgbClr val="201547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Eat the skin of veg like potatoes and carrots.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spcAft>
                <a:spcPts val="800"/>
              </a:spcAft>
              <a:buClr>
                <a:srgbClr val="201547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Add pulses like lentils, chickpeas or beans to meals. Use them in stews, curries, salads or instead of meat.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spcAft>
                <a:spcPts val="800"/>
              </a:spcAft>
              <a:buClr>
                <a:srgbClr val="201547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Pick high-fibre snacks such as plain popcorn, fruit, unsalted nuts and seeds, wholewheat crackers, or vegetable sticks with hummus.  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19BD75-4DFF-E0BD-E618-4B646C13F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850" y="1645296"/>
            <a:ext cx="4409070" cy="42543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106DC8-C53A-A105-6549-F47D85897F82}"/>
              </a:ext>
            </a:extLst>
          </p:cNvPr>
          <p:cNvSpPr txBox="1"/>
          <p:nvPr/>
        </p:nvSpPr>
        <p:spPr>
          <a:xfrm>
            <a:off x="7419850" y="6027707"/>
            <a:ext cx="44090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Wholegrains, fibre and cancer risk | Cancer Research 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982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88DB718-9317-A8F9-9D52-493BD82B8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48" y="745269"/>
            <a:ext cx="11189104" cy="1325563"/>
          </a:xfrm>
        </p:spPr>
        <p:txBody>
          <a:bodyPr anchor="t">
            <a:normAutofit/>
          </a:bodyPr>
          <a:lstStyle/>
          <a:p>
            <a:r>
              <a:rPr lang="en-GB" b="1" dirty="0"/>
              <a:t>Symptoms of bowel cancer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95091-42ED-4D66-9FD4-741F2A8C7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7995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593FAA9-8D99-4705-86DE-5E7A4BBD6D8A}" type="slidenum">
              <a:rPr lang="en-GB" smtClean="0">
                <a:solidFill>
                  <a:srgbClr val="5FCBE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GB">
              <a:solidFill>
                <a:srgbClr val="5FCBE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347E20-AF97-AA1A-1C3F-6C3B734A8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49" y="1549885"/>
            <a:ext cx="6813752" cy="49821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99368B-4946-ED27-EF49-EB047CB63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332" y="2220686"/>
            <a:ext cx="3613338" cy="25664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4DD3BD-32D1-A088-C3D2-8EC21ADB470F}"/>
              </a:ext>
            </a:extLst>
          </p:cNvPr>
          <p:cNvSpPr txBox="1"/>
          <p:nvPr/>
        </p:nvSpPr>
        <p:spPr>
          <a:xfrm>
            <a:off x="7742081" y="5017761"/>
            <a:ext cx="3944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Track your symptoms (Bowel Cancer UK)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194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7243C316-1594-B170-C287-B99713CDF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F1CCBCE-86F0-4198-8695-80392654A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GB" dirty="0"/>
              <a:t>Tips for s</a:t>
            </a:r>
            <a:r>
              <a:rPr lang="en-GB" b="1" dirty="0"/>
              <a:t>peaking with your GP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350573-943D-AEBA-62FF-B7BB1BE60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593FAA9-8D99-4705-86DE-5E7A4BBD6D8A}" type="slidenum">
              <a:rPr lang="en-GB" smtClean="0">
                <a:solidFill>
                  <a:srgbClr val="5FCBE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GB">
              <a:solidFill>
                <a:srgbClr val="5FCBE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C047D2-5FB6-22B2-A4D6-D7E055456125}"/>
              </a:ext>
            </a:extLst>
          </p:cNvPr>
          <p:cNvSpPr txBox="1"/>
          <p:nvPr/>
        </p:nvSpPr>
        <p:spPr>
          <a:xfrm>
            <a:off x="154937" y="1754536"/>
            <a:ext cx="10596482" cy="4557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70000"/>
              </a:lnSpc>
              <a:spcBef>
                <a:spcPts val="1000"/>
              </a:spcBef>
              <a:spcAft>
                <a:spcPts val="800"/>
              </a:spcAft>
              <a:buClr>
                <a:srgbClr val="201547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Keep a symptoms diary. Write down anything that makes symptoms worse or better.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spcAft>
                <a:spcPts val="800"/>
              </a:spcAft>
              <a:buClr>
                <a:srgbClr val="201547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If you would prefer to only see a male doctor or female doctor, ask when you book the appointment.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spcAft>
                <a:spcPts val="800"/>
              </a:spcAft>
              <a:buClr>
                <a:srgbClr val="201547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Tell your GP if you are worried about cancer. Ask about an at-home test.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spcAft>
                <a:spcPts val="800"/>
              </a:spcAft>
              <a:buClr>
                <a:srgbClr val="201547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Tell them if you have any family history of cancer.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spcAft>
                <a:spcPts val="800"/>
              </a:spcAft>
              <a:buClr>
                <a:srgbClr val="201547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Have a friend or relative with you for support - they could also ask questions and take notes.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spcAft>
                <a:spcPts val="800"/>
              </a:spcAft>
              <a:buClr>
                <a:srgbClr val="201547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Ask the GP to explain anything you don’t understand.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spcAft>
                <a:spcPts val="800"/>
              </a:spcAft>
              <a:buClr>
                <a:srgbClr val="201547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Ask the GP to write things down for you if you think it might help.</a:t>
            </a:r>
          </a:p>
          <a:p>
            <a:pPr marL="800100" lvl="1" indent="-342900">
              <a:lnSpc>
                <a:spcPct val="70000"/>
              </a:lnSpc>
              <a:spcBef>
                <a:spcPts val="1000"/>
              </a:spcBef>
              <a:buClr>
                <a:srgbClr val="201547"/>
              </a:buClr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350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48" y="745269"/>
            <a:ext cx="11189104" cy="1325563"/>
          </a:xfrm>
        </p:spPr>
        <p:txBody>
          <a:bodyPr anchor="t">
            <a:normAutofit/>
          </a:bodyPr>
          <a:lstStyle/>
          <a:p>
            <a:r>
              <a:rPr lang="en-GB" dirty="0"/>
              <a:t>Bowel Cancer Screening Programme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55AF054-9407-1410-9CCC-B7E0C706B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7316" y="6356944"/>
            <a:ext cx="430973" cy="364281"/>
          </a:xfrm>
        </p:spPr>
        <p:txBody>
          <a:bodyPr/>
          <a:lstStyle/>
          <a:p>
            <a:pPr>
              <a:spcAft>
                <a:spcPts val="600"/>
              </a:spcAft>
            </a:pPr>
            <a:fld id="{7E3F06CE-AA44-493C-926B-F0BF4408C2E2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693C29-DBD6-45D6-BE9C-E96098C4B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89" y="1879924"/>
            <a:ext cx="4521368" cy="363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hlinkClick r:id="rId4"/>
            <a:extLst>
              <a:ext uri="{FF2B5EF4-FFF2-40B4-BE49-F238E27FC236}">
                <a16:creationId xmlns:a16="http://schemas.microsoft.com/office/drawing/2014/main" id="{E576FC44-7645-E8A3-965A-99C7E6088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983" y="1879924"/>
            <a:ext cx="5116082" cy="363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34E4C0-9787-48CD-D0B2-19E34601F20E}"/>
              </a:ext>
            </a:extLst>
          </p:cNvPr>
          <p:cNvSpPr txBox="1"/>
          <p:nvPr/>
        </p:nvSpPr>
        <p:spPr>
          <a:xfrm>
            <a:off x="634068" y="5812398"/>
            <a:ext cx="5461932" cy="612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  <a:buClr>
                <a:srgbClr val="002060"/>
              </a:buClr>
            </a:pPr>
            <a:r>
              <a:rPr lang="en-GB" sz="1600" dirty="0">
                <a:solidFill>
                  <a:srgbClr val="20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FIT (Faecal Immunochemical Test) kit for bowel cancer screening is a simple, home-based test that detects hidden blood in the stool.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A169DB-3376-77C5-89E1-0049C2C69928}"/>
              </a:ext>
            </a:extLst>
          </p:cNvPr>
          <p:cNvSpPr txBox="1"/>
          <p:nvPr/>
        </p:nvSpPr>
        <p:spPr>
          <a:xfrm>
            <a:off x="6139983" y="5812398"/>
            <a:ext cx="5550569" cy="6129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spcBef>
                <a:spcPct val="0"/>
              </a:spcBef>
              <a:buClr>
                <a:srgbClr val="002060"/>
              </a:buClr>
              <a:defRPr sz="1600">
                <a:solidFill>
                  <a:srgbClr val="2015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For every 100 people getting their home test kit results, 97 to 98 do not need further tests and 2 to 3 will need further tests.</a:t>
            </a:r>
          </a:p>
        </p:txBody>
      </p:sp>
    </p:spTree>
    <p:extLst>
      <p:ext uri="{BB962C8B-B14F-4D97-AF65-F5344CB8AC3E}">
        <p14:creationId xmlns:p14="http://schemas.microsoft.com/office/powerpoint/2010/main" val="132184955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0E3651-3210-090A-EA4F-A1D8ED31C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48" y="1592994"/>
            <a:ext cx="11554717" cy="476335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buClr>
                <a:srgbClr val="002060"/>
              </a:buClr>
            </a:pPr>
            <a:r>
              <a:rPr lang="en-GB" dirty="0"/>
              <a:t>People aged 50 – 74 receive a FIT in the post every two years. </a:t>
            </a:r>
          </a:p>
          <a:p>
            <a:pPr>
              <a:spcBef>
                <a:spcPct val="0"/>
              </a:spcBef>
              <a:buClr>
                <a:srgbClr val="002060"/>
              </a:buClr>
            </a:pPr>
            <a:endParaRPr lang="en-GB" dirty="0"/>
          </a:p>
          <a:p>
            <a:pPr>
              <a:spcBef>
                <a:spcPct val="0"/>
              </a:spcBef>
              <a:buClr>
                <a:srgbClr val="002060"/>
              </a:buClr>
            </a:pPr>
            <a:r>
              <a:rPr lang="en-GB" dirty="0"/>
              <a:t>People aged 75+ can request a FIT kit by calling: </a:t>
            </a:r>
            <a:r>
              <a:rPr lang="en-GB" b="1" dirty="0"/>
              <a:t>0800 707 6060.</a:t>
            </a:r>
          </a:p>
          <a:p>
            <a:pPr>
              <a:spcBef>
                <a:spcPct val="0"/>
              </a:spcBef>
              <a:buClr>
                <a:srgbClr val="002060"/>
              </a:buClr>
            </a:pPr>
            <a:endParaRPr lang="en-GB" dirty="0"/>
          </a:p>
          <a:p>
            <a:pPr>
              <a:spcBef>
                <a:spcPct val="0"/>
              </a:spcBef>
              <a:buClr>
                <a:srgbClr val="002060"/>
              </a:buClr>
            </a:pPr>
            <a:r>
              <a:rPr lang="en-GB" dirty="0"/>
              <a:t>A FIT kit can detect cancer before any signs or symptoms, when it could be easier to treat.</a:t>
            </a:r>
          </a:p>
          <a:p>
            <a:pPr>
              <a:spcBef>
                <a:spcPct val="0"/>
              </a:spcBef>
              <a:buClr>
                <a:srgbClr val="002060"/>
              </a:buClr>
            </a:pPr>
            <a:endParaRPr lang="en-GB" dirty="0"/>
          </a:p>
          <a:p>
            <a:pPr>
              <a:spcAft>
                <a:spcPts val="400"/>
              </a:spcAft>
              <a:buClr>
                <a:srgbClr val="002060"/>
              </a:buClr>
              <a:defRPr/>
            </a:pPr>
            <a:r>
              <a:rPr lang="en-GB" sz="2800" dirty="0"/>
              <a:t>Screening allows any polyps found during colonoscopy to be removed, which reduces the risk of developing bowel cancer. </a:t>
            </a:r>
          </a:p>
          <a:p>
            <a:pPr marL="0" indent="0">
              <a:spcBef>
                <a:spcPct val="0"/>
              </a:spcBef>
              <a:buClr>
                <a:srgbClr val="002060"/>
              </a:buClr>
              <a:buNone/>
            </a:pPr>
            <a:endParaRPr lang="en-GB" dirty="0"/>
          </a:p>
          <a:p>
            <a:pPr>
              <a:spcBef>
                <a:spcPct val="0"/>
              </a:spcBef>
              <a:buClr>
                <a:srgbClr val="002060"/>
              </a:buClr>
            </a:pPr>
            <a:r>
              <a:rPr lang="en-GB" dirty="0"/>
              <a:t>You only need to collect one tiny sample of poo using the plastic stick provided. Pop it in the sample bottle and post it back for free, to be tested. </a:t>
            </a:r>
          </a:p>
          <a:p>
            <a:pPr>
              <a:spcBef>
                <a:spcPct val="0"/>
              </a:spcBef>
              <a:buClr>
                <a:srgbClr val="002060"/>
              </a:buClr>
            </a:pPr>
            <a:endParaRPr lang="en-GB" dirty="0"/>
          </a:p>
          <a:p>
            <a:pPr>
              <a:spcBef>
                <a:spcPct val="0"/>
              </a:spcBef>
              <a:buClr>
                <a:srgbClr val="002060"/>
              </a:buClr>
            </a:pPr>
            <a:r>
              <a:rPr lang="en-GB" dirty="0"/>
              <a:t>Put the kit by the loo. Don’t put it off.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88DB718-9317-A8F9-9D52-493BD82B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sz="4000" b="1" dirty="0">
                <a:solidFill>
                  <a:srgbClr val="20154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Completing your FIT kit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95091-42ED-4D66-9FD4-741F2A8C765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12250" y="6356350"/>
            <a:ext cx="3079750" cy="365125"/>
          </a:xfrm>
        </p:spPr>
        <p:txBody>
          <a:bodyPr/>
          <a:lstStyle/>
          <a:p>
            <a:fld id="{F593FAA9-8D99-4705-86DE-5E7A4BBD6D8A}" type="slidenum">
              <a:rPr lang="en-GB" smtClean="0">
                <a:solidFill>
                  <a:srgbClr val="5FCBEF"/>
                </a:solidFill>
              </a:rPr>
              <a:pPr/>
              <a:t>9</a:t>
            </a:fld>
            <a:endParaRPr lang="en-GB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136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e64dad-92f2-4c3d-b8e6-7f8c8a2530d4" xsi:nil="true"/>
    <lcf76f155ced4ddcb4097134ff3c332f xmlns="4520aca0-c040-4e7c-8925-f9894a8c167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6B36C1F9F0ED4380110010BD68DD27" ma:contentTypeVersion="17" ma:contentTypeDescription="Create a new document." ma:contentTypeScope="" ma:versionID="79b27da85d7c044a2cf835f276970b93">
  <xsd:schema xmlns:xsd="http://www.w3.org/2001/XMLSchema" xmlns:xs="http://www.w3.org/2001/XMLSchema" xmlns:p="http://schemas.microsoft.com/office/2006/metadata/properties" xmlns:ns2="4520aca0-c040-4e7c-8925-f9894a8c167f" xmlns:ns3="33e64dad-92f2-4c3d-b8e6-7f8c8a2530d4" targetNamespace="http://schemas.microsoft.com/office/2006/metadata/properties" ma:root="true" ma:fieldsID="48f7db64387bfc0ac519599915325323" ns2:_="" ns3:_="">
    <xsd:import namespace="4520aca0-c040-4e7c-8925-f9894a8c167f"/>
    <xsd:import namespace="33e64dad-92f2-4c3d-b8e6-7f8c8a2530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0aca0-c040-4e7c-8925-f9894a8c16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b6c5f2c2-09aa-4925-8f3e-4531c5e88a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64dad-92f2-4c3d-b8e6-7f8c8a2530d4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edeec0f8-0379-4878-bc47-59d5cde54f89}" ma:internalName="TaxCatchAll" ma:showField="CatchAllData" ma:web="33e64dad-92f2-4c3d-b8e6-7f8c8a2530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C6245-92EF-4514-B242-DD65C9F1860C}">
  <ds:schemaRefs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a1654e68-886a-492e-a7d1-16323d24f158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EDD0EAA-2E83-4663-A5F3-3FE46DE785D2}"/>
</file>

<file path=customXml/itemProps3.xml><?xml version="1.0" encoding="utf-8"?>
<ds:datastoreItem xmlns:ds="http://schemas.openxmlformats.org/officeDocument/2006/customXml" ds:itemID="{9DD86B16-B90E-412E-A97D-9DE50141E4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1334</TotalTime>
  <Words>1202</Words>
  <Application>Microsoft Office PowerPoint</Application>
  <PresentationFormat>Widescreen</PresentationFormat>
  <Paragraphs>122</Paragraphs>
  <Slides>18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GDS Transport</vt:lpstr>
      <vt:lpstr>1_Office Theme</vt:lpstr>
      <vt:lpstr>Acrobat Document</vt:lpstr>
      <vt:lpstr>Bowel cancer and screening</vt:lpstr>
      <vt:lpstr>Agenda</vt:lpstr>
      <vt:lpstr>Bowel cancer facts – UK specific</vt:lpstr>
      <vt:lpstr>PowerPoint Presentation</vt:lpstr>
      <vt:lpstr>Eating more fibre and wholegrains </vt:lpstr>
      <vt:lpstr>Symptoms of bowel cancer</vt:lpstr>
      <vt:lpstr>Tips for speaking with your GP</vt:lpstr>
      <vt:lpstr>Bowel Cancer Screening Programme</vt:lpstr>
      <vt:lpstr>Completing your FIT kit</vt:lpstr>
      <vt:lpstr>Screening Patient Pathway</vt:lpstr>
      <vt:lpstr>Benefits of bowel screening</vt:lpstr>
      <vt:lpstr>Harms of bowel screening</vt:lpstr>
      <vt:lpstr>PowerPoint Presentation</vt:lpstr>
      <vt:lpstr>Learning disability referral pathway</vt:lpstr>
      <vt:lpstr>How to get free resources</vt:lpstr>
      <vt:lpstr>Case study – Stephen, 56 years</vt:lpstr>
      <vt:lpstr>Any questions?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Bowel cancer and screening</dc:title>
  <dc:creator>Jennifer Murphy</dc:creator>
  <cp:lastModifiedBy>Jennifer Murphy</cp:lastModifiedBy>
  <cp:revision>36</cp:revision>
  <dcterms:created xsi:type="dcterms:W3CDTF">2025-04-03T16:36:21Z</dcterms:created>
  <dcterms:modified xsi:type="dcterms:W3CDTF">2025-10-20T15:10:13Z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0x010100406B36C1F9F0ED4380110010BD68DD27</vt:lpwstr>
  </property>
  <property fmtid="{D5CDD505-2E9C-101B-9397-08002B2CF9AE}" pid="3" name="MediaServiceImageTags">
    <vt:lpwstr/>
  </property>
</Properties>
</file>