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8" r:id="rId4"/>
    <p:sldId id="257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AE1D2-06C0-420F-AC96-9ABBC1411611}" type="datetimeFigureOut">
              <a:rPr lang="en-GB" smtClean="0"/>
              <a:pPr/>
              <a:t>10/03/2026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644D2-0EDF-4AA9-BDB5-1146CC40C5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AE1D2-06C0-420F-AC96-9ABBC1411611}" type="datetimeFigureOut">
              <a:rPr lang="en-GB" smtClean="0"/>
              <a:pPr/>
              <a:t>10/03/2026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644D2-0EDF-4AA9-BDB5-1146CC40C5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AE1D2-06C0-420F-AC96-9ABBC1411611}" type="datetimeFigureOut">
              <a:rPr lang="en-GB" smtClean="0"/>
              <a:pPr/>
              <a:t>10/03/2026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644D2-0EDF-4AA9-BDB5-1146CC40C5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AE1D2-06C0-420F-AC96-9ABBC1411611}" type="datetimeFigureOut">
              <a:rPr lang="en-GB" smtClean="0"/>
              <a:pPr/>
              <a:t>10/03/2026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644D2-0EDF-4AA9-BDB5-1146CC40C5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AE1D2-06C0-420F-AC96-9ABBC1411611}" type="datetimeFigureOut">
              <a:rPr lang="en-GB" smtClean="0"/>
              <a:pPr/>
              <a:t>10/03/2026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644D2-0EDF-4AA9-BDB5-1146CC40C5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AE1D2-06C0-420F-AC96-9ABBC1411611}" type="datetimeFigureOut">
              <a:rPr lang="en-GB" smtClean="0"/>
              <a:pPr/>
              <a:t>10/03/2026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644D2-0EDF-4AA9-BDB5-1146CC40C5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AE1D2-06C0-420F-AC96-9ABBC1411611}" type="datetimeFigureOut">
              <a:rPr lang="en-GB" smtClean="0"/>
              <a:pPr/>
              <a:t>10/03/2026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644D2-0EDF-4AA9-BDB5-1146CC40C5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AE1D2-06C0-420F-AC96-9ABBC1411611}" type="datetimeFigureOut">
              <a:rPr lang="en-GB" smtClean="0"/>
              <a:pPr/>
              <a:t>10/03/2026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644D2-0EDF-4AA9-BDB5-1146CC40C5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AE1D2-06C0-420F-AC96-9ABBC1411611}" type="datetimeFigureOut">
              <a:rPr lang="en-GB" smtClean="0"/>
              <a:pPr/>
              <a:t>10/03/2026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644D2-0EDF-4AA9-BDB5-1146CC40C5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AE1D2-06C0-420F-AC96-9ABBC1411611}" type="datetimeFigureOut">
              <a:rPr lang="en-GB" smtClean="0"/>
              <a:pPr/>
              <a:t>10/03/2026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644D2-0EDF-4AA9-BDB5-1146CC40C5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AE1D2-06C0-420F-AC96-9ABBC1411611}" type="datetimeFigureOut">
              <a:rPr lang="en-GB" smtClean="0"/>
              <a:pPr/>
              <a:t>10/03/2026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644D2-0EDF-4AA9-BDB5-1146CC40C5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AE1D2-06C0-420F-AC96-9ABBC1411611}" type="datetimeFigureOut">
              <a:rPr lang="en-GB" smtClean="0"/>
              <a:pPr/>
              <a:t>10/03/2026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7644D2-0EDF-4AA9-BDB5-1146CC40C50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kva.org.uk/news/square-1-cafes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sz="10700" dirty="0"/>
              <a:t>Square 1 Cafes</a:t>
            </a:r>
            <a:br>
              <a:rPr lang="en-GB" dirty="0"/>
            </a:br>
            <a:r>
              <a:rPr lang="en-GB" sz="3100" dirty="0"/>
              <a:t>Where everyone is welcome and everything is free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4221088"/>
            <a:ext cx="6400800" cy="1752600"/>
          </a:xfrm>
        </p:spPr>
        <p:txBody>
          <a:bodyPr/>
          <a:lstStyle/>
          <a:p>
            <a:r>
              <a:rPr lang="en-GB" dirty="0"/>
              <a:t>Tony Williams</a:t>
            </a:r>
          </a:p>
        </p:txBody>
      </p:sp>
      <p:pic>
        <p:nvPicPr>
          <p:cNvPr id="2050" name="Picture 2" descr="C:\Users\Tony\Documents\Kingston RISE\Covid-19 Pandemic\Covid Recovery Cafes\Square 1 Cafe 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22940" y="188640"/>
            <a:ext cx="1241548" cy="12961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Tony\Documents\Kingston RISE\Covid-19 Pandemic\Covid Recovery Cafes\Kingston Environment Centre August 2021\Square 1 Cafe New Malden V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2" y="-27384"/>
            <a:ext cx="9142413" cy="68564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Vibe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466539"/>
            <a:ext cx="9144000" cy="3029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3568" y="1412776"/>
            <a:ext cx="76328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i="1" dirty="0"/>
              <a:t>A safe, inclusive space, where everyone is welcome and everything is free</a:t>
            </a:r>
          </a:p>
        </p:txBody>
      </p:sp>
      <p:pic>
        <p:nvPicPr>
          <p:cNvPr id="6" name="Picture 2" descr="C:\Users\Tony\Documents\Kingston RISE\Covid-19 Pandemic\Covid Recovery Cafes\Square 1 Cafe 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22940" y="188640"/>
            <a:ext cx="1241548" cy="12961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Where we are now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sz="3600" b="1" dirty="0"/>
              <a:t>New Malden – since October 2021</a:t>
            </a:r>
          </a:p>
          <a:p>
            <a:pPr lvl="1"/>
            <a:r>
              <a:rPr lang="en-GB" dirty="0"/>
              <a:t>Kingston Environment Centre, 1, Kingston Road, Kingston Upon Thames, KT3 3PE</a:t>
            </a:r>
          </a:p>
          <a:p>
            <a:pPr lvl="1"/>
            <a:r>
              <a:rPr lang="en-GB" dirty="0"/>
              <a:t>Every Saturday, 12:00 – 4:00pm</a:t>
            </a:r>
          </a:p>
          <a:p>
            <a:r>
              <a:rPr lang="en-GB" sz="3600" b="1" dirty="0"/>
              <a:t>Chessington – since August 2022</a:t>
            </a:r>
          </a:p>
          <a:p>
            <a:pPr lvl="1"/>
            <a:r>
              <a:rPr lang="en-GB" dirty="0"/>
              <a:t>Chessington Sports Centre, </a:t>
            </a:r>
            <a:r>
              <a:rPr lang="fr-FR" dirty="0" err="1"/>
              <a:t>Garrison</a:t>
            </a:r>
            <a:r>
              <a:rPr lang="fr-FR" dirty="0"/>
              <a:t> </a:t>
            </a:r>
            <a:r>
              <a:rPr lang="fr-FR" dirty="0" err="1"/>
              <a:t>Lane</a:t>
            </a:r>
            <a:r>
              <a:rPr lang="fr-FR" dirty="0"/>
              <a:t>, Chessington KT9 2JS</a:t>
            </a:r>
          </a:p>
          <a:p>
            <a:pPr lvl="1"/>
            <a:r>
              <a:rPr lang="fr-FR" dirty="0"/>
              <a:t>Every Friday, 11:30am – 3:00pm</a:t>
            </a:r>
            <a:endParaRPr lang="en-GB" dirty="0"/>
          </a:p>
          <a:p>
            <a:r>
              <a:rPr lang="en-GB" sz="3600" b="1" dirty="0"/>
              <a:t>North Kingston – since September 2023</a:t>
            </a:r>
          </a:p>
          <a:p>
            <a:pPr lvl="1"/>
            <a:r>
              <a:rPr lang="en-GB" dirty="0"/>
              <a:t> YMCA Hawker Centre, Lower Ham Rd, Kingston upon Thames KT2 5BH</a:t>
            </a:r>
          </a:p>
          <a:p>
            <a:pPr lvl="1"/>
            <a:r>
              <a:rPr lang="en-GB" dirty="0"/>
              <a:t>Every Thursday, 12:00 – 4:00pm</a:t>
            </a:r>
          </a:p>
          <a:p>
            <a:r>
              <a:rPr lang="en-GB" sz="3600" b="1" dirty="0" err="1"/>
              <a:t>Norbiton</a:t>
            </a:r>
            <a:r>
              <a:rPr lang="en-GB" sz="3600" b="1" dirty="0"/>
              <a:t> – since April 2024</a:t>
            </a:r>
          </a:p>
          <a:p>
            <a:pPr lvl="1"/>
            <a:r>
              <a:rPr lang="en-GB" dirty="0"/>
              <a:t> Weir Archer Centre, Kingsmeadow, Kingston upon Thames KT1 3PB</a:t>
            </a:r>
          </a:p>
          <a:p>
            <a:pPr lvl="1"/>
            <a:r>
              <a:rPr lang="en-GB" dirty="0"/>
              <a:t>Every Monday, 10:00 – 1:30pm</a:t>
            </a:r>
          </a:p>
          <a:p>
            <a:pPr marL="0" indent="0">
              <a:buNone/>
            </a:pPr>
            <a:endParaRPr lang="en-GB" sz="3600" b="1" dirty="0"/>
          </a:p>
        </p:txBody>
      </p:sp>
      <p:pic>
        <p:nvPicPr>
          <p:cNvPr id="6" name="Picture 2" descr="C:\Users\Tony\Documents\Kingston RISE\Covid-19 Pandemic\Covid Recovery Cafes\Square 1 Cafe 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22940" y="188640"/>
            <a:ext cx="1241548" cy="12961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sz="3600" dirty="0"/>
              <a:t>Drivers</a:t>
            </a:r>
          </a:p>
          <a:p>
            <a:pPr lvl="1"/>
            <a:r>
              <a:rPr lang="en-GB" dirty="0"/>
              <a:t>Covid-19</a:t>
            </a:r>
          </a:p>
          <a:p>
            <a:pPr lvl="1"/>
            <a:r>
              <a:rPr lang="en-GB" dirty="0"/>
              <a:t>Social Isolation</a:t>
            </a:r>
          </a:p>
          <a:p>
            <a:pPr lvl="1"/>
            <a:r>
              <a:rPr lang="en-GB" dirty="0"/>
              <a:t>Cost of living / warm homes</a:t>
            </a:r>
          </a:p>
          <a:p>
            <a:r>
              <a:rPr lang="en-GB" sz="3600" dirty="0"/>
              <a:t>Benefits</a:t>
            </a:r>
          </a:p>
          <a:p>
            <a:pPr lvl="1"/>
            <a:r>
              <a:rPr lang="en-GB" dirty="0"/>
              <a:t>Mental health and social wellbeing</a:t>
            </a:r>
          </a:p>
          <a:p>
            <a:pPr lvl="1"/>
            <a:r>
              <a:rPr lang="en-GB" dirty="0"/>
              <a:t>Developing social capital</a:t>
            </a:r>
          </a:p>
          <a:p>
            <a:pPr lvl="1"/>
            <a:r>
              <a:rPr lang="en-GB" dirty="0"/>
              <a:t>Integration and social cohesion</a:t>
            </a:r>
          </a:p>
          <a:p>
            <a:pPr lvl="1"/>
            <a:r>
              <a:rPr lang="en-GB" dirty="0"/>
              <a:t>Agency</a:t>
            </a:r>
          </a:p>
          <a:p>
            <a:pPr lvl="1"/>
            <a:r>
              <a:rPr lang="en-GB" dirty="0"/>
              <a:t>Activism </a:t>
            </a:r>
          </a:p>
          <a:p>
            <a:pPr lvl="1"/>
            <a:r>
              <a:rPr lang="en-GB" dirty="0"/>
              <a:t>Free food and drink for anyone who asks</a:t>
            </a:r>
          </a:p>
        </p:txBody>
      </p:sp>
      <p:pic>
        <p:nvPicPr>
          <p:cNvPr id="4" name="Picture 2" descr="C:\Users\Tony\Documents\Kingston RISE\Covid-19 Pandemic\Covid Recovery Cafes\Square 1 Cafe 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22940" y="188640"/>
            <a:ext cx="1241548" cy="12961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Recipe for Cafes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400" dirty="0"/>
              <a:t>Volunteers</a:t>
            </a:r>
          </a:p>
          <a:p>
            <a:r>
              <a:rPr lang="en-GB" sz="4400" dirty="0"/>
              <a:t>Venue</a:t>
            </a:r>
          </a:p>
          <a:p>
            <a:r>
              <a:rPr lang="en-GB" sz="4400" dirty="0"/>
              <a:t>Governance</a:t>
            </a:r>
          </a:p>
          <a:p>
            <a:r>
              <a:rPr lang="en-GB" sz="4400" dirty="0"/>
              <a:t>Food supply operation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35696" y="5373216"/>
            <a:ext cx="56886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Underpinned by partnerships….</a:t>
            </a:r>
          </a:p>
        </p:txBody>
      </p:sp>
      <p:pic>
        <p:nvPicPr>
          <p:cNvPr id="5" name="Picture 2" descr="C:\Users\Tony\Documents\Kingston RISE\Covid-19 Pandemic\Covid Recovery Cafes\Square 1 Cafe 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22940" y="188640"/>
            <a:ext cx="1241548" cy="12961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Finding Out More </a:t>
            </a:r>
            <a:br>
              <a:rPr lang="en-GB" dirty="0"/>
            </a:br>
            <a:r>
              <a:rPr lang="en-GB" dirty="0"/>
              <a:t>– the Toolkit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27784" y="4653136"/>
            <a:ext cx="36724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- free</a:t>
            </a:r>
          </a:p>
        </p:txBody>
      </p:sp>
      <p:pic>
        <p:nvPicPr>
          <p:cNvPr id="5" name="Picture 2" descr="C:\Users\Tony\Documents\Kingston RISE\Covid-19 Pandemic\Covid Recovery Cafes\Square 1 Cafe 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22940" y="188640"/>
            <a:ext cx="1241548" cy="1296144"/>
          </a:xfrm>
          <a:prstGeom prst="rect">
            <a:avLst/>
          </a:prstGeom>
          <a:noFill/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8522033-BF30-A42E-1825-BE09D3B117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2884" y="1484784"/>
            <a:ext cx="2598233" cy="259823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3331667-8E45-5788-635F-4F9853A70CEA}"/>
              </a:ext>
            </a:extLst>
          </p:cNvPr>
          <p:cNvSpPr txBox="1"/>
          <p:nvPr/>
        </p:nvSpPr>
        <p:spPr>
          <a:xfrm>
            <a:off x="2051720" y="4083017"/>
            <a:ext cx="5472608" cy="4813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200"/>
              </a:lnSpc>
            </a:pPr>
            <a:r>
              <a:rPr 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Mansalva"/>
                <a:ea typeface="Mansalva"/>
                <a:cs typeface="Mansalva"/>
                <a:sym typeface="Mansalva"/>
                <a:hlinkClick r:id="rId4" tooltip="http://www.kva.org.uk/news/square-1-cafes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www.kva.org.uk/news/square-1-cafes/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Today?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Signpost potential customers</a:t>
            </a:r>
          </a:p>
          <a:p>
            <a:r>
              <a:rPr lang="en-GB" sz="4000" dirty="0"/>
              <a:t>Identify resources to me</a:t>
            </a:r>
          </a:p>
          <a:p>
            <a:r>
              <a:rPr lang="en-GB" sz="4000" dirty="0"/>
              <a:t>Suggest other offers</a:t>
            </a:r>
          </a:p>
          <a:p>
            <a:r>
              <a:rPr lang="en-GB" sz="4000" dirty="0"/>
              <a:t>Talk to me</a:t>
            </a:r>
          </a:p>
          <a:p>
            <a:r>
              <a:rPr lang="en-GB" sz="4000" dirty="0"/>
              <a:t>Talk to each other</a:t>
            </a:r>
          </a:p>
          <a:p>
            <a:r>
              <a:rPr lang="en-GB" sz="4000" dirty="0"/>
              <a:t>Use the Toolkit. Start a café.</a:t>
            </a:r>
          </a:p>
          <a:p>
            <a:pPr>
              <a:buNone/>
            </a:pPr>
            <a:endParaRPr lang="en-GB" sz="4000" dirty="0"/>
          </a:p>
        </p:txBody>
      </p:sp>
      <p:pic>
        <p:nvPicPr>
          <p:cNvPr id="4" name="Picture 2" descr="C:\Users\Tony\Documents\Kingston RISE\Covid-19 Pandemic\Covid Recovery Cafes\Square 1 Cafe 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22940" y="188640"/>
            <a:ext cx="1241548" cy="12961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08920"/>
            <a:ext cx="8229600" cy="1143000"/>
          </a:xfrm>
        </p:spPr>
        <p:txBody>
          <a:bodyPr>
            <a:noAutofit/>
          </a:bodyPr>
          <a:lstStyle/>
          <a:p>
            <a:r>
              <a:rPr lang="en-GB" sz="13800" dirty="0"/>
              <a:t>Questions?</a:t>
            </a:r>
          </a:p>
        </p:txBody>
      </p:sp>
      <p:pic>
        <p:nvPicPr>
          <p:cNvPr id="4" name="Picture 2" descr="C:\Users\Tony\Documents\Kingston RISE\Covid-19 Pandemic\Covid Recovery Cafes\Square 1 Cafe 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22940" y="188640"/>
            <a:ext cx="1241548" cy="1296144"/>
          </a:xfrm>
          <a:prstGeom prst="rect">
            <a:avLst/>
          </a:prstGeom>
          <a:noFill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C751B4A-0200-7BB5-AD85-5A7A36AD41DA}"/>
              </a:ext>
            </a:extLst>
          </p:cNvPr>
          <p:cNvSpPr txBox="1"/>
          <p:nvPr/>
        </p:nvSpPr>
        <p:spPr>
          <a:xfrm>
            <a:off x="2627784" y="4653136"/>
            <a:ext cx="36724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Thank You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231</Words>
  <Application>Microsoft Office PowerPoint</Application>
  <PresentationFormat>On-screen Show (4:3)</PresentationFormat>
  <Paragraphs>47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Mansalva</vt:lpstr>
      <vt:lpstr>Office Theme</vt:lpstr>
      <vt:lpstr>Square 1 Cafes Where everyone is welcome and everything is free</vt:lpstr>
      <vt:lpstr>PowerPoint Presentation</vt:lpstr>
      <vt:lpstr>The Vibe</vt:lpstr>
      <vt:lpstr>Where we are now</vt:lpstr>
      <vt:lpstr>Why?</vt:lpstr>
      <vt:lpstr>Recipe for Cafes</vt:lpstr>
      <vt:lpstr>Finding Out More  – the Toolkit</vt:lpstr>
      <vt:lpstr>Today?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Square 1 Cafes Where everyone is welcome and everything is free</dc:title>
  <dc:creator>Tony Williams</dc:creator>
  <cp:lastModifiedBy>Camilla Wheal</cp:lastModifiedBy>
  <cp:revision>19</cp:revision>
  <dcterms:created xsi:type="dcterms:W3CDTF">2023-08-25T10:02:39Z</dcterms:created>
  <dcterms:modified xsi:type="dcterms:W3CDTF">2026-03-10T11:40:44Z</dcterms:modified>
</cp:coreProperties>
</file>