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0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x="18288000" cy="10287000"/>
  <p:notesSz cx="6858000" cy="9144000"/>
  <p:embeddedFontLst>
    <p:embeddedFont>
      <p:font typeface="Poppins" panose="00000500000000000000" pitchFamily="2" charset="0"/>
      <p:regular r:id="rId31"/>
      <p:bold r:id="rId32"/>
      <p:italic r:id="rId33"/>
      <p:boldItalic r:id="rId34"/>
    </p:embeddedFont>
    <p:embeddedFont>
      <p:font typeface="Poppins Bold" panose="00000800000000000000" charset="0"/>
      <p:regular r:id="rId35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6092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7C95DE-735E-41E5-B8A9-B355F415B880}" v="13" dt="2025-07-22T19:58:12.180"/>
    <p1510:client id="{8EC558E1-1193-4F99-9698-916129141241}" v="49" dt="2025-07-22T14:12:26.8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41" d="100"/>
          <a:sy n="41" d="100"/>
        </p:scale>
        <p:origin x="1296" y="24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milla Wheal" userId="346764f5-9897-4706-8652-5e6e8b741e4a" providerId="ADAL" clId="{037C95DE-735E-41E5-B8A9-B355F415B880}"/>
    <pc:docChg chg="undo custSel modSld">
      <pc:chgData name="Camilla Wheal" userId="346764f5-9897-4706-8652-5e6e8b741e4a" providerId="ADAL" clId="{037C95DE-735E-41E5-B8A9-B355F415B880}" dt="2025-07-22T19:58:23.414" v="115" actId="1076"/>
      <pc:docMkLst>
        <pc:docMk/>
      </pc:docMkLst>
      <pc:sldChg chg="addSp delSp modSp mod">
        <pc:chgData name="Camilla Wheal" userId="346764f5-9897-4706-8652-5e6e8b741e4a" providerId="ADAL" clId="{037C95DE-735E-41E5-B8A9-B355F415B880}" dt="2025-07-22T19:27:02.356" v="18" actId="14100"/>
        <pc:sldMkLst>
          <pc:docMk/>
          <pc:sldMk cId="0" sldId="257"/>
        </pc:sldMkLst>
        <pc:spChg chg="mod">
          <ac:chgData name="Camilla Wheal" userId="346764f5-9897-4706-8652-5e6e8b741e4a" providerId="ADAL" clId="{037C95DE-735E-41E5-B8A9-B355F415B880}" dt="2025-07-22T19:25:58.539" v="8" actId="1076"/>
          <ac:spMkLst>
            <pc:docMk/>
            <pc:sldMk cId="0" sldId="257"/>
            <ac:spMk id="8" creationId="{00000000-0000-0000-0000-000000000000}"/>
          </ac:spMkLst>
        </pc:spChg>
        <pc:spChg chg="del">
          <ac:chgData name="Camilla Wheal" userId="346764f5-9897-4706-8652-5e6e8b741e4a" providerId="ADAL" clId="{037C95DE-735E-41E5-B8A9-B355F415B880}" dt="2025-07-22T19:26:55.600" v="16" actId="478"/>
          <ac:spMkLst>
            <pc:docMk/>
            <pc:sldMk cId="0" sldId="257"/>
            <ac:spMk id="12" creationId="{00000000-0000-0000-0000-000000000000}"/>
          </ac:spMkLst>
        </pc:spChg>
        <pc:grpChg chg="del">
          <ac:chgData name="Camilla Wheal" userId="346764f5-9897-4706-8652-5e6e8b741e4a" providerId="ADAL" clId="{037C95DE-735E-41E5-B8A9-B355F415B880}" dt="2025-07-22T19:26:53.711" v="15" actId="478"/>
          <ac:grpSpMkLst>
            <pc:docMk/>
            <pc:sldMk cId="0" sldId="257"/>
            <ac:grpSpMk id="9" creationId="{00000000-0000-0000-0000-000000000000}"/>
          </ac:grpSpMkLst>
        </pc:grpChg>
        <pc:picChg chg="add mod">
          <ac:chgData name="Camilla Wheal" userId="346764f5-9897-4706-8652-5e6e8b741e4a" providerId="ADAL" clId="{037C95DE-735E-41E5-B8A9-B355F415B880}" dt="2025-07-22T19:27:02.356" v="18" actId="14100"/>
          <ac:picMkLst>
            <pc:docMk/>
            <pc:sldMk cId="0" sldId="257"/>
            <ac:picMk id="6" creationId="{4ABFDAE4-6D1D-8CA0-B42F-A022A2EC0412}"/>
          </ac:picMkLst>
        </pc:picChg>
      </pc:sldChg>
      <pc:sldChg chg="addSp modSp mod">
        <pc:chgData name="Camilla Wheal" userId="346764f5-9897-4706-8652-5e6e8b741e4a" providerId="ADAL" clId="{037C95DE-735E-41E5-B8A9-B355F415B880}" dt="2025-07-22T19:25:46.548" v="7" actId="1076"/>
        <pc:sldMkLst>
          <pc:docMk/>
          <pc:sldMk cId="0" sldId="259"/>
        </pc:sldMkLst>
        <pc:spChg chg="mod">
          <ac:chgData name="Camilla Wheal" userId="346764f5-9897-4706-8652-5e6e8b741e4a" providerId="ADAL" clId="{037C95DE-735E-41E5-B8A9-B355F415B880}" dt="2025-07-22T19:25:25.788" v="4" actId="1076"/>
          <ac:spMkLst>
            <pc:docMk/>
            <pc:sldMk cId="0" sldId="259"/>
            <ac:spMk id="18" creationId="{00000000-0000-0000-0000-000000000000}"/>
          </ac:spMkLst>
        </pc:spChg>
        <pc:picChg chg="add mod">
          <ac:chgData name="Camilla Wheal" userId="346764f5-9897-4706-8652-5e6e8b741e4a" providerId="ADAL" clId="{037C95DE-735E-41E5-B8A9-B355F415B880}" dt="2025-07-22T19:25:46.548" v="7" actId="1076"/>
          <ac:picMkLst>
            <pc:docMk/>
            <pc:sldMk cId="0" sldId="259"/>
            <ac:picMk id="6" creationId="{FFAC98AB-8DCF-2BD4-AC59-34D7100E1EC5}"/>
          </ac:picMkLst>
        </pc:picChg>
      </pc:sldChg>
      <pc:sldChg chg="addSp modSp mod">
        <pc:chgData name="Camilla Wheal" userId="346764f5-9897-4706-8652-5e6e8b741e4a" providerId="ADAL" clId="{037C95DE-735E-41E5-B8A9-B355F415B880}" dt="2025-07-22T19:52:08.225" v="99" actId="1076"/>
        <pc:sldMkLst>
          <pc:docMk/>
          <pc:sldMk cId="0" sldId="261"/>
        </pc:sldMkLst>
        <pc:spChg chg="mod">
          <ac:chgData name="Camilla Wheal" userId="346764f5-9897-4706-8652-5e6e8b741e4a" providerId="ADAL" clId="{037C95DE-735E-41E5-B8A9-B355F415B880}" dt="2025-07-22T19:51:57.746" v="96" actId="1076"/>
          <ac:spMkLst>
            <pc:docMk/>
            <pc:sldMk cId="0" sldId="261"/>
            <ac:spMk id="18" creationId="{00000000-0000-0000-0000-000000000000}"/>
          </ac:spMkLst>
        </pc:spChg>
        <pc:picChg chg="add mod">
          <ac:chgData name="Camilla Wheal" userId="346764f5-9897-4706-8652-5e6e8b741e4a" providerId="ADAL" clId="{037C95DE-735E-41E5-B8A9-B355F415B880}" dt="2025-07-22T19:52:08.225" v="99" actId="1076"/>
          <ac:picMkLst>
            <pc:docMk/>
            <pc:sldMk cId="0" sldId="261"/>
            <ac:picMk id="6" creationId="{B21A69E8-1F95-C8A5-CBB7-5087E3D102BC}"/>
          </ac:picMkLst>
        </pc:picChg>
      </pc:sldChg>
      <pc:sldChg chg="addSp modSp mod">
        <pc:chgData name="Camilla Wheal" userId="346764f5-9897-4706-8652-5e6e8b741e4a" providerId="ADAL" clId="{037C95DE-735E-41E5-B8A9-B355F415B880}" dt="2025-07-22T19:53:33.782" v="107" actId="1076"/>
        <pc:sldMkLst>
          <pc:docMk/>
          <pc:sldMk cId="0" sldId="262"/>
        </pc:sldMkLst>
        <pc:spChg chg="mod">
          <ac:chgData name="Camilla Wheal" userId="346764f5-9897-4706-8652-5e6e8b741e4a" providerId="ADAL" clId="{037C95DE-735E-41E5-B8A9-B355F415B880}" dt="2025-07-22T19:53:28.998" v="106" actId="14100"/>
          <ac:spMkLst>
            <pc:docMk/>
            <pc:sldMk cId="0" sldId="262"/>
            <ac:spMk id="18" creationId="{00000000-0000-0000-0000-000000000000}"/>
          </ac:spMkLst>
        </pc:spChg>
        <pc:picChg chg="add mod">
          <ac:chgData name="Camilla Wheal" userId="346764f5-9897-4706-8652-5e6e8b741e4a" providerId="ADAL" clId="{037C95DE-735E-41E5-B8A9-B355F415B880}" dt="2025-07-22T19:53:33.782" v="107" actId="1076"/>
          <ac:picMkLst>
            <pc:docMk/>
            <pc:sldMk cId="0" sldId="262"/>
            <ac:picMk id="6" creationId="{60A82EF4-2B7A-CB13-CF60-0F538730024E}"/>
          </ac:picMkLst>
        </pc:picChg>
      </pc:sldChg>
      <pc:sldChg chg="addSp delSp modSp mod addAnim delAnim">
        <pc:chgData name="Camilla Wheal" userId="346764f5-9897-4706-8652-5e6e8b741e4a" providerId="ADAL" clId="{037C95DE-735E-41E5-B8A9-B355F415B880}" dt="2025-07-22T19:33:10.572" v="30" actId="1076"/>
        <pc:sldMkLst>
          <pc:docMk/>
          <pc:sldMk cId="0" sldId="263"/>
        </pc:sldMkLst>
        <pc:spChg chg="mod">
          <ac:chgData name="Camilla Wheal" userId="346764f5-9897-4706-8652-5e6e8b741e4a" providerId="ADAL" clId="{037C95DE-735E-41E5-B8A9-B355F415B880}" dt="2025-07-22T19:28:41.738" v="19" actId="1076"/>
          <ac:spMkLst>
            <pc:docMk/>
            <pc:sldMk cId="0" sldId="263"/>
            <ac:spMk id="18" creationId="{00000000-0000-0000-0000-000000000000}"/>
          </ac:spMkLst>
        </pc:spChg>
        <pc:grpChg chg="del">
          <ac:chgData name="Camilla Wheal" userId="346764f5-9897-4706-8652-5e6e8b741e4a" providerId="ADAL" clId="{037C95DE-735E-41E5-B8A9-B355F415B880}" dt="2025-07-22T19:28:46.454" v="20" actId="478"/>
          <ac:grpSpMkLst>
            <pc:docMk/>
            <pc:sldMk cId="0" sldId="263"/>
            <ac:grpSpMk id="9" creationId="{00000000-0000-0000-0000-000000000000}"/>
          </ac:grpSpMkLst>
        </pc:grpChg>
        <pc:picChg chg="add mod">
          <ac:chgData name="Camilla Wheal" userId="346764f5-9897-4706-8652-5e6e8b741e4a" providerId="ADAL" clId="{037C95DE-735E-41E5-B8A9-B355F415B880}" dt="2025-07-22T19:33:10.572" v="30" actId="1076"/>
          <ac:picMkLst>
            <pc:docMk/>
            <pc:sldMk cId="0" sldId="263"/>
            <ac:picMk id="7" creationId="{23618F0A-F5FC-2D22-77A3-F11160C77AD2}"/>
          </ac:picMkLst>
        </pc:picChg>
        <pc:picChg chg="add del">
          <ac:chgData name="Camilla Wheal" userId="346764f5-9897-4706-8652-5e6e8b741e4a" providerId="ADAL" clId="{037C95DE-735E-41E5-B8A9-B355F415B880}" dt="2025-07-22T19:28:52.833" v="22" actId="478"/>
          <ac:picMkLst>
            <pc:docMk/>
            <pc:sldMk cId="0" sldId="263"/>
            <ac:picMk id="23" creationId="{7BD6FE7D-F670-586D-9C57-1E5FA39F9D65}"/>
          </ac:picMkLst>
        </pc:picChg>
      </pc:sldChg>
      <pc:sldChg chg="addSp delSp modSp mod">
        <pc:chgData name="Camilla Wheal" userId="346764f5-9897-4706-8652-5e6e8b741e4a" providerId="ADAL" clId="{037C95DE-735E-41E5-B8A9-B355F415B880}" dt="2025-07-22T19:40:30.605" v="44" actId="1076"/>
        <pc:sldMkLst>
          <pc:docMk/>
          <pc:sldMk cId="0" sldId="266"/>
        </pc:sldMkLst>
        <pc:spChg chg="mod">
          <ac:chgData name="Camilla Wheal" userId="346764f5-9897-4706-8652-5e6e8b741e4a" providerId="ADAL" clId="{037C95DE-735E-41E5-B8A9-B355F415B880}" dt="2025-07-22T19:35:03.749" v="31" actId="1076"/>
          <ac:spMkLst>
            <pc:docMk/>
            <pc:sldMk cId="0" sldId="266"/>
            <ac:spMk id="18" creationId="{00000000-0000-0000-0000-000000000000}"/>
          </ac:spMkLst>
        </pc:spChg>
        <pc:picChg chg="add del mod">
          <ac:chgData name="Camilla Wheal" userId="346764f5-9897-4706-8652-5e6e8b741e4a" providerId="ADAL" clId="{037C95DE-735E-41E5-B8A9-B355F415B880}" dt="2025-07-22T19:36:01.347" v="38" actId="478"/>
          <ac:picMkLst>
            <pc:docMk/>
            <pc:sldMk cId="0" sldId="266"/>
            <ac:picMk id="3" creationId="{D32BE319-5B28-B418-57FB-68D6D7B55812}"/>
          </ac:picMkLst>
        </pc:picChg>
        <pc:picChg chg="add mod">
          <ac:chgData name="Camilla Wheal" userId="346764f5-9897-4706-8652-5e6e8b741e4a" providerId="ADAL" clId="{037C95DE-735E-41E5-B8A9-B355F415B880}" dt="2025-07-22T19:40:30.605" v="44" actId="1076"/>
          <ac:picMkLst>
            <pc:docMk/>
            <pc:sldMk cId="0" sldId="266"/>
            <ac:picMk id="5" creationId="{C74BC45E-10F8-EC4D-4395-C7859E8A97AB}"/>
          </ac:picMkLst>
        </pc:picChg>
      </pc:sldChg>
      <pc:sldChg chg="addSp modSp mod">
        <pc:chgData name="Camilla Wheal" userId="346764f5-9897-4706-8652-5e6e8b741e4a" providerId="ADAL" clId="{037C95DE-735E-41E5-B8A9-B355F415B880}" dt="2025-07-22T19:43:30.895" v="70" actId="1076"/>
        <pc:sldMkLst>
          <pc:docMk/>
          <pc:sldMk cId="0" sldId="267"/>
        </pc:sldMkLst>
        <pc:spChg chg="mod">
          <ac:chgData name="Camilla Wheal" userId="346764f5-9897-4706-8652-5e6e8b741e4a" providerId="ADAL" clId="{037C95DE-735E-41E5-B8A9-B355F415B880}" dt="2025-07-22T19:43:08.020" v="68" actId="20577"/>
          <ac:spMkLst>
            <pc:docMk/>
            <pc:sldMk cId="0" sldId="267"/>
            <ac:spMk id="18" creationId="{00000000-0000-0000-0000-000000000000}"/>
          </ac:spMkLst>
        </pc:spChg>
        <pc:grpChg chg="mod">
          <ac:chgData name="Camilla Wheal" userId="346764f5-9897-4706-8652-5e6e8b741e4a" providerId="ADAL" clId="{037C95DE-735E-41E5-B8A9-B355F415B880}" dt="2025-07-22T19:42:02.215" v="46" actId="1076"/>
          <ac:grpSpMkLst>
            <pc:docMk/>
            <pc:sldMk cId="0" sldId="267"/>
            <ac:grpSpMk id="13" creationId="{00000000-0000-0000-0000-000000000000}"/>
          </ac:grpSpMkLst>
        </pc:grpChg>
        <pc:picChg chg="add mod">
          <ac:chgData name="Camilla Wheal" userId="346764f5-9897-4706-8652-5e6e8b741e4a" providerId="ADAL" clId="{037C95DE-735E-41E5-B8A9-B355F415B880}" dt="2025-07-22T19:43:30.895" v="70" actId="1076"/>
          <ac:picMkLst>
            <pc:docMk/>
            <pc:sldMk cId="0" sldId="267"/>
            <ac:picMk id="6" creationId="{8CDE1B78-0A5E-387D-ACE3-88B1166DAAC2}"/>
          </ac:picMkLst>
        </pc:picChg>
      </pc:sldChg>
      <pc:sldChg chg="addSp modSp mod">
        <pc:chgData name="Camilla Wheal" userId="346764f5-9897-4706-8652-5e6e8b741e4a" providerId="ADAL" clId="{037C95DE-735E-41E5-B8A9-B355F415B880}" dt="2025-07-22T19:58:23.414" v="115" actId="1076"/>
        <pc:sldMkLst>
          <pc:docMk/>
          <pc:sldMk cId="3182257835" sldId="269"/>
        </pc:sldMkLst>
        <pc:spChg chg="mod">
          <ac:chgData name="Camilla Wheal" userId="346764f5-9897-4706-8652-5e6e8b741e4a" providerId="ADAL" clId="{037C95DE-735E-41E5-B8A9-B355F415B880}" dt="2025-07-22T19:57:56.590" v="108" actId="1076"/>
          <ac:spMkLst>
            <pc:docMk/>
            <pc:sldMk cId="3182257835" sldId="269"/>
            <ac:spMk id="18" creationId="{00FFE9FA-A0DA-51BD-B8C3-5D2FD46EA57F}"/>
          </ac:spMkLst>
        </pc:spChg>
        <pc:picChg chg="add mod">
          <ac:chgData name="Camilla Wheal" userId="346764f5-9897-4706-8652-5e6e8b741e4a" providerId="ADAL" clId="{037C95DE-735E-41E5-B8A9-B355F415B880}" dt="2025-07-22T19:58:23.414" v="115" actId="1076"/>
          <ac:picMkLst>
            <pc:docMk/>
            <pc:sldMk cId="3182257835" sldId="269"/>
            <ac:picMk id="6" creationId="{728EF641-AEA3-C559-29CC-B9C071C513B5}"/>
          </ac:picMkLst>
        </pc:picChg>
      </pc:sldChg>
      <pc:sldChg chg="addSp modSp mod">
        <pc:chgData name="Camilla Wheal" userId="346764f5-9897-4706-8652-5e6e8b741e4a" providerId="ADAL" clId="{037C95DE-735E-41E5-B8A9-B355F415B880}" dt="2025-07-22T19:46:13.211" v="77" actId="1076"/>
        <pc:sldMkLst>
          <pc:docMk/>
          <pc:sldMk cId="4058069523" sldId="276"/>
        </pc:sldMkLst>
        <pc:spChg chg="mod">
          <ac:chgData name="Camilla Wheal" userId="346764f5-9897-4706-8652-5e6e8b741e4a" providerId="ADAL" clId="{037C95DE-735E-41E5-B8A9-B355F415B880}" dt="2025-07-22T19:45:29.465" v="72" actId="20577"/>
          <ac:spMkLst>
            <pc:docMk/>
            <pc:sldMk cId="4058069523" sldId="276"/>
            <ac:spMk id="18" creationId="{92CD681E-AF50-6225-DA59-9BA98065140F}"/>
          </ac:spMkLst>
        </pc:spChg>
        <pc:picChg chg="add mod">
          <ac:chgData name="Camilla Wheal" userId="346764f5-9897-4706-8652-5e6e8b741e4a" providerId="ADAL" clId="{037C95DE-735E-41E5-B8A9-B355F415B880}" dt="2025-07-22T19:46:13.211" v="77" actId="1076"/>
          <ac:picMkLst>
            <pc:docMk/>
            <pc:sldMk cId="4058069523" sldId="276"/>
            <ac:picMk id="3" creationId="{12BE7C63-BDD3-B998-17BC-5A23BFBCE2D2}"/>
          </ac:picMkLst>
        </pc:picChg>
      </pc:sldChg>
      <pc:sldChg chg="addSp modSp mod">
        <pc:chgData name="Camilla Wheal" userId="346764f5-9897-4706-8652-5e6e8b741e4a" providerId="ADAL" clId="{037C95DE-735E-41E5-B8A9-B355F415B880}" dt="2025-07-22T19:47:34.019" v="84" actId="1076"/>
        <pc:sldMkLst>
          <pc:docMk/>
          <pc:sldMk cId="1605000155" sldId="277"/>
        </pc:sldMkLst>
        <pc:spChg chg="mod">
          <ac:chgData name="Camilla Wheal" userId="346764f5-9897-4706-8652-5e6e8b741e4a" providerId="ADAL" clId="{037C95DE-735E-41E5-B8A9-B355F415B880}" dt="2025-07-22T19:47:05.502" v="78" actId="1076"/>
          <ac:spMkLst>
            <pc:docMk/>
            <pc:sldMk cId="1605000155" sldId="277"/>
            <ac:spMk id="13" creationId="{06F6AA78-78F7-0593-9099-A010B8D30949}"/>
          </ac:spMkLst>
        </pc:spChg>
        <pc:picChg chg="add mod">
          <ac:chgData name="Camilla Wheal" userId="346764f5-9897-4706-8652-5e6e8b741e4a" providerId="ADAL" clId="{037C95DE-735E-41E5-B8A9-B355F415B880}" dt="2025-07-22T19:47:34.019" v="84" actId="1076"/>
          <ac:picMkLst>
            <pc:docMk/>
            <pc:sldMk cId="1605000155" sldId="277"/>
            <ac:picMk id="10" creationId="{360BFB0B-0769-30A2-C551-0D38229B86A5}"/>
          </ac:picMkLst>
        </pc:picChg>
      </pc:sldChg>
      <pc:sldChg chg="addSp modSp mod">
        <pc:chgData name="Camilla Wheal" userId="346764f5-9897-4706-8652-5e6e8b741e4a" providerId="ADAL" clId="{037C95DE-735E-41E5-B8A9-B355F415B880}" dt="2025-07-22T19:49:31.134" v="92" actId="1076"/>
        <pc:sldMkLst>
          <pc:docMk/>
          <pc:sldMk cId="645499601" sldId="279"/>
        </pc:sldMkLst>
        <pc:spChg chg="mod">
          <ac:chgData name="Camilla Wheal" userId="346764f5-9897-4706-8652-5e6e8b741e4a" providerId="ADAL" clId="{037C95DE-735E-41E5-B8A9-B355F415B880}" dt="2025-07-22T19:48:47.610" v="86" actId="20577"/>
          <ac:spMkLst>
            <pc:docMk/>
            <pc:sldMk cId="645499601" sldId="279"/>
            <ac:spMk id="18" creationId="{81FA9C02-E991-881A-C03D-105B96CDFA0B}"/>
          </ac:spMkLst>
        </pc:spChg>
        <pc:picChg chg="add mod">
          <ac:chgData name="Camilla Wheal" userId="346764f5-9897-4706-8652-5e6e8b741e4a" providerId="ADAL" clId="{037C95DE-735E-41E5-B8A9-B355F415B880}" dt="2025-07-22T19:49:31.134" v="92" actId="1076"/>
          <ac:picMkLst>
            <pc:docMk/>
            <pc:sldMk cId="645499601" sldId="279"/>
            <ac:picMk id="3" creationId="{8C57AA61-4644-3DFD-93ED-3A38E4CA510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825F15-B32D-4196-9A8B-0AE19B5B0DA1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F43385-38F9-4D12-83E2-2AE52F062A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495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43385-38F9-4D12-83E2-2AE52F062A5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958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4.svg"/><Relationship Id="rId11" Type="http://schemas.openxmlformats.org/officeDocument/2006/relationships/image" Target="../media/image15.png"/><Relationship Id="rId5" Type="http://schemas.openxmlformats.org/officeDocument/2006/relationships/image" Target="../media/image13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765955" y="-878368"/>
            <a:ext cx="11733409" cy="10994424"/>
            <a:chOff x="-130832" y="0"/>
            <a:chExt cx="867432" cy="812800"/>
          </a:xfrm>
        </p:grpSpPr>
        <p:sp>
          <p:nvSpPr>
            <p:cNvPr id="3" name="Freeform 3"/>
            <p:cNvSpPr/>
            <p:nvPr/>
          </p:nvSpPr>
          <p:spPr>
            <a:xfrm>
              <a:off x="-130832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1CB8CF"/>
              </a:solidFill>
              <a:prstDash val="solid"/>
              <a:miter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384897" y="5379918"/>
            <a:ext cx="6059445" cy="605944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5720762" y="6964430"/>
            <a:ext cx="2000810" cy="4114800"/>
          </a:xfrm>
          <a:custGeom>
            <a:avLst/>
            <a:gdLst/>
            <a:ahLst/>
            <a:cxnLst/>
            <a:rect l="l" t="t" r="r" b="b"/>
            <a:pathLst>
              <a:path w="2000810" h="4114800">
                <a:moveTo>
                  <a:pt x="0" y="0"/>
                </a:moveTo>
                <a:lnTo>
                  <a:pt x="2000810" y="0"/>
                </a:lnTo>
                <a:lnTo>
                  <a:pt x="20008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3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20488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9" name="Group 9"/>
          <p:cNvGrpSpPr/>
          <p:nvPr/>
        </p:nvGrpSpPr>
        <p:grpSpPr>
          <a:xfrm>
            <a:off x="10223550" y="-8221962"/>
            <a:ext cx="10994424" cy="1099442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14350" cap="sq">
              <a:solidFill>
                <a:srgbClr val="1CB8CF">
                  <a:alpha val="11765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373132" y="4139855"/>
            <a:ext cx="12198237" cy="2291464"/>
            <a:chOff x="0" y="0"/>
            <a:chExt cx="3212705" cy="60351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212704" cy="603513"/>
            </a:xfrm>
            <a:custGeom>
              <a:avLst/>
              <a:gdLst/>
              <a:ahLst/>
              <a:cxnLst/>
              <a:rect l="l" t="t" r="r" b="b"/>
              <a:pathLst>
                <a:path w="3212704" h="603513">
                  <a:moveTo>
                    <a:pt x="0" y="0"/>
                  </a:moveTo>
                  <a:lnTo>
                    <a:pt x="3212704" y="0"/>
                  </a:lnTo>
                  <a:lnTo>
                    <a:pt x="3212704" y="603513"/>
                  </a:lnTo>
                  <a:lnTo>
                    <a:pt x="0" y="603513"/>
                  </a:lnTo>
                  <a:close/>
                </a:path>
              </a:pathLst>
            </a:custGeom>
            <a:solidFill>
              <a:srgbClr val="FFFEF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3212705" cy="6320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4661523" y="1514666"/>
            <a:ext cx="9621449" cy="3882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25"/>
              </a:lnSpc>
            </a:pPr>
            <a:r>
              <a:rPr lang="en-US" sz="10907" b="1" spc="119" dirty="0">
                <a:solidFill>
                  <a:srgbClr val="23175A"/>
                </a:solidFill>
                <a:latin typeface="Poppins Bold"/>
                <a:ea typeface="Poppins Bold"/>
                <a:cs typeface="Poppins Bold"/>
                <a:sym typeface="Poppins Bold"/>
              </a:rPr>
              <a:t>KINGSTON VOLUNTARY ACTION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-9552896" y="-1126852"/>
            <a:ext cx="10994424" cy="10994424"/>
            <a:chOff x="-8548" y="10175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-8548" y="10175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14350" cap="sq">
              <a:solidFill>
                <a:srgbClr val="FD6220">
                  <a:alpha val="11765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764043" y="8057855"/>
            <a:ext cx="1761286" cy="1809721"/>
          </a:xfrm>
          <a:custGeom>
            <a:avLst/>
            <a:gdLst/>
            <a:ahLst/>
            <a:cxnLst/>
            <a:rect l="l" t="t" r="r" b="b"/>
            <a:pathLst>
              <a:path w="1761286" h="1809721">
                <a:moveTo>
                  <a:pt x="0" y="0"/>
                </a:moveTo>
                <a:lnTo>
                  <a:pt x="1761285" y="0"/>
                </a:lnTo>
                <a:lnTo>
                  <a:pt x="1761285" y="1809721"/>
                </a:lnTo>
                <a:lnTo>
                  <a:pt x="0" y="18097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TextBox 20"/>
          <p:cNvSpPr txBox="1"/>
          <p:nvPr/>
        </p:nvSpPr>
        <p:spPr>
          <a:xfrm>
            <a:off x="4123696" y="6007257"/>
            <a:ext cx="10450150" cy="3410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4800" b="1" dirty="0">
                <a:solidFill>
                  <a:srgbClr val="23175A"/>
                </a:solidFill>
                <a:latin typeface="Poppins Bold"/>
                <a:ea typeface="Poppins Bold"/>
                <a:cs typeface="Poppins Bold"/>
                <a:sym typeface="Poppins Bold"/>
              </a:rPr>
              <a:t>In a recent team meeting, we asked staff </a:t>
            </a:r>
          </a:p>
          <a:p>
            <a:pPr algn="ctr">
              <a:lnSpc>
                <a:spcPts val="4409"/>
              </a:lnSpc>
            </a:pPr>
            <a:r>
              <a:rPr lang="en-US" sz="4800" b="1" dirty="0">
                <a:solidFill>
                  <a:srgbClr val="23175A"/>
                </a:solidFill>
                <a:latin typeface="Poppins Bold"/>
                <a:ea typeface="Poppins Bold"/>
                <a:cs typeface="Poppins Bold"/>
                <a:sym typeface="Poppins Bold"/>
              </a:rPr>
              <a:t>“What has made you feel proud lately?”</a:t>
            </a:r>
          </a:p>
          <a:p>
            <a:pPr algn="ctr">
              <a:lnSpc>
                <a:spcPts val="4409"/>
              </a:lnSpc>
            </a:pPr>
            <a:endParaRPr lang="en-US" sz="4800" b="1" dirty="0">
              <a:solidFill>
                <a:srgbClr val="23175A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ctr">
              <a:lnSpc>
                <a:spcPts val="4409"/>
              </a:lnSpc>
            </a:pPr>
            <a:r>
              <a:rPr lang="en-US" sz="4800" b="1" dirty="0">
                <a:solidFill>
                  <a:srgbClr val="23175A"/>
                </a:solidFill>
                <a:latin typeface="Poppins Bold"/>
                <a:ea typeface="Poppins Bold"/>
                <a:cs typeface="Poppins Bold"/>
                <a:sym typeface="Poppins Bold"/>
              </a:rPr>
              <a:t>These are some of our answers… </a:t>
            </a:r>
          </a:p>
        </p:txBody>
      </p:sp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42F04517-BC39-2C1B-DBE6-516190000F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66612" t="-266612" r="-266612" b="-266612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4"/>
    </mc:Choice>
    <mc:Fallback xmlns="">
      <p:transition spd="slow" advTm="11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92521" y="-3985239"/>
            <a:ext cx="10994424" cy="1099442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3B53A4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3945801">
            <a:off x="15899799" y="8040659"/>
            <a:ext cx="4776403" cy="477640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B8C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4075562" y="7527851"/>
            <a:ext cx="6599640" cy="659964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1CB8CF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340604" y="8870758"/>
            <a:ext cx="1096809" cy="1126971"/>
          </a:xfrm>
          <a:custGeom>
            <a:avLst/>
            <a:gdLst/>
            <a:ahLst/>
            <a:cxnLst/>
            <a:rect l="l" t="t" r="r" b="b"/>
            <a:pathLst>
              <a:path w="1096809" h="1126971">
                <a:moveTo>
                  <a:pt x="0" y="0"/>
                </a:moveTo>
                <a:lnTo>
                  <a:pt x="1096809" y="0"/>
                </a:lnTo>
                <a:lnTo>
                  <a:pt x="1096809" y="1126971"/>
                </a:lnTo>
                <a:lnTo>
                  <a:pt x="0" y="11269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TextBox 18"/>
          <p:cNvSpPr txBox="1"/>
          <p:nvPr/>
        </p:nvSpPr>
        <p:spPr>
          <a:xfrm>
            <a:off x="2150703" y="816499"/>
            <a:ext cx="14536878" cy="86177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en-GB" sz="8000" b="1" i="1" dirty="0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‘Kingston Community Football members telling us how the sessions have helped their mental health and the community it has built for everyone, in the video we made’</a:t>
            </a:r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A13FCA05-7938-6168-0B69-33E699BE1D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03"/>
    </mc:Choice>
    <mc:Fallback xmlns="">
      <p:transition spd="slow" advTm="11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 rot="3945801">
            <a:off x="15676037" y="8125499"/>
            <a:ext cx="4776403" cy="477640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B8C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4225463" y="7708551"/>
            <a:ext cx="6599640" cy="659964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1CB8CF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340604" y="8870758"/>
            <a:ext cx="1096809" cy="1126971"/>
          </a:xfrm>
          <a:custGeom>
            <a:avLst/>
            <a:gdLst/>
            <a:ahLst/>
            <a:cxnLst/>
            <a:rect l="l" t="t" r="r" b="b"/>
            <a:pathLst>
              <a:path w="1096809" h="1126971">
                <a:moveTo>
                  <a:pt x="0" y="0"/>
                </a:moveTo>
                <a:lnTo>
                  <a:pt x="1096809" y="0"/>
                </a:lnTo>
                <a:lnTo>
                  <a:pt x="1096809" y="1126971"/>
                </a:lnTo>
                <a:lnTo>
                  <a:pt x="0" y="11269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TextBox 18"/>
          <p:cNvSpPr txBox="1"/>
          <p:nvPr/>
        </p:nvSpPr>
        <p:spPr>
          <a:xfrm>
            <a:off x="1036778" y="969257"/>
            <a:ext cx="15696283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 i="1" spc="369" dirty="0">
                <a:solidFill>
                  <a:srgbClr val="3B53A4"/>
                </a:solidFill>
                <a:latin typeface="Poppins" panose="00000500000000000000" pitchFamily="2" charset="0"/>
                <a:ea typeface="Gotham Bold"/>
                <a:cs typeface="Poppins" panose="00000500000000000000" pitchFamily="2" charset="0"/>
                <a:sym typeface="Gotham Bold"/>
              </a:rPr>
              <a:t>‘Showcasing the VCSE Sector at the Kingston Partnership Board’</a:t>
            </a:r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985F65EF-8B46-817F-5A8E-C5FFAAC42E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  <p:pic>
        <p:nvPicPr>
          <p:cNvPr id="5" name="Picture 4" descr="A person sitting in a chair&#10;&#10;AI-generated content may be incorrect.">
            <a:extLst>
              <a:ext uri="{FF2B5EF4-FFF2-40B4-BE49-F238E27FC236}">
                <a16:creationId xmlns:a16="http://schemas.microsoft.com/office/drawing/2014/main" id="{C74BC45E-10F8-EC4D-4395-C7859E8A97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263" y="5993642"/>
            <a:ext cx="8077474" cy="37703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7"/>
    </mc:Choice>
    <mc:Fallback xmlns="">
      <p:transition spd="slow" advTm="5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608256" y="-5842990"/>
            <a:ext cx="10994424" cy="1099442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3B53A4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3945801">
            <a:off x="15559194" y="7609528"/>
            <a:ext cx="4776403" cy="477640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B8C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3945801">
            <a:off x="15696893" y="6602710"/>
            <a:ext cx="1577153" cy="3243522"/>
          </a:xfrm>
          <a:custGeom>
            <a:avLst/>
            <a:gdLst/>
            <a:ahLst/>
            <a:cxnLst/>
            <a:rect l="l" t="t" r="r" b="b"/>
            <a:pathLst>
              <a:path w="1577153" h="3243522">
                <a:moveTo>
                  <a:pt x="0" y="0"/>
                </a:moveTo>
                <a:lnTo>
                  <a:pt x="1577154" y="0"/>
                </a:lnTo>
                <a:lnTo>
                  <a:pt x="1577154" y="3243522"/>
                </a:lnTo>
                <a:lnTo>
                  <a:pt x="0" y="3243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20488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3" name="Group 13"/>
          <p:cNvGrpSpPr/>
          <p:nvPr/>
        </p:nvGrpSpPr>
        <p:grpSpPr>
          <a:xfrm>
            <a:off x="-4304991" y="8224471"/>
            <a:ext cx="6599640" cy="659964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ED6B06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340604" y="8870758"/>
            <a:ext cx="1096809" cy="1126971"/>
          </a:xfrm>
          <a:custGeom>
            <a:avLst/>
            <a:gdLst/>
            <a:ahLst/>
            <a:cxnLst/>
            <a:rect l="l" t="t" r="r" b="b"/>
            <a:pathLst>
              <a:path w="1096809" h="1126971">
                <a:moveTo>
                  <a:pt x="0" y="0"/>
                </a:moveTo>
                <a:lnTo>
                  <a:pt x="1096809" y="0"/>
                </a:lnTo>
                <a:lnTo>
                  <a:pt x="1096809" y="1126971"/>
                </a:lnTo>
                <a:lnTo>
                  <a:pt x="0" y="11269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TextBox 18"/>
          <p:cNvSpPr txBox="1"/>
          <p:nvPr/>
        </p:nvSpPr>
        <p:spPr>
          <a:xfrm>
            <a:off x="796175" y="745457"/>
            <a:ext cx="14069924" cy="8125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en-GB" sz="8800" b="1" i="1" dirty="0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‘Our 20ft fridge!</a:t>
            </a:r>
          </a:p>
          <a:p>
            <a:pPr fontAlgn="base"/>
            <a:r>
              <a:rPr lang="en-GB" sz="8800" b="1" i="1" dirty="0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On 14 April we redistributed 900kg of surplus food to 4 organisations in the borough’</a:t>
            </a:r>
          </a:p>
        </p:txBody>
      </p:sp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B44EB3D1-8C55-CC14-4912-E6D3EB7982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66612" t="-266612" r="-266612" b="-266612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  <p:pic>
        <p:nvPicPr>
          <p:cNvPr id="6" name="Picture 5" descr="A room with boxes and crates&#10;&#10;AI-generated content may be incorrect.">
            <a:extLst>
              <a:ext uri="{FF2B5EF4-FFF2-40B4-BE49-F238E27FC236}">
                <a16:creationId xmlns:a16="http://schemas.microsoft.com/office/drawing/2014/main" id="{8CDE1B78-0A5E-387D-ACE3-88B1166DAA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4385" y="5676386"/>
            <a:ext cx="5012351" cy="37578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25"/>
    </mc:Choice>
    <mc:Fallback xmlns="">
      <p:transition spd="slow" advTm="11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3945801">
            <a:off x="13691557" y="7937459"/>
            <a:ext cx="4776403" cy="4776403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B8C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3715798" y="6884092"/>
            <a:ext cx="6599640" cy="659964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3E4899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340604" y="8870758"/>
            <a:ext cx="1096809" cy="1126971"/>
          </a:xfrm>
          <a:custGeom>
            <a:avLst/>
            <a:gdLst/>
            <a:ahLst/>
            <a:cxnLst/>
            <a:rect l="l" t="t" r="r" b="b"/>
            <a:pathLst>
              <a:path w="1096809" h="1126971">
                <a:moveTo>
                  <a:pt x="0" y="0"/>
                </a:moveTo>
                <a:lnTo>
                  <a:pt x="1096809" y="0"/>
                </a:lnTo>
                <a:lnTo>
                  <a:pt x="1096809" y="1126971"/>
                </a:lnTo>
                <a:lnTo>
                  <a:pt x="0" y="11269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TextBox 13"/>
          <p:cNvSpPr txBox="1"/>
          <p:nvPr/>
        </p:nvSpPr>
        <p:spPr>
          <a:xfrm>
            <a:off x="1606872" y="1757958"/>
            <a:ext cx="13263409" cy="6771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800" b="1" i="1" spc="369" dirty="0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ea typeface="Gotham Bold"/>
                <a:cs typeface="Poppins" panose="00000500000000000000" pitchFamily="2" charset="0"/>
                <a:sym typeface="Gotham Bold"/>
              </a:rPr>
              <a:t>‘Our interviews at the Celebrating Com</a:t>
            </a:r>
            <a:r>
              <a:rPr lang="en-US" sz="8800" b="1" i="1" spc="369" dirty="0">
                <a:solidFill>
                  <a:srgbClr val="376092"/>
                </a:solidFill>
                <a:latin typeface="Poppins" panose="00000500000000000000" pitchFamily="2" charset="0"/>
                <a:ea typeface="Gotham Bold"/>
                <a:cs typeface="Poppins" panose="00000500000000000000" pitchFamily="2" charset="0"/>
                <a:sym typeface="Gotham Bold"/>
              </a:rPr>
              <a:t>muni</a:t>
            </a:r>
            <a:r>
              <a:rPr lang="en-US" sz="8800" b="1" i="1" spc="369" dirty="0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ea typeface="Gotham Bold"/>
                <a:cs typeface="Poppins" panose="00000500000000000000" pitchFamily="2" charset="0"/>
                <a:sym typeface="Gotham Bold"/>
              </a:rPr>
              <a:t>ties Awards – a real team effort’</a:t>
            </a:r>
          </a:p>
        </p:txBody>
      </p:sp>
      <p:grpSp>
        <p:nvGrpSpPr>
          <p:cNvPr id="15" name="Group 15"/>
          <p:cNvGrpSpPr/>
          <p:nvPr/>
        </p:nvGrpSpPr>
        <p:grpSpPr>
          <a:xfrm rot="3945801">
            <a:off x="14516739" y="-1075937"/>
            <a:ext cx="4776403" cy="4776403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53A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11701D2C-7F5F-E6C3-4450-BE591D60EA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5"/>
    </mc:Choice>
    <mc:Fallback xmlns="">
      <p:transition spd="slow" advTm="5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DAF170-1B14-4CCE-0074-A7AEE3C2F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BC40148-A7A1-8CB7-8A95-193D53A3FB75}"/>
              </a:ext>
            </a:extLst>
          </p:cNvPr>
          <p:cNvGrpSpPr/>
          <p:nvPr/>
        </p:nvGrpSpPr>
        <p:grpSpPr>
          <a:xfrm>
            <a:off x="13583643" y="-7316430"/>
            <a:ext cx="10994424" cy="10994424"/>
            <a:chOff x="0" y="0"/>
            <a:chExt cx="812800" cy="812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5B1DDD2-4963-B2D1-4C1C-738AEFC567F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D622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AE4D8F3B-24EB-EF83-4963-A97465046E1D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D179A70F-7E39-E155-832F-0188008EA7BE}"/>
              </a:ext>
            </a:extLst>
          </p:cNvPr>
          <p:cNvGrpSpPr/>
          <p:nvPr/>
        </p:nvGrpSpPr>
        <p:grpSpPr>
          <a:xfrm rot="3945801">
            <a:off x="15899798" y="7790617"/>
            <a:ext cx="4776403" cy="4776403"/>
            <a:chOff x="0" y="0"/>
            <a:chExt cx="812800" cy="8128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0BD1DB1C-5EB2-CD0C-26A9-2A873888B2B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2749F6DF-60A1-F563-E733-C9073FAECA83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F3D4ED8B-CC77-E05D-0040-47E5078213B5}"/>
              </a:ext>
            </a:extLst>
          </p:cNvPr>
          <p:cNvSpPr/>
          <p:nvPr/>
        </p:nvSpPr>
        <p:spPr>
          <a:xfrm rot="3945801">
            <a:off x="15997784" y="6783798"/>
            <a:ext cx="1577153" cy="3243522"/>
          </a:xfrm>
          <a:custGeom>
            <a:avLst/>
            <a:gdLst/>
            <a:ahLst/>
            <a:cxnLst/>
            <a:rect l="l" t="t" r="r" b="b"/>
            <a:pathLst>
              <a:path w="1577153" h="3243522">
                <a:moveTo>
                  <a:pt x="0" y="0"/>
                </a:moveTo>
                <a:lnTo>
                  <a:pt x="1577154" y="0"/>
                </a:lnTo>
                <a:lnTo>
                  <a:pt x="1577154" y="3243522"/>
                </a:lnTo>
                <a:lnTo>
                  <a:pt x="0" y="3243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20488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2E2F0383-DFB2-57C0-D1A3-C20FC61A8371}"/>
              </a:ext>
            </a:extLst>
          </p:cNvPr>
          <p:cNvGrpSpPr/>
          <p:nvPr/>
        </p:nvGrpSpPr>
        <p:grpSpPr>
          <a:xfrm>
            <a:off x="-3715798" y="7090267"/>
            <a:ext cx="6393465" cy="6393465"/>
            <a:chOff x="0" y="0"/>
            <a:chExt cx="812800" cy="812800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4EFB80E0-BAC1-AFA6-90DF-A99A4EEDB28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ED6B06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C868AE57-D1E6-AA98-748C-05D671338D43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28C4F6C0-ACED-68D3-7A49-F1BB81B6DA20}"/>
              </a:ext>
            </a:extLst>
          </p:cNvPr>
          <p:cNvSpPr/>
          <p:nvPr/>
        </p:nvSpPr>
        <p:spPr>
          <a:xfrm>
            <a:off x="340604" y="8870758"/>
            <a:ext cx="1096809" cy="1126971"/>
          </a:xfrm>
          <a:custGeom>
            <a:avLst/>
            <a:gdLst/>
            <a:ahLst/>
            <a:cxnLst/>
            <a:rect l="l" t="t" r="r" b="b"/>
            <a:pathLst>
              <a:path w="1096809" h="1126971">
                <a:moveTo>
                  <a:pt x="0" y="0"/>
                </a:moveTo>
                <a:lnTo>
                  <a:pt x="1096809" y="0"/>
                </a:lnTo>
                <a:lnTo>
                  <a:pt x="1096809" y="1126971"/>
                </a:lnTo>
                <a:lnTo>
                  <a:pt x="0" y="11269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00FFE9FA-A0DA-51BD-B8C3-5D2FD46EA57F}"/>
              </a:ext>
            </a:extLst>
          </p:cNvPr>
          <p:cNvSpPr txBox="1"/>
          <p:nvPr/>
        </p:nvSpPr>
        <p:spPr>
          <a:xfrm>
            <a:off x="137511" y="478020"/>
            <a:ext cx="14108801" cy="5909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 i="1" spc="369" dirty="0">
                <a:solidFill>
                  <a:srgbClr val="46A3B7"/>
                </a:solidFill>
                <a:latin typeface="Poppins" panose="00000500000000000000" pitchFamily="2" charset="0"/>
                <a:ea typeface="Gotham Bold"/>
                <a:cs typeface="Poppins" panose="00000500000000000000" pitchFamily="2" charset="0"/>
                <a:sym typeface="Gotham Bold"/>
              </a:rPr>
              <a:t>‘Preventing social isolation. Making our members laugh and smile’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285A9D9-1518-DC67-985C-7A5DC573C9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  <p:pic>
        <p:nvPicPr>
          <p:cNvPr id="6" name="Picture 5" descr="Two women standing together smiling&#10;&#10;AI-generated content may be incorrect.">
            <a:extLst>
              <a:ext uri="{FF2B5EF4-FFF2-40B4-BE49-F238E27FC236}">
                <a16:creationId xmlns:a16="http://schemas.microsoft.com/office/drawing/2014/main" id="{728EF641-AEA3-C559-29CC-B9C071C513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2887" y="4882506"/>
            <a:ext cx="4856397" cy="485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25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2"/>
    </mc:Choice>
    <mc:Fallback xmlns="">
      <p:transition spd="slow" advTm="5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59EB15-AF5F-CC4A-F5DA-651A6F021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7811D76-4F4E-05D5-9EC3-1D98AAE4CAD3}"/>
              </a:ext>
            </a:extLst>
          </p:cNvPr>
          <p:cNvGrpSpPr/>
          <p:nvPr/>
        </p:nvGrpSpPr>
        <p:grpSpPr>
          <a:xfrm>
            <a:off x="13583643" y="-7316430"/>
            <a:ext cx="10994424" cy="10994424"/>
            <a:chOff x="0" y="0"/>
            <a:chExt cx="812800" cy="812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EE654CB-E8AB-1E39-A5F8-16EF4957C34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D622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5F7EC1B2-481D-9716-882F-BFA8F5397078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7D999927-603D-1E84-F763-B59BAA22B135}"/>
              </a:ext>
            </a:extLst>
          </p:cNvPr>
          <p:cNvGrpSpPr/>
          <p:nvPr/>
        </p:nvGrpSpPr>
        <p:grpSpPr>
          <a:xfrm rot="3945801">
            <a:off x="15899798" y="7790617"/>
            <a:ext cx="4776403" cy="4776403"/>
            <a:chOff x="0" y="0"/>
            <a:chExt cx="812800" cy="8128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DB50171A-E821-69AD-8F6A-49FDEB07B4F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BE2E51B3-E2B0-2D02-5462-AD2B79F924AA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BD982C79-7EB9-4497-4F65-EB69816682C5}"/>
              </a:ext>
            </a:extLst>
          </p:cNvPr>
          <p:cNvSpPr/>
          <p:nvPr/>
        </p:nvSpPr>
        <p:spPr>
          <a:xfrm rot="3945801">
            <a:off x="15997784" y="6783798"/>
            <a:ext cx="1577153" cy="3243522"/>
          </a:xfrm>
          <a:custGeom>
            <a:avLst/>
            <a:gdLst/>
            <a:ahLst/>
            <a:cxnLst/>
            <a:rect l="l" t="t" r="r" b="b"/>
            <a:pathLst>
              <a:path w="1577153" h="3243522">
                <a:moveTo>
                  <a:pt x="0" y="0"/>
                </a:moveTo>
                <a:lnTo>
                  <a:pt x="1577154" y="0"/>
                </a:lnTo>
                <a:lnTo>
                  <a:pt x="1577154" y="3243522"/>
                </a:lnTo>
                <a:lnTo>
                  <a:pt x="0" y="3243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20488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2A55C5A8-B01E-73D6-98A9-1158ACC0E546}"/>
              </a:ext>
            </a:extLst>
          </p:cNvPr>
          <p:cNvGrpSpPr/>
          <p:nvPr/>
        </p:nvGrpSpPr>
        <p:grpSpPr>
          <a:xfrm>
            <a:off x="-3715798" y="7090267"/>
            <a:ext cx="6393465" cy="6393465"/>
            <a:chOff x="0" y="0"/>
            <a:chExt cx="812800" cy="812800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75BA494D-A5B5-45A8-03ED-CBABE7680BA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ED6B06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89A5A4AB-91F2-BCA4-9A7E-6B033F5C9F24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629F2912-9F1C-D838-D03F-6AAE5CABBA8D}"/>
              </a:ext>
            </a:extLst>
          </p:cNvPr>
          <p:cNvSpPr/>
          <p:nvPr/>
        </p:nvSpPr>
        <p:spPr>
          <a:xfrm>
            <a:off x="340604" y="8870758"/>
            <a:ext cx="1096809" cy="1126971"/>
          </a:xfrm>
          <a:custGeom>
            <a:avLst/>
            <a:gdLst/>
            <a:ahLst/>
            <a:cxnLst/>
            <a:rect l="l" t="t" r="r" b="b"/>
            <a:pathLst>
              <a:path w="1096809" h="1126971">
                <a:moveTo>
                  <a:pt x="0" y="0"/>
                </a:moveTo>
                <a:lnTo>
                  <a:pt x="1096809" y="0"/>
                </a:lnTo>
                <a:lnTo>
                  <a:pt x="1096809" y="1126971"/>
                </a:lnTo>
                <a:lnTo>
                  <a:pt x="0" y="11269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5F00F7BD-F3FE-CA2D-A549-2479501A306C}"/>
              </a:ext>
            </a:extLst>
          </p:cNvPr>
          <p:cNvSpPr txBox="1"/>
          <p:nvPr/>
        </p:nvSpPr>
        <p:spPr>
          <a:xfrm>
            <a:off x="3100358" y="3111969"/>
            <a:ext cx="11883471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 i="1" spc="369" dirty="0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ea typeface="Gotham Bold"/>
                <a:cs typeface="Poppins" panose="00000500000000000000" pitchFamily="2" charset="0"/>
                <a:sym typeface="Gotham Bold"/>
              </a:rPr>
              <a:t>‘Supporting a new client to the local shops’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6CD5637-23DF-5C91-D3F9-6658AC1F1D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7119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1"/>
    </mc:Choice>
    <mc:Fallback xmlns="">
      <p:transition spd="slow" advTm="4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F40F9-E82C-F1AD-33DF-268D58CCD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4EB3E7D1-5339-D820-6F45-A056201834B2}"/>
              </a:ext>
            </a:extLst>
          </p:cNvPr>
          <p:cNvGrpSpPr/>
          <p:nvPr/>
        </p:nvGrpSpPr>
        <p:grpSpPr>
          <a:xfrm rot="3945801">
            <a:off x="15899798" y="8040660"/>
            <a:ext cx="4776403" cy="4776403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6998EA88-49A9-CB22-F7EB-CDEAF5F7AE8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B8C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23BC83BA-A263-AE7E-1B20-13970100D2B2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BE83D843-5359-3BAB-707E-E319A1FC2CED}"/>
              </a:ext>
            </a:extLst>
          </p:cNvPr>
          <p:cNvGrpSpPr/>
          <p:nvPr/>
        </p:nvGrpSpPr>
        <p:grpSpPr>
          <a:xfrm>
            <a:off x="-4154817" y="7270789"/>
            <a:ext cx="6599640" cy="6599640"/>
            <a:chOff x="0" y="0"/>
            <a:chExt cx="812800" cy="8128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937CAFD7-FD0B-2255-9ADB-8621C972C26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3E4899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A1E9DD62-AEAC-AB5F-E34F-069692045D09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FFB472C7-D278-AD88-8BCE-B4BE6B361A87}"/>
              </a:ext>
            </a:extLst>
          </p:cNvPr>
          <p:cNvSpPr/>
          <p:nvPr/>
        </p:nvSpPr>
        <p:spPr>
          <a:xfrm>
            <a:off x="340604" y="8870758"/>
            <a:ext cx="1096809" cy="1126971"/>
          </a:xfrm>
          <a:custGeom>
            <a:avLst/>
            <a:gdLst/>
            <a:ahLst/>
            <a:cxnLst/>
            <a:rect l="l" t="t" r="r" b="b"/>
            <a:pathLst>
              <a:path w="1096809" h="1126971">
                <a:moveTo>
                  <a:pt x="0" y="0"/>
                </a:moveTo>
                <a:lnTo>
                  <a:pt x="1096809" y="0"/>
                </a:lnTo>
                <a:lnTo>
                  <a:pt x="1096809" y="1126971"/>
                </a:lnTo>
                <a:lnTo>
                  <a:pt x="0" y="11269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6148914E-2513-2C05-F0C8-91B12CF8CC1C}"/>
              </a:ext>
            </a:extLst>
          </p:cNvPr>
          <p:cNvSpPr txBox="1"/>
          <p:nvPr/>
        </p:nvSpPr>
        <p:spPr>
          <a:xfrm>
            <a:off x="2883842" y="856765"/>
            <a:ext cx="13263409" cy="9140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en-GB" sz="9600" b="1" i="1" dirty="0">
                <a:solidFill>
                  <a:srgbClr val="37609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‘Community Accountancy - HMRC waivered a fine to a small organisation due to late submissions.’</a:t>
            </a:r>
          </a:p>
          <a:p>
            <a:pPr fontAlgn="base"/>
            <a:endParaRPr lang="en-GB" b="1" dirty="0"/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D4C6AC17-E90C-C6F1-92BF-36FD59E8C6FC}"/>
              </a:ext>
            </a:extLst>
          </p:cNvPr>
          <p:cNvGrpSpPr/>
          <p:nvPr/>
        </p:nvGrpSpPr>
        <p:grpSpPr>
          <a:xfrm rot="3945801">
            <a:off x="14516739" y="-1075937"/>
            <a:ext cx="4776403" cy="4776403"/>
            <a:chOff x="0" y="0"/>
            <a:chExt cx="812800" cy="812800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2FB74426-9BD8-67C7-125C-3172F99B956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53A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581354E7-FC4B-860D-3576-193E1D03D6EA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9FC1D6A-B567-B500-C999-EBE1E8DF22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8808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66"/>
    </mc:Choice>
    <mc:Fallback xmlns="">
      <p:transition spd="slow" advTm="9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2E331D-3874-E028-BAC3-4C3DFA45A5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2BFC5B4-ED2A-C3E1-4147-21D18FE3E035}"/>
              </a:ext>
            </a:extLst>
          </p:cNvPr>
          <p:cNvGrpSpPr/>
          <p:nvPr/>
        </p:nvGrpSpPr>
        <p:grpSpPr>
          <a:xfrm>
            <a:off x="13583643" y="-7316430"/>
            <a:ext cx="10994424" cy="10994424"/>
            <a:chOff x="0" y="0"/>
            <a:chExt cx="812800" cy="812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4657E9C-4751-B1F2-1557-4A8E5DC5462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D622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B78B52CB-417E-0A52-7749-0C021CE6B781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5202F3A1-1E53-1C49-90C9-8F53FA4C89CA}"/>
              </a:ext>
            </a:extLst>
          </p:cNvPr>
          <p:cNvGrpSpPr/>
          <p:nvPr/>
        </p:nvGrpSpPr>
        <p:grpSpPr>
          <a:xfrm rot="3945801">
            <a:off x="15899798" y="7790617"/>
            <a:ext cx="4776403" cy="4776403"/>
            <a:chOff x="0" y="0"/>
            <a:chExt cx="812800" cy="8128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A80B2738-93F1-43DC-98A6-D180C2EEC38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F4850E42-13C1-1FF5-C6F5-A8AC92741B99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94AEAA98-9297-7353-7BFC-19733FD45CA4}"/>
              </a:ext>
            </a:extLst>
          </p:cNvPr>
          <p:cNvSpPr/>
          <p:nvPr/>
        </p:nvSpPr>
        <p:spPr>
          <a:xfrm rot="3945801">
            <a:off x="15997784" y="6783798"/>
            <a:ext cx="1577153" cy="3243522"/>
          </a:xfrm>
          <a:custGeom>
            <a:avLst/>
            <a:gdLst/>
            <a:ahLst/>
            <a:cxnLst/>
            <a:rect l="l" t="t" r="r" b="b"/>
            <a:pathLst>
              <a:path w="1577153" h="3243522">
                <a:moveTo>
                  <a:pt x="0" y="0"/>
                </a:moveTo>
                <a:lnTo>
                  <a:pt x="1577154" y="0"/>
                </a:lnTo>
                <a:lnTo>
                  <a:pt x="1577154" y="3243522"/>
                </a:lnTo>
                <a:lnTo>
                  <a:pt x="0" y="3243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20488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4D722489-BBA6-439A-1A9E-248850BA0078}"/>
              </a:ext>
            </a:extLst>
          </p:cNvPr>
          <p:cNvGrpSpPr/>
          <p:nvPr/>
        </p:nvGrpSpPr>
        <p:grpSpPr>
          <a:xfrm>
            <a:off x="-3715798" y="7090267"/>
            <a:ext cx="6393465" cy="6393465"/>
            <a:chOff x="0" y="0"/>
            <a:chExt cx="812800" cy="812800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04407116-CF0D-A446-2DAA-6DF70046784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ED6B06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FFBD6F77-4D89-63F5-4C36-FDCB1800FFF9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95DFA398-CA19-7005-ECB6-1AC3B7EA8BE3}"/>
              </a:ext>
            </a:extLst>
          </p:cNvPr>
          <p:cNvSpPr/>
          <p:nvPr/>
        </p:nvSpPr>
        <p:spPr>
          <a:xfrm>
            <a:off x="340604" y="8870758"/>
            <a:ext cx="1096809" cy="1126971"/>
          </a:xfrm>
          <a:custGeom>
            <a:avLst/>
            <a:gdLst/>
            <a:ahLst/>
            <a:cxnLst/>
            <a:rect l="l" t="t" r="r" b="b"/>
            <a:pathLst>
              <a:path w="1096809" h="1126971">
                <a:moveTo>
                  <a:pt x="0" y="0"/>
                </a:moveTo>
                <a:lnTo>
                  <a:pt x="1096809" y="0"/>
                </a:lnTo>
                <a:lnTo>
                  <a:pt x="1096809" y="1126971"/>
                </a:lnTo>
                <a:lnTo>
                  <a:pt x="0" y="11269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D451769E-8DD9-8A15-1D3A-B1250E9635DE}"/>
              </a:ext>
            </a:extLst>
          </p:cNvPr>
          <p:cNvSpPr txBox="1"/>
          <p:nvPr/>
        </p:nvSpPr>
        <p:spPr>
          <a:xfrm>
            <a:off x="1891243" y="3804488"/>
            <a:ext cx="14108801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 i="1" spc="369" dirty="0">
                <a:solidFill>
                  <a:srgbClr val="46A3B7"/>
                </a:solidFill>
                <a:latin typeface="Poppins" panose="00000500000000000000" pitchFamily="2" charset="0"/>
                <a:ea typeface="Gotham Bold"/>
                <a:cs typeface="Poppins" panose="00000500000000000000" pitchFamily="2" charset="0"/>
                <a:sym typeface="Gotham Bold"/>
              </a:rPr>
              <a:t>‘Improving my skills on Sage software’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7C27C4C-188A-DD3B-B2C3-2DB9073626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8924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5"/>
    </mc:Choice>
    <mc:Fallback xmlns="">
      <p:transition spd="slow" advTm="3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524A0F-C585-CE75-D744-1305E19B0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>
            <a:extLst>
              <a:ext uri="{FF2B5EF4-FFF2-40B4-BE49-F238E27FC236}">
                <a16:creationId xmlns:a16="http://schemas.microsoft.com/office/drawing/2014/main" id="{818D8546-F231-21E6-CC2F-0BB1BCFD3CF7}"/>
              </a:ext>
            </a:extLst>
          </p:cNvPr>
          <p:cNvGrpSpPr/>
          <p:nvPr/>
        </p:nvGrpSpPr>
        <p:grpSpPr>
          <a:xfrm rot="3945801">
            <a:off x="15899798" y="7790617"/>
            <a:ext cx="4776403" cy="4776403"/>
            <a:chOff x="0" y="0"/>
            <a:chExt cx="812800" cy="8128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E7A7E4A5-82E9-7CDF-990B-B949667A720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90254359-43C9-8CC9-60AF-33620AE6A8C8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F13124F5-D917-4660-FA5B-3CFD64DD9050}"/>
              </a:ext>
            </a:extLst>
          </p:cNvPr>
          <p:cNvSpPr/>
          <p:nvPr/>
        </p:nvSpPr>
        <p:spPr>
          <a:xfrm rot="3945801">
            <a:off x="15997784" y="6783798"/>
            <a:ext cx="1577153" cy="3243522"/>
          </a:xfrm>
          <a:custGeom>
            <a:avLst/>
            <a:gdLst/>
            <a:ahLst/>
            <a:cxnLst/>
            <a:rect l="l" t="t" r="r" b="b"/>
            <a:pathLst>
              <a:path w="1577153" h="3243522">
                <a:moveTo>
                  <a:pt x="0" y="0"/>
                </a:moveTo>
                <a:lnTo>
                  <a:pt x="1577154" y="0"/>
                </a:lnTo>
                <a:lnTo>
                  <a:pt x="1577154" y="3243522"/>
                </a:lnTo>
                <a:lnTo>
                  <a:pt x="0" y="3243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20488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23B46BDC-F79A-6C56-15F7-F3338CB8E34C}"/>
              </a:ext>
            </a:extLst>
          </p:cNvPr>
          <p:cNvGrpSpPr/>
          <p:nvPr/>
        </p:nvGrpSpPr>
        <p:grpSpPr>
          <a:xfrm>
            <a:off x="-3902835" y="7776067"/>
            <a:ext cx="6393465" cy="6393465"/>
            <a:chOff x="0" y="0"/>
            <a:chExt cx="812800" cy="812800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44817B79-C5DF-6209-B659-E7B28A6383F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ED6B06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6B8C23FE-CACD-8545-59D4-9D651C852DC2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32A4A1E6-D8A0-E80E-A36F-DED1CB545B2C}"/>
              </a:ext>
            </a:extLst>
          </p:cNvPr>
          <p:cNvSpPr/>
          <p:nvPr/>
        </p:nvSpPr>
        <p:spPr>
          <a:xfrm>
            <a:off x="340604" y="8870758"/>
            <a:ext cx="1096809" cy="1126971"/>
          </a:xfrm>
          <a:custGeom>
            <a:avLst/>
            <a:gdLst/>
            <a:ahLst/>
            <a:cxnLst/>
            <a:rect l="l" t="t" r="r" b="b"/>
            <a:pathLst>
              <a:path w="1096809" h="1126971">
                <a:moveTo>
                  <a:pt x="0" y="0"/>
                </a:moveTo>
                <a:lnTo>
                  <a:pt x="1096809" y="0"/>
                </a:lnTo>
                <a:lnTo>
                  <a:pt x="1096809" y="1126971"/>
                </a:lnTo>
                <a:lnTo>
                  <a:pt x="0" y="11269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7BA38A0A-4960-2AC7-0CEF-1FCE32940A47}"/>
              </a:ext>
            </a:extLst>
          </p:cNvPr>
          <p:cNvSpPr txBox="1"/>
          <p:nvPr/>
        </p:nvSpPr>
        <p:spPr>
          <a:xfrm>
            <a:off x="1625394" y="711517"/>
            <a:ext cx="16080715" cy="8863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en-US" sz="8000" b="1" i="1" spc="369" dirty="0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ea typeface="Gotham Bold"/>
                <a:cs typeface="Poppins" panose="00000500000000000000" pitchFamily="2" charset="0"/>
                <a:sym typeface="Gotham Bold"/>
              </a:rPr>
              <a:t>‘</a:t>
            </a:r>
            <a:r>
              <a:rPr lang="en-GB" sz="8000" b="1" i="1" spc="369" dirty="0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ea typeface="Gotham Bold"/>
                <a:cs typeface="Poppins" panose="00000500000000000000" pitchFamily="2" charset="0"/>
                <a:sym typeface="Gotham Bold"/>
              </a:rPr>
              <a:t>A n</a:t>
            </a:r>
            <a:r>
              <a:rPr lang="en-GB" sz="8000" b="1" i="1" dirty="0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ew way to track outcomes for our community.</a:t>
            </a:r>
          </a:p>
          <a:p>
            <a:pPr fontAlgn="base"/>
            <a:r>
              <a:rPr lang="en-GB" sz="8000" b="1" i="1" dirty="0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Spent time getting feedback from the amazing frontline team to put together new KPI's for our funder.’</a:t>
            </a:r>
          </a:p>
          <a:p>
            <a:pPr algn="ctr"/>
            <a:endParaRPr lang="en-US" sz="9600" b="1" i="1" spc="369" dirty="0">
              <a:solidFill>
                <a:schemeClr val="accent6">
                  <a:lumMod val="75000"/>
                </a:schemeClr>
              </a:solidFill>
              <a:latin typeface="Poppins" panose="00000500000000000000" pitchFamily="2" charset="0"/>
              <a:ea typeface="Gotham Bold"/>
              <a:cs typeface="Poppins" panose="00000500000000000000" pitchFamily="2" charset="0"/>
              <a:sym typeface="Gotham Bold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68E4E37-8D16-573D-1BAA-DF27C9D1E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7325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32"/>
    </mc:Choice>
    <mc:Fallback xmlns="">
      <p:transition spd="slow" advTm="10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AE1AA2-9F1D-B6EC-D221-9EC11F348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A7A3F150-99CA-1C55-B2D0-051C6A8C551C}"/>
              </a:ext>
            </a:extLst>
          </p:cNvPr>
          <p:cNvGrpSpPr/>
          <p:nvPr/>
        </p:nvGrpSpPr>
        <p:grpSpPr>
          <a:xfrm rot="3945801">
            <a:off x="15899798" y="8040660"/>
            <a:ext cx="4776403" cy="4776403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AA1B2D1-51A0-8411-9721-1A2B5DA1915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B8C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84CB3E7-1D74-B9D1-CD27-0B83F4673573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F61A75FF-A735-3A0B-B92C-F19631943F6A}"/>
              </a:ext>
            </a:extLst>
          </p:cNvPr>
          <p:cNvGrpSpPr/>
          <p:nvPr/>
        </p:nvGrpSpPr>
        <p:grpSpPr>
          <a:xfrm>
            <a:off x="-4154817" y="7270789"/>
            <a:ext cx="6599640" cy="6599640"/>
            <a:chOff x="0" y="0"/>
            <a:chExt cx="812800" cy="8128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ED496CE-3DF4-1F84-69C6-25C43EC66D7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3E4899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4723F721-010D-B6F3-C3B4-21FF8EF1595F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2F1DC1EA-2B91-3615-03D6-644871580984}"/>
              </a:ext>
            </a:extLst>
          </p:cNvPr>
          <p:cNvSpPr/>
          <p:nvPr/>
        </p:nvSpPr>
        <p:spPr>
          <a:xfrm>
            <a:off x="340604" y="8870758"/>
            <a:ext cx="1096809" cy="1126971"/>
          </a:xfrm>
          <a:custGeom>
            <a:avLst/>
            <a:gdLst/>
            <a:ahLst/>
            <a:cxnLst/>
            <a:rect l="l" t="t" r="r" b="b"/>
            <a:pathLst>
              <a:path w="1096809" h="1126971">
                <a:moveTo>
                  <a:pt x="0" y="0"/>
                </a:moveTo>
                <a:lnTo>
                  <a:pt x="1096809" y="0"/>
                </a:lnTo>
                <a:lnTo>
                  <a:pt x="1096809" y="1126971"/>
                </a:lnTo>
                <a:lnTo>
                  <a:pt x="0" y="11269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0235832A-FA93-EC90-FD5C-A47FB3DB41C7}"/>
              </a:ext>
            </a:extLst>
          </p:cNvPr>
          <p:cNvSpPr txBox="1"/>
          <p:nvPr/>
        </p:nvSpPr>
        <p:spPr>
          <a:xfrm>
            <a:off x="1908082" y="2948506"/>
            <a:ext cx="13263409" cy="4708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fontAlgn="base"/>
            <a:r>
              <a:rPr lang="en-GB" sz="9600" b="1" i="1" dirty="0">
                <a:solidFill>
                  <a:srgbClr val="37609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‘Lovely feedback from a Buddy Scheme client’</a:t>
            </a:r>
          </a:p>
          <a:p>
            <a:pPr fontAlgn="base"/>
            <a:endParaRPr lang="en-GB" b="1" dirty="0"/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4DF7FFA2-0198-0785-6055-A86A73163FA4}"/>
              </a:ext>
            </a:extLst>
          </p:cNvPr>
          <p:cNvGrpSpPr/>
          <p:nvPr/>
        </p:nvGrpSpPr>
        <p:grpSpPr>
          <a:xfrm rot="3945801">
            <a:off x="14516739" y="-1075937"/>
            <a:ext cx="4776403" cy="4776403"/>
            <a:chOff x="0" y="0"/>
            <a:chExt cx="812800" cy="812800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C9E22386-F79C-48A7-1C18-6DBCC170435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53A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50B875E1-3E5E-4FBF-6983-4875ABAA38E1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B377C68-9663-A08F-6BEB-83848CA036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6321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3"/>
    </mc:Choice>
    <mc:Fallback xmlns="">
      <p:transition spd="slow" advTm="4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333296" y="-5067122"/>
            <a:ext cx="10994424" cy="1099442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1CB8CF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106629" y="430090"/>
            <a:ext cx="13150107" cy="7386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en-GB" sz="9600" b="1" i="1" dirty="0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‘Supporting small groups to better use their data - with Superhighways’ Data Project’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-3543187" y="6760862"/>
            <a:ext cx="5612170" cy="561217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1CB8CF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340604" y="8518871"/>
            <a:ext cx="1439278" cy="1478858"/>
          </a:xfrm>
          <a:custGeom>
            <a:avLst/>
            <a:gdLst/>
            <a:ahLst/>
            <a:cxnLst/>
            <a:rect l="l" t="t" r="r" b="b"/>
            <a:pathLst>
              <a:path w="1439278" h="1478858">
                <a:moveTo>
                  <a:pt x="0" y="0"/>
                </a:moveTo>
                <a:lnTo>
                  <a:pt x="1439279" y="0"/>
                </a:lnTo>
                <a:lnTo>
                  <a:pt x="1439279" y="1478858"/>
                </a:lnTo>
                <a:lnTo>
                  <a:pt x="0" y="147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FCA7731A-B8DE-1BCB-A0CA-0BA3F62BE6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  <p:pic>
        <p:nvPicPr>
          <p:cNvPr id="6" name="Picture 5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4ABFDAE4-6D1D-8CA0-B42F-A022A2EC04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931" y="5540780"/>
            <a:ext cx="6068686" cy="40261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57"/>
    </mc:Choice>
    <mc:Fallback xmlns="">
      <p:transition spd="slow" advTm="7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ECEAF8-70F3-C7D4-0946-4E51A9F3C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583446E-D62C-D644-846A-37A15D47766C}"/>
              </a:ext>
            </a:extLst>
          </p:cNvPr>
          <p:cNvGrpSpPr/>
          <p:nvPr/>
        </p:nvGrpSpPr>
        <p:grpSpPr>
          <a:xfrm>
            <a:off x="13583643" y="-7316430"/>
            <a:ext cx="10994424" cy="10994424"/>
            <a:chOff x="0" y="0"/>
            <a:chExt cx="812800" cy="812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9B331B6-3188-99BB-4487-04224D4CE2E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D622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0409518B-4D16-D48C-4AF4-35B45368FEDF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57F6815A-301E-9C03-743E-F8389571F24D}"/>
              </a:ext>
            </a:extLst>
          </p:cNvPr>
          <p:cNvGrpSpPr/>
          <p:nvPr/>
        </p:nvGrpSpPr>
        <p:grpSpPr>
          <a:xfrm rot="3945801">
            <a:off x="15899798" y="7790617"/>
            <a:ext cx="4776403" cy="4776403"/>
            <a:chOff x="0" y="0"/>
            <a:chExt cx="812800" cy="8128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AEB0BD21-FC01-0FC4-1681-A8BF546C72A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95033759-FC67-08DA-69BA-84B6562DB7C5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3CAE3779-F1AF-08B4-4352-5AF2AFE7D41F}"/>
              </a:ext>
            </a:extLst>
          </p:cNvPr>
          <p:cNvSpPr/>
          <p:nvPr/>
        </p:nvSpPr>
        <p:spPr>
          <a:xfrm rot="3945801">
            <a:off x="15997784" y="6783798"/>
            <a:ext cx="1577153" cy="3243522"/>
          </a:xfrm>
          <a:custGeom>
            <a:avLst/>
            <a:gdLst/>
            <a:ahLst/>
            <a:cxnLst/>
            <a:rect l="l" t="t" r="r" b="b"/>
            <a:pathLst>
              <a:path w="1577153" h="3243522">
                <a:moveTo>
                  <a:pt x="0" y="0"/>
                </a:moveTo>
                <a:lnTo>
                  <a:pt x="1577154" y="0"/>
                </a:lnTo>
                <a:lnTo>
                  <a:pt x="1577154" y="3243522"/>
                </a:lnTo>
                <a:lnTo>
                  <a:pt x="0" y="3243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20488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71AF0584-642B-0DF5-49C7-A63FD17E7150}"/>
              </a:ext>
            </a:extLst>
          </p:cNvPr>
          <p:cNvGrpSpPr/>
          <p:nvPr/>
        </p:nvGrpSpPr>
        <p:grpSpPr>
          <a:xfrm>
            <a:off x="-3715798" y="7090267"/>
            <a:ext cx="6393465" cy="6393465"/>
            <a:chOff x="0" y="0"/>
            <a:chExt cx="812800" cy="812800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D827F0EE-5DB3-7F40-8A71-DB98148C3AB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ED6B06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E5150652-13A6-014B-B092-3EEB50D26BFD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D3A3E45F-0967-D34C-8C58-A1C5166F89CF}"/>
              </a:ext>
            </a:extLst>
          </p:cNvPr>
          <p:cNvSpPr/>
          <p:nvPr/>
        </p:nvSpPr>
        <p:spPr>
          <a:xfrm>
            <a:off x="340604" y="8870758"/>
            <a:ext cx="1096809" cy="1126971"/>
          </a:xfrm>
          <a:custGeom>
            <a:avLst/>
            <a:gdLst/>
            <a:ahLst/>
            <a:cxnLst/>
            <a:rect l="l" t="t" r="r" b="b"/>
            <a:pathLst>
              <a:path w="1096809" h="1126971">
                <a:moveTo>
                  <a:pt x="0" y="0"/>
                </a:moveTo>
                <a:lnTo>
                  <a:pt x="1096809" y="0"/>
                </a:lnTo>
                <a:lnTo>
                  <a:pt x="1096809" y="1126971"/>
                </a:lnTo>
                <a:lnTo>
                  <a:pt x="0" y="11269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4CCEEAB2-71AE-5C22-7651-957B1E80C9CE}"/>
              </a:ext>
            </a:extLst>
          </p:cNvPr>
          <p:cNvSpPr txBox="1"/>
          <p:nvPr/>
        </p:nvSpPr>
        <p:spPr>
          <a:xfrm>
            <a:off x="2078279" y="2096232"/>
            <a:ext cx="14108801" cy="5909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 i="1" spc="369" dirty="0">
                <a:solidFill>
                  <a:srgbClr val="46A3B7"/>
                </a:solidFill>
                <a:latin typeface="Poppins" panose="00000500000000000000" pitchFamily="2" charset="0"/>
                <a:ea typeface="Gotham Bold"/>
                <a:cs typeface="Poppins" panose="00000500000000000000" pitchFamily="2" charset="0"/>
                <a:sym typeface="Gotham Bold"/>
              </a:rPr>
              <a:t>‘Our Surbiton Farmers’ Market Stall and a donation of £500.00’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68EA8AE-AE0D-9244-8842-4C6D5A9A1E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0865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6"/>
    </mc:Choice>
    <mc:Fallback xmlns="">
      <p:transition spd="slow" advTm="6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FCCE80-C1D4-9D30-86F0-24564219A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>
            <a:extLst>
              <a:ext uri="{FF2B5EF4-FFF2-40B4-BE49-F238E27FC236}">
                <a16:creationId xmlns:a16="http://schemas.microsoft.com/office/drawing/2014/main" id="{2420B956-C789-9156-F585-5CB91C9A2058}"/>
              </a:ext>
            </a:extLst>
          </p:cNvPr>
          <p:cNvGrpSpPr/>
          <p:nvPr/>
        </p:nvGrpSpPr>
        <p:grpSpPr>
          <a:xfrm rot="3945801">
            <a:off x="15899798" y="7790617"/>
            <a:ext cx="4776403" cy="4776403"/>
            <a:chOff x="0" y="0"/>
            <a:chExt cx="812800" cy="8128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3CE9653A-3CB8-647C-0D0D-7E739CB1BCB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30B51813-AD3F-C825-5114-3E7739F4DC62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A22899F7-0C08-BE0F-6DEF-9F234041DC8F}"/>
              </a:ext>
            </a:extLst>
          </p:cNvPr>
          <p:cNvSpPr/>
          <p:nvPr/>
        </p:nvSpPr>
        <p:spPr>
          <a:xfrm rot="3945801">
            <a:off x="15997784" y="6783798"/>
            <a:ext cx="1577153" cy="3243522"/>
          </a:xfrm>
          <a:custGeom>
            <a:avLst/>
            <a:gdLst/>
            <a:ahLst/>
            <a:cxnLst/>
            <a:rect l="l" t="t" r="r" b="b"/>
            <a:pathLst>
              <a:path w="1577153" h="3243522">
                <a:moveTo>
                  <a:pt x="0" y="0"/>
                </a:moveTo>
                <a:lnTo>
                  <a:pt x="1577154" y="0"/>
                </a:lnTo>
                <a:lnTo>
                  <a:pt x="1577154" y="3243522"/>
                </a:lnTo>
                <a:lnTo>
                  <a:pt x="0" y="3243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20488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7C0EAD9D-F678-29AE-F86D-4157B092EBFF}"/>
              </a:ext>
            </a:extLst>
          </p:cNvPr>
          <p:cNvGrpSpPr/>
          <p:nvPr/>
        </p:nvGrpSpPr>
        <p:grpSpPr>
          <a:xfrm>
            <a:off x="-3902835" y="7776067"/>
            <a:ext cx="6393465" cy="6393465"/>
            <a:chOff x="0" y="0"/>
            <a:chExt cx="812800" cy="812800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F190ACC1-F1D3-8C14-24B2-74F9F98B96F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ED6B06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020C666A-A89F-6877-E3AA-A4EC38DC25C5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04154E17-3DE1-AA5D-60E1-C56FDDECF253}"/>
              </a:ext>
            </a:extLst>
          </p:cNvPr>
          <p:cNvSpPr/>
          <p:nvPr/>
        </p:nvSpPr>
        <p:spPr>
          <a:xfrm>
            <a:off x="340604" y="8870758"/>
            <a:ext cx="1096809" cy="1126971"/>
          </a:xfrm>
          <a:custGeom>
            <a:avLst/>
            <a:gdLst/>
            <a:ahLst/>
            <a:cxnLst/>
            <a:rect l="l" t="t" r="r" b="b"/>
            <a:pathLst>
              <a:path w="1096809" h="1126971">
                <a:moveTo>
                  <a:pt x="0" y="0"/>
                </a:moveTo>
                <a:lnTo>
                  <a:pt x="1096809" y="0"/>
                </a:lnTo>
                <a:lnTo>
                  <a:pt x="1096809" y="1126971"/>
                </a:lnTo>
                <a:lnTo>
                  <a:pt x="0" y="11269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92CD681E-AF50-6225-DA59-9BA98065140F}"/>
              </a:ext>
            </a:extLst>
          </p:cNvPr>
          <p:cNvSpPr txBox="1"/>
          <p:nvPr/>
        </p:nvSpPr>
        <p:spPr>
          <a:xfrm>
            <a:off x="1437413" y="924128"/>
            <a:ext cx="16080715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fontAlgn="base"/>
            <a:r>
              <a:rPr lang="en-US" sz="9600" b="1" i="1" spc="369" dirty="0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ea typeface="Gotham Bold"/>
                <a:cs typeface="Poppins" panose="00000500000000000000" pitchFamily="2" charset="0"/>
                <a:sym typeface="Gotham Bold"/>
              </a:rPr>
              <a:t>‘</a:t>
            </a:r>
            <a:r>
              <a:rPr lang="en-GB" sz="9600" b="1" i="1" spc="369" dirty="0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ea typeface="Gotham Bold"/>
                <a:cs typeface="Poppins" panose="00000500000000000000" pitchFamily="2" charset="0"/>
                <a:sym typeface="Gotham Bold"/>
              </a:rPr>
              <a:t>I’m really proud of </a:t>
            </a:r>
          </a:p>
          <a:p>
            <a:pPr algn="ctr" fontAlgn="base"/>
            <a:r>
              <a:rPr lang="en-GB" sz="9600" b="1" i="1" spc="369" dirty="0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ea typeface="Gotham Bold"/>
                <a:cs typeface="Poppins" panose="00000500000000000000" pitchFamily="2" charset="0"/>
                <a:sym typeface="Gotham Bold"/>
              </a:rPr>
              <a:t>our Leadership Programme’</a:t>
            </a:r>
            <a:endParaRPr lang="en-GB" sz="9600" b="1" i="1" dirty="0">
              <a:solidFill>
                <a:schemeClr val="accent6">
                  <a:lumMod val="7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D9030ED-5730-E234-ED34-C1A85461F8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  <p:pic>
        <p:nvPicPr>
          <p:cNvPr id="3" name="Picture 2" descr="A two posters with text&#10;&#10;AI-generated content may be incorrect.">
            <a:extLst>
              <a:ext uri="{FF2B5EF4-FFF2-40B4-BE49-F238E27FC236}">
                <a16:creationId xmlns:a16="http://schemas.microsoft.com/office/drawing/2014/main" id="{12BE7C63-BDD3-B998-17BC-5A23BFBCE2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734" y="5645934"/>
            <a:ext cx="8520531" cy="426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06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9"/>
    </mc:Choice>
    <mc:Fallback xmlns="">
      <p:transition spd="slow" advTm="4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B87DC-4834-7A09-8D7D-C42AC4A00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7AF356EE-CAA6-5C66-5BC1-DA79ADE30888}"/>
              </a:ext>
            </a:extLst>
          </p:cNvPr>
          <p:cNvGrpSpPr/>
          <p:nvPr/>
        </p:nvGrpSpPr>
        <p:grpSpPr>
          <a:xfrm rot="3945801">
            <a:off x="15899798" y="8040660"/>
            <a:ext cx="4776403" cy="4776403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2354A727-12D9-1AC5-384C-9EE21260AA0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B8C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C30A803A-FD45-7AF3-AA0D-0B8372E72685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76AE6AB3-D0A1-A497-4FAE-B52815DE6696}"/>
              </a:ext>
            </a:extLst>
          </p:cNvPr>
          <p:cNvGrpSpPr/>
          <p:nvPr/>
        </p:nvGrpSpPr>
        <p:grpSpPr>
          <a:xfrm>
            <a:off x="-4154817" y="7270789"/>
            <a:ext cx="6599640" cy="6599640"/>
            <a:chOff x="0" y="0"/>
            <a:chExt cx="812800" cy="8128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643FD1DC-CC27-F7E7-9219-0FECEC9CD21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3E4899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C3B30408-4E7A-63A2-28C2-7B16A68FE6BC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5F14605B-9E1B-38D8-A817-EB0FF2856B95}"/>
              </a:ext>
            </a:extLst>
          </p:cNvPr>
          <p:cNvSpPr/>
          <p:nvPr/>
        </p:nvSpPr>
        <p:spPr>
          <a:xfrm>
            <a:off x="340604" y="8870758"/>
            <a:ext cx="1096809" cy="1126971"/>
          </a:xfrm>
          <a:custGeom>
            <a:avLst/>
            <a:gdLst/>
            <a:ahLst/>
            <a:cxnLst/>
            <a:rect l="l" t="t" r="r" b="b"/>
            <a:pathLst>
              <a:path w="1096809" h="1126971">
                <a:moveTo>
                  <a:pt x="0" y="0"/>
                </a:moveTo>
                <a:lnTo>
                  <a:pt x="1096809" y="0"/>
                </a:lnTo>
                <a:lnTo>
                  <a:pt x="1096809" y="1126971"/>
                </a:lnTo>
                <a:lnTo>
                  <a:pt x="0" y="11269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06F6AA78-78F7-0593-9099-A010B8D30949}"/>
              </a:ext>
            </a:extLst>
          </p:cNvPr>
          <p:cNvSpPr txBox="1"/>
          <p:nvPr/>
        </p:nvSpPr>
        <p:spPr>
          <a:xfrm>
            <a:off x="387409" y="785043"/>
            <a:ext cx="13263409" cy="61863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fontAlgn="base"/>
            <a:r>
              <a:rPr lang="en-GB" sz="9600" b="1" i="1" dirty="0">
                <a:solidFill>
                  <a:srgbClr val="37609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‘Running 10 Hours of M365 Training in 4 sessions for Charity Digital Academy’</a:t>
            </a:r>
          </a:p>
          <a:p>
            <a:pPr fontAlgn="base"/>
            <a:endParaRPr lang="en-GB" b="1" dirty="0"/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43FEE957-C2A3-549A-23C1-2463218C159B}"/>
              </a:ext>
            </a:extLst>
          </p:cNvPr>
          <p:cNvGrpSpPr/>
          <p:nvPr/>
        </p:nvGrpSpPr>
        <p:grpSpPr>
          <a:xfrm rot="3945801">
            <a:off x="14516739" y="-1075937"/>
            <a:ext cx="4776403" cy="4776403"/>
            <a:chOff x="0" y="0"/>
            <a:chExt cx="812800" cy="812800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30EAC43D-1F73-A103-F2B2-314F9524703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53A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B9471FA1-10E5-D7EB-CFD5-2443DD0B64C4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3C3A1EB-C199-59C0-7F4E-5DD9658BCB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  <p:pic>
        <p:nvPicPr>
          <p:cNvPr id="10" name="Picture 9" descr="A computer with a logo on the screen&#10;&#10;AI-generated content may be incorrect.">
            <a:extLst>
              <a:ext uri="{FF2B5EF4-FFF2-40B4-BE49-F238E27FC236}">
                <a16:creationId xmlns:a16="http://schemas.microsoft.com/office/drawing/2014/main" id="{360BFB0B-0769-30A2-C551-0D38229B86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927" y="6289412"/>
            <a:ext cx="5223587" cy="348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00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4"/>
    </mc:Choice>
    <mc:Fallback xmlns="">
      <p:transition spd="slow" advTm="7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F9949D-FFE1-6BFD-72B7-A25FC8D16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386DBEE-27F1-0386-DA20-E7E96C2986F8}"/>
              </a:ext>
            </a:extLst>
          </p:cNvPr>
          <p:cNvGrpSpPr/>
          <p:nvPr/>
        </p:nvGrpSpPr>
        <p:grpSpPr>
          <a:xfrm>
            <a:off x="13583643" y="-7316430"/>
            <a:ext cx="10994424" cy="10994424"/>
            <a:chOff x="0" y="0"/>
            <a:chExt cx="812800" cy="812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196002D-52C8-8E58-41ED-92E95B2CEDA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D622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05B5A4B1-385A-50A8-0EF2-339B7C4BA885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9AD809D5-16A9-53E6-E192-A179A8D561D8}"/>
              </a:ext>
            </a:extLst>
          </p:cNvPr>
          <p:cNvGrpSpPr/>
          <p:nvPr/>
        </p:nvGrpSpPr>
        <p:grpSpPr>
          <a:xfrm rot="3945801">
            <a:off x="15899798" y="7790617"/>
            <a:ext cx="4776403" cy="4776403"/>
            <a:chOff x="0" y="0"/>
            <a:chExt cx="812800" cy="8128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3FEF9480-A5E7-DD65-EB70-A0685B4651A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C62121DC-26D4-0A16-DA45-944090FF1CC8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B03208B3-4931-5EBB-C3C8-E38CB569865B}"/>
              </a:ext>
            </a:extLst>
          </p:cNvPr>
          <p:cNvSpPr/>
          <p:nvPr/>
        </p:nvSpPr>
        <p:spPr>
          <a:xfrm rot="3945801">
            <a:off x="15997784" y="6783798"/>
            <a:ext cx="1577153" cy="3243522"/>
          </a:xfrm>
          <a:custGeom>
            <a:avLst/>
            <a:gdLst/>
            <a:ahLst/>
            <a:cxnLst/>
            <a:rect l="l" t="t" r="r" b="b"/>
            <a:pathLst>
              <a:path w="1577153" h="3243522">
                <a:moveTo>
                  <a:pt x="0" y="0"/>
                </a:moveTo>
                <a:lnTo>
                  <a:pt x="1577154" y="0"/>
                </a:lnTo>
                <a:lnTo>
                  <a:pt x="1577154" y="3243522"/>
                </a:lnTo>
                <a:lnTo>
                  <a:pt x="0" y="3243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20488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99D17B67-7215-62AE-E8B3-43B1D329241F}"/>
              </a:ext>
            </a:extLst>
          </p:cNvPr>
          <p:cNvGrpSpPr/>
          <p:nvPr/>
        </p:nvGrpSpPr>
        <p:grpSpPr>
          <a:xfrm>
            <a:off x="-3715798" y="7090267"/>
            <a:ext cx="6393465" cy="6393465"/>
            <a:chOff x="0" y="0"/>
            <a:chExt cx="812800" cy="812800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91221BEA-39C1-CAFB-75A6-BAF1FFF5F98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ED6B06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563A29D1-AF3A-3EED-B420-864CBACDF10E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5B29E117-996A-E2D8-DB99-4399DBD8B735}"/>
              </a:ext>
            </a:extLst>
          </p:cNvPr>
          <p:cNvSpPr/>
          <p:nvPr/>
        </p:nvSpPr>
        <p:spPr>
          <a:xfrm>
            <a:off x="340604" y="8870758"/>
            <a:ext cx="1096809" cy="1126971"/>
          </a:xfrm>
          <a:custGeom>
            <a:avLst/>
            <a:gdLst/>
            <a:ahLst/>
            <a:cxnLst/>
            <a:rect l="l" t="t" r="r" b="b"/>
            <a:pathLst>
              <a:path w="1096809" h="1126971">
                <a:moveTo>
                  <a:pt x="0" y="0"/>
                </a:moveTo>
                <a:lnTo>
                  <a:pt x="1096809" y="0"/>
                </a:lnTo>
                <a:lnTo>
                  <a:pt x="1096809" y="1126971"/>
                </a:lnTo>
                <a:lnTo>
                  <a:pt x="0" y="11269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234FA580-D77D-7DB2-28F1-75213776DA46}"/>
              </a:ext>
            </a:extLst>
          </p:cNvPr>
          <p:cNvSpPr txBox="1"/>
          <p:nvPr/>
        </p:nvSpPr>
        <p:spPr>
          <a:xfrm>
            <a:off x="2468140" y="917388"/>
            <a:ext cx="12612629" cy="8125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800" b="1" i="1" spc="369" dirty="0">
                <a:solidFill>
                  <a:srgbClr val="46A3B7"/>
                </a:solidFill>
                <a:latin typeface="Poppins" panose="00000500000000000000" pitchFamily="2" charset="0"/>
                <a:ea typeface="Gotham Bold"/>
                <a:cs typeface="Poppins" panose="00000500000000000000" pitchFamily="2" charset="0"/>
                <a:sym typeface="Gotham Bold"/>
              </a:rPr>
              <a:t>‘Lovely feedback from an </a:t>
            </a:r>
            <a:r>
              <a:rPr lang="en-US" sz="8800" b="1" i="1" spc="369" dirty="0" err="1">
                <a:solidFill>
                  <a:srgbClr val="46A3B7"/>
                </a:solidFill>
                <a:latin typeface="Poppins" panose="00000500000000000000" pitchFamily="2" charset="0"/>
                <a:ea typeface="Gotham Bold"/>
                <a:cs typeface="Poppins" panose="00000500000000000000" pitchFamily="2" charset="0"/>
                <a:sym typeface="Gotham Bold"/>
              </a:rPr>
              <a:t>organisation</a:t>
            </a:r>
            <a:r>
              <a:rPr lang="en-US" sz="8800" b="1" i="1" spc="369" dirty="0">
                <a:solidFill>
                  <a:srgbClr val="46A3B7"/>
                </a:solidFill>
                <a:latin typeface="Poppins" panose="00000500000000000000" pitchFamily="2" charset="0"/>
                <a:ea typeface="Gotham Bold"/>
                <a:cs typeface="Poppins" panose="00000500000000000000" pitchFamily="2" charset="0"/>
                <a:sym typeface="Gotham Bold"/>
              </a:rPr>
              <a:t> after I had interviewed their service users and volunteers’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5DAB729-D7A3-87FE-CC1E-CC81B2C4A2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7233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7"/>
    </mc:Choice>
    <mc:Fallback xmlns="">
      <p:transition spd="slow" advTm="6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75A79F-6316-8F1B-9EB8-D76D3EE4F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>
            <a:extLst>
              <a:ext uri="{FF2B5EF4-FFF2-40B4-BE49-F238E27FC236}">
                <a16:creationId xmlns:a16="http://schemas.microsoft.com/office/drawing/2014/main" id="{90470562-A023-714E-5717-576FB9167A8A}"/>
              </a:ext>
            </a:extLst>
          </p:cNvPr>
          <p:cNvGrpSpPr/>
          <p:nvPr/>
        </p:nvGrpSpPr>
        <p:grpSpPr>
          <a:xfrm rot="3945801">
            <a:off x="15899798" y="7790617"/>
            <a:ext cx="4776403" cy="4776403"/>
            <a:chOff x="0" y="0"/>
            <a:chExt cx="812800" cy="8128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F956C8FF-B67B-F920-FFB3-3568008A19E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25708478-E214-F253-7831-C3D5A790FDBB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6B742884-ECCE-0939-BD76-133D8539FEE2}"/>
              </a:ext>
            </a:extLst>
          </p:cNvPr>
          <p:cNvSpPr/>
          <p:nvPr/>
        </p:nvSpPr>
        <p:spPr>
          <a:xfrm rot="3945801">
            <a:off x="15997784" y="6783798"/>
            <a:ext cx="1577153" cy="3243522"/>
          </a:xfrm>
          <a:custGeom>
            <a:avLst/>
            <a:gdLst/>
            <a:ahLst/>
            <a:cxnLst/>
            <a:rect l="l" t="t" r="r" b="b"/>
            <a:pathLst>
              <a:path w="1577153" h="3243522">
                <a:moveTo>
                  <a:pt x="0" y="0"/>
                </a:moveTo>
                <a:lnTo>
                  <a:pt x="1577154" y="0"/>
                </a:lnTo>
                <a:lnTo>
                  <a:pt x="1577154" y="3243522"/>
                </a:lnTo>
                <a:lnTo>
                  <a:pt x="0" y="3243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20488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6B8C74BC-E31F-44C0-4D78-B683EB534895}"/>
              </a:ext>
            </a:extLst>
          </p:cNvPr>
          <p:cNvGrpSpPr/>
          <p:nvPr/>
        </p:nvGrpSpPr>
        <p:grpSpPr>
          <a:xfrm>
            <a:off x="-3902835" y="7776067"/>
            <a:ext cx="6393465" cy="6393465"/>
            <a:chOff x="0" y="0"/>
            <a:chExt cx="812800" cy="812800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8F59797A-A279-DF05-1C62-9ECAEF38996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ED6B06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0A4A62C6-C242-3517-5FC5-8DC89D295A45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B79D9231-940F-D17D-871F-E1ABF6659BCE}"/>
              </a:ext>
            </a:extLst>
          </p:cNvPr>
          <p:cNvSpPr/>
          <p:nvPr/>
        </p:nvSpPr>
        <p:spPr>
          <a:xfrm>
            <a:off x="340604" y="8870758"/>
            <a:ext cx="1096809" cy="1126971"/>
          </a:xfrm>
          <a:custGeom>
            <a:avLst/>
            <a:gdLst/>
            <a:ahLst/>
            <a:cxnLst/>
            <a:rect l="l" t="t" r="r" b="b"/>
            <a:pathLst>
              <a:path w="1096809" h="1126971">
                <a:moveTo>
                  <a:pt x="0" y="0"/>
                </a:moveTo>
                <a:lnTo>
                  <a:pt x="1096809" y="0"/>
                </a:lnTo>
                <a:lnTo>
                  <a:pt x="1096809" y="1126971"/>
                </a:lnTo>
                <a:lnTo>
                  <a:pt x="0" y="11269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81FA9C02-E991-881A-C03D-105B96CDFA0B}"/>
              </a:ext>
            </a:extLst>
          </p:cNvPr>
          <p:cNvSpPr txBox="1"/>
          <p:nvPr/>
        </p:nvSpPr>
        <p:spPr>
          <a:xfrm>
            <a:off x="1103642" y="1042503"/>
            <a:ext cx="16080715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en-US" sz="9600" b="1" i="1" spc="369" dirty="0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ea typeface="Gotham Bold"/>
                <a:cs typeface="Poppins" panose="00000500000000000000" pitchFamily="2" charset="0"/>
                <a:sym typeface="Gotham Bold"/>
              </a:rPr>
              <a:t>‘</a:t>
            </a:r>
            <a:r>
              <a:rPr lang="en-GB" sz="9600" b="1" i="1" spc="369" dirty="0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ea typeface="Gotham Bold"/>
                <a:cs typeface="Poppins" panose="00000500000000000000" pitchFamily="2" charset="0"/>
                <a:sym typeface="Gotham Bold"/>
              </a:rPr>
              <a:t>Securing an organisation who had been hacked’</a:t>
            </a:r>
            <a:endParaRPr lang="en-GB" sz="9600" b="1" i="1" dirty="0">
              <a:solidFill>
                <a:schemeClr val="accent6">
                  <a:lumMod val="7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5489DE1-19D8-A867-B600-DE35E77B6A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  <p:pic>
        <p:nvPicPr>
          <p:cNvPr id="3" name="Picture 2" descr="A person in a hoodie using a computer&#10;&#10;AI-generated content may be incorrect.">
            <a:extLst>
              <a:ext uri="{FF2B5EF4-FFF2-40B4-BE49-F238E27FC236}">
                <a16:creationId xmlns:a16="http://schemas.microsoft.com/office/drawing/2014/main" id="{8C57AA61-4644-3DFD-93ED-3A38E4CA51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055" y="5324792"/>
            <a:ext cx="5292553" cy="467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49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0"/>
    </mc:Choice>
    <mc:Fallback xmlns="">
      <p:transition spd="slow" advTm="5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1F132-8B38-A6BE-7CDA-B506BA278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FA3CD2D4-7D88-78A9-90A8-8B2C8EF0DD3C}"/>
              </a:ext>
            </a:extLst>
          </p:cNvPr>
          <p:cNvGrpSpPr/>
          <p:nvPr/>
        </p:nvGrpSpPr>
        <p:grpSpPr>
          <a:xfrm rot="3945801">
            <a:off x="15899798" y="8040660"/>
            <a:ext cx="4776403" cy="4776403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362D7D2-3CE0-CA7A-293D-624EF20C1C8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B8C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6B2A2B9-7908-F055-B550-97BD6AAB4BC0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7BA29B88-1B0D-7D73-C239-A2ADC4B72F1A}"/>
              </a:ext>
            </a:extLst>
          </p:cNvPr>
          <p:cNvGrpSpPr/>
          <p:nvPr/>
        </p:nvGrpSpPr>
        <p:grpSpPr>
          <a:xfrm>
            <a:off x="-4154817" y="7270789"/>
            <a:ext cx="6599640" cy="6599640"/>
            <a:chOff x="0" y="0"/>
            <a:chExt cx="812800" cy="8128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92BE176D-D4CE-7457-B63C-70C053142F8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3E4899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F95D1B23-95E5-1752-3EE6-C9DEF61E9AD8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A9DA5BA2-CAA3-DE96-2EA9-A3B987E323CB}"/>
              </a:ext>
            </a:extLst>
          </p:cNvPr>
          <p:cNvSpPr/>
          <p:nvPr/>
        </p:nvSpPr>
        <p:spPr>
          <a:xfrm>
            <a:off x="340604" y="8870758"/>
            <a:ext cx="1096809" cy="1126971"/>
          </a:xfrm>
          <a:custGeom>
            <a:avLst/>
            <a:gdLst/>
            <a:ahLst/>
            <a:cxnLst/>
            <a:rect l="l" t="t" r="r" b="b"/>
            <a:pathLst>
              <a:path w="1096809" h="1126971">
                <a:moveTo>
                  <a:pt x="0" y="0"/>
                </a:moveTo>
                <a:lnTo>
                  <a:pt x="1096809" y="0"/>
                </a:lnTo>
                <a:lnTo>
                  <a:pt x="1096809" y="1126971"/>
                </a:lnTo>
                <a:lnTo>
                  <a:pt x="0" y="11269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30F4630F-F268-F7D9-CD17-4DAD9FB3DBFE}"/>
              </a:ext>
            </a:extLst>
          </p:cNvPr>
          <p:cNvSpPr txBox="1"/>
          <p:nvPr/>
        </p:nvSpPr>
        <p:spPr>
          <a:xfrm>
            <a:off x="1866518" y="4039135"/>
            <a:ext cx="13263409" cy="3231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en-GB" sz="9600" b="1" i="1" dirty="0">
                <a:solidFill>
                  <a:srgbClr val="37609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are you proud of?</a:t>
            </a:r>
          </a:p>
          <a:p>
            <a:pPr fontAlgn="base"/>
            <a:endParaRPr lang="en-GB" b="1" dirty="0"/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2177A300-0F7D-DE2F-6EC3-3DB8D8DD99C5}"/>
              </a:ext>
            </a:extLst>
          </p:cNvPr>
          <p:cNvGrpSpPr/>
          <p:nvPr/>
        </p:nvGrpSpPr>
        <p:grpSpPr>
          <a:xfrm rot="3945801">
            <a:off x="14516739" y="-1075937"/>
            <a:ext cx="4776403" cy="4776403"/>
            <a:chOff x="0" y="0"/>
            <a:chExt cx="812800" cy="812800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AFACA3D7-CB35-A027-EC36-65DE6905F15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53A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7C712641-FDD1-B114-667C-5D521AE364D0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BD2658B-1C88-D370-256C-F3ED276F7B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8932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9"/>
    </mc:Choice>
    <mc:Fallback xmlns="">
      <p:transition spd="slow" advTm="3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776377" y="-8768083"/>
            <a:ext cx="10994424" cy="1099442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46A3B7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3945801">
            <a:off x="13727315" y="7211906"/>
            <a:ext cx="4776403" cy="477640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53A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3945801">
            <a:off x="13667561" y="5924788"/>
            <a:ext cx="1577153" cy="3243522"/>
          </a:xfrm>
          <a:custGeom>
            <a:avLst/>
            <a:gdLst/>
            <a:ahLst/>
            <a:cxnLst/>
            <a:rect l="l" t="t" r="r" b="b"/>
            <a:pathLst>
              <a:path w="1577153" h="3243522">
                <a:moveTo>
                  <a:pt x="0" y="0"/>
                </a:moveTo>
                <a:lnTo>
                  <a:pt x="1577154" y="0"/>
                </a:lnTo>
                <a:lnTo>
                  <a:pt x="1577154" y="3243522"/>
                </a:lnTo>
                <a:lnTo>
                  <a:pt x="0" y="3243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20488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3" name="Group 13"/>
          <p:cNvGrpSpPr/>
          <p:nvPr/>
        </p:nvGrpSpPr>
        <p:grpSpPr>
          <a:xfrm>
            <a:off x="-3832288" y="6442035"/>
            <a:ext cx="5916007" cy="591600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3B53A4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340604" y="8518871"/>
            <a:ext cx="1439278" cy="1478858"/>
          </a:xfrm>
          <a:custGeom>
            <a:avLst/>
            <a:gdLst/>
            <a:ahLst/>
            <a:cxnLst/>
            <a:rect l="l" t="t" r="r" b="b"/>
            <a:pathLst>
              <a:path w="1439278" h="1478858">
                <a:moveTo>
                  <a:pt x="0" y="0"/>
                </a:moveTo>
                <a:lnTo>
                  <a:pt x="1439279" y="0"/>
                </a:lnTo>
                <a:lnTo>
                  <a:pt x="1439279" y="1478858"/>
                </a:lnTo>
                <a:lnTo>
                  <a:pt x="0" y="14788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TextBox 19"/>
          <p:cNvSpPr txBox="1"/>
          <p:nvPr/>
        </p:nvSpPr>
        <p:spPr>
          <a:xfrm>
            <a:off x="2372021" y="870588"/>
            <a:ext cx="13886648" cy="8125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en-GB" sz="8800" b="1" i="1" dirty="0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‘We ran a session at the London Funders Festival of Learning sharing learning from our Digital Foundations programme’</a:t>
            </a:r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E689229C-7A14-E307-3013-EF80E8D603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66612" t="-266612" r="-266612" b="-266612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8"/>
    </mc:Choice>
    <mc:Fallback xmlns="">
      <p:transition spd="slow" advTm="8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581543" y="-6540471"/>
            <a:ext cx="10994424" cy="1099442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46A3B7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3945801">
            <a:off x="14087080" y="7898799"/>
            <a:ext cx="4776403" cy="477640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53A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3945801">
            <a:off x="14331163" y="6897111"/>
            <a:ext cx="1577153" cy="3243522"/>
          </a:xfrm>
          <a:custGeom>
            <a:avLst/>
            <a:gdLst/>
            <a:ahLst/>
            <a:cxnLst/>
            <a:rect l="l" t="t" r="r" b="b"/>
            <a:pathLst>
              <a:path w="1577153" h="3243522">
                <a:moveTo>
                  <a:pt x="0" y="0"/>
                </a:moveTo>
                <a:lnTo>
                  <a:pt x="1577154" y="0"/>
                </a:lnTo>
                <a:lnTo>
                  <a:pt x="1577154" y="3243522"/>
                </a:lnTo>
                <a:lnTo>
                  <a:pt x="0" y="3243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20488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3" name="Group 13"/>
          <p:cNvGrpSpPr/>
          <p:nvPr/>
        </p:nvGrpSpPr>
        <p:grpSpPr>
          <a:xfrm>
            <a:off x="-3832288" y="6279265"/>
            <a:ext cx="6078777" cy="607877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D622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340604" y="8518871"/>
            <a:ext cx="1439278" cy="1478858"/>
          </a:xfrm>
          <a:custGeom>
            <a:avLst/>
            <a:gdLst/>
            <a:ahLst/>
            <a:cxnLst/>
            <a:rect l="l" t="t" r="r" b="b"/>
            <a:pathLst>
              <a:path w="1439278" h="1478858">
                <a:moveTo>
                  <a:pt x="0" y="0"/>
                </a:moveTo>
                <a:lnTo>
                  <a:pt x="1439279" y="0"/>
                </a:lnTo>
                <a:lnTo>
                  <a:pt x="1439279" y="1478858"/>
                </a:lnTo>
                <a:lnTo>
                  <a:pt x="0" y="14788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TextBox 18"/>
          <p:cNvSpPr txBox="1"/>
          <p:nvPr/>
        </p:nvSpPr>
        <p:spPr>
          <a:xfrm>
            <a:off x="104932" y="700595"/>
            <a:ext cx="17013318" cy="5400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26"/>
              </a:lnSpc>
            </a:pPr>
            <a:r>
              <a:rPr lang="en-US" sz="9600" b="1" i="1" spc="429" dirty="0">
                <a:solidFill>
                  <a:srgbClr val="ED6B06"/>
                </a:solidFill>
                <a:latin typeface="Poppins" panose="00000500000000000000" pitchFamily="2" charset="0"/>
                <a:ea typeface="Poppins Bold"/>
                <a:cs typeface="Poppins" panose="00000500000000000000" pitchFamily="2" charset="0"/>
                <a:sym typeface="Poppins Bold"/>
              </a:rPr>
              <a:t>‘I’m proud of the Celebrating Communities Awards video. A real </a:t>
            </a:r>
            <a:r>
              <a:rPr lang="en-US" sz="9600" b="1" i="1" spc="429" dirty="0" err="1">
                <a:solidFill>
                  <a:srgbClr val="ED6B06"/>
                </a:solidFill>
                <a:latin typeface="Poppins" panose="00000500000000000000" pitchFamily="2" charset="0"/>
                <a:ea typeface="Poppins Bold"/>
                <a:cs typeface="Poppins" panose="00000500000000000000" pitchFamily="2" charset="0"/>
                <a:sym typeface="Poppins Bold"/>
              </a:rPr>
              <a:t>labour</a:t>
            </a:r>
            <a:r>
              <a:rPr lang="en-US" sz="9600" b="1" i="1" spc="429" dirty="0">
                <a:solidFill>
                  <a:srgbClr val="ED6B06"/>
                </a:solidFill>
                <a:latin typeface="Poppins" panose="00000500000000000000" pitchFamily="2" charset="0"/>
                <a:ea typeface="Poppins Bold"/>
                <a:cs typeface="Poppins" panose="00000500000000000000" pitchFamily="2" charset="0"/>
                <a:sym typeface="Poppins Bold"/>
              </a:rPr>
              <a:t> of love.’</a:t>
            </a:r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C4BEBC9D-8C3F-8ACA-CD83-E821B7FC9E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  <p:pic>
        <p:nvPicPr>
          <p:cNvPr id="6" name="Picture 5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FFAC98AB-8DCF-2BD4-AC59-34D7100E1E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375" y="6101176"/>
            <a:ext cx="5686216" cy="37931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0"/>
    </mc:Choice>
    <mc:Fallback xmlns="">
      <p:transition spd="slow" advTm="5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674850" y="-7366477"/>
            <a:ext cx="10994424" cy="1099442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46A3B7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3945801">
            <a:off x="14871100" y="8049094"/>
            <a:ext cx="4776403" cy="477640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6A3B7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3945801">
            <a:off x="15046967" y="6973342"/>
            <a:ext cx="1577153" cy="3243522"/>
          </a:xfrm>
          <a:custGeom>
            <a:avLst/>
            <a:gdLst/>
            <a:ahLst/>
            <a:cxnLst/>
            <a:rect l="l" t="t" r="r" b="b"/>
            <a:pathLst>
              <a:path w="1577153" h="3243522">
                <a:moveTo>
                  <a:pt x="0" y="0"/>
                </a:moveTo>
                <a:lnTo>
                  <a:pt x="1577154" y="0"/>
                </a:lnTo>
                <a:lnTo>
                  <a:pt x="1577154" y="3243522"/>
                </a:lnTo>
                <a:lnTo>
                  <a:pt x="0" y="3243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204881"/>
            </a:stretch>
          </a:blipFill>
        </p:spPr>
        <p:txBody>
          <a:bodyPr/>
          <a:lstStyle/>
          <a:p>
            <a:endParaRPr lang="en-GB" dirty="0"/>
          </a:p>
        </p:txBody>
      </p:sp>
      <p:grpSp>
        <p:nvGrpSpPr>
          <p:cNvPr id="13" name="Group 13"/>
          <p:cNvGrpSpPr/>
          <p:nvPr/>
        </p:nvGrpSpPr>
        <p:grpSpPr>
          <a:xfrm>
            <a:off x="-4087121" y="6624039"/>
            <a:ext cx="6078777" cy="607877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46A3B7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340604" y="8870758"/>
            <a:ext cx="1096809" cy="1126971"/>
          </a:xfrm>
          <a:custGeom>
            <a:avLst/>
            <a:gdLst/>
            <a:ahLst/>
            <a:cxnLst/>
            <a:rect l="l" t="t" r="r" b="b"/>
            <a:pathLst>
              <a:path w="1096809" h="1126971">
                <a:moveTo>
                  <a:pt x="0" y="0"/>
                </a:moveTo>
                <a:lnTo>
                  <a:pt x="1096809" y="0"/>
                </a:lnTo>
                <a:lnTo>
                  <a:pt x="1096809" y="1126971"/>
                </a:lnTo>
                <a:lnTo>
                  <a:pt x="0" y="11269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TextBox 20"/>
          <p:cNvSpPr txBox="1"/>
          <p:nvPr/>
        </p:nvSpPr>
        <p:spPr>
          <a:xfrm>
            <a:off x="1437413" y="2244799"/>
            <a:ext cx="14398132" cy="64284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26"/>
              </a:lnSpc>
            </a:pPr>
            <a:r>
              <a:rPr lang="en-US" sz="9600" b="1" i="1" spc="429" dirty="0">
                <a:solidFill>
                  <a:srgbClr val="3B53A4"/>
                </a:solidFill>
                <a:latin typeface="Poppins" panose="00000500000000000000" pitchFamily="2" charset="0"/>
                <a:ea typeface="Poppins Bold"/>
                <a:cs typeface="Poppins" panose="00000500000000000000" pitchFamily="2" charset="0"/>
                <a:sym typeface="Poppins Bold"/>
              </a:rPr>
              <a:t>‘Delivering our Funding Support session to 19 people on one of the hottest days of the year in a room without AC.’</a:t>
            </a:r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139F8445-0ACC-AF04-4059-8C5DF6F2A3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16"/>
    </mc:Choice>
    <mc:Fallback xmlns="">
      <p:transition spd="slow" advTm="8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790788" y="-7273381"/>
            <a:ext cx="10994424" cy="1099442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46A3B7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3945801">
            <a:off x="14591385" y="7084705"/>
            <a:ext cx="4776403" cy="477640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6B0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3945801">
            <a:off x="14835468" y="6077886"/>
            <a:ext cx="1577153" cy="3243522"/>
          </a:xfrm>
          <a:custGeom>
            <a:avLst/>
            <a:gdLst/>
            <a:ahLst/>
            <a:cxnLst/>
            <a:rect l="l" t="t" r="r" b="b"/>
            <a:pathLst>
              <a:path w="1577153" h="3243522">
                <a:moveTo>
                  <a:pt x="0" y="0"/>
                </a:moveTo>
                <a:lnTo>
                  <a:pt x="1577154" y="0"/>
                </a:lnTo>
                <a:lnTo>
                  <a:pt x="1577154" y="3243522"/>
                </a:lnTo>
                <a:lnTo>
                  <a:pt x="0" y="3243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20488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3" name="Group 13"/>
          <p:cNvGrpSpPr/>
          <p:nvPr/>
        </p:nvGrpSpPr>
        <p:grpSpPr>
          <a:xfrm>
            <a:off x="-3960435" y="6237511"/>
            <a:ext cx="6393465" cy="6393465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46A3B7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340604" y="8870758"/>
            <a:ext cx="1096809" cy="1126971"/>
          </a:xfrm>
          <a:custGeom>
            <a:avLst/>
            <a:gdLst/>
            <a:ahLst/>
            <a:cxnLst/>
            <a:rect l="l" t="t" r="r" b="b"/>
            <a:pathLst>
              <a:path w="1096809" h="1126971">
                <a:moveTo>
                  <a:pt x="0" y="0"/>
                </a:moveTo>
                <a:lnTo>
                  <a:pt x="1096809" y="0"/>
                </a:lnTo>
                <a:lnTo>
                  <a:pt x="1096809" y="1126971"/>
                </a:lnTo>
                <a:lnTo>
                  <a:pt x="0" y="11269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TextBox 18"/>
          <p:cNvSpPr txBox="1"/>
          <p:nvPr/>
        </p:nvSpPr>
        <p:spPr>
          <a:xfrm>
            <a:off x="340604" y="809022"/>
            <a:ext cx="14892051" cy="5909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 i="1" spc="429" dirty="0">
                <a:solidFill>
                  <a:srgbClr val="46A3B7"/>
                </a:solidFill>
                <a:latin typeface="Poppins" panose="00000500000000000000" pitchFamily="2" charset="0"/>
                <a:ea typeface="Gotham Bold"/>
                <a:cs typeface="Poppins" panose="00000500000000000000" pitchFamily="2" charset="0"/>
                <a:sym typeface="Gotham Bold"/>
              </a:rPr>
              <a:t>‘Our re-designed monthly e-bulletin achieving a 53.7% open rate’</a:t>
            </a:r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E0BE5CD8-6F44-DAF6-DC7D-8E20EB8D23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  <p:pic>
        <p:nvPicPr>
          <p:cNvPr id="6" name="Picture 5" descr="A person sitting on a couch using a tablet&#10;&#10;AI-generated content may be incorrect.">
            <a:extLst>
              <a:ext uri="{FF2B5EF4-FFF2-40B4-BE49-F238E27FC236}">
                <a16:creationId xmlns:a16="http://schemas.microsoft.com/office/drawing/2014/main" id="{B21A69E8-1F95-C8A5-CBB7-5087E3D102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455" y="6612128"/>
            <a:ext cx="5946137" cy="32987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3"/>
    </mc:Choice>
    <mc:Fallback xmlns="">
      <p:transition spd="slow" advTm="6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790788" y="-6708345"/>
            <a:ext cx="10994424" cy="1099442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3B53A4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3945801">
            <a:off x="14818395" y="7898800"/>
            <a:ext cx="4776403" cy="477640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6A3B7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3945801">
            <a:off x="15062478" y="7053092"/>
            <a:ext cx="1577153" cy="3243522"/>
          </a:xfrm>
          <a:custGeom>
            <a:avLst/>
            <a:gdLst/>
            <a:ahLst/>
            <a:cxnLst/>
            <a:rect l="l" t="t" r="r" b="b"/>
            <a:pathLst>
              <a:path w="1577153" h="3243522">
                <a:moveTo>
                  <a:pt x="0" y="0"/>
                </a:moveTo>
                <a:lnTo>
                  <a:pt x="1577154" y="0"/>
                </a:lnTo>
                <a:lnTo>
                  <a:pt x="1577154" y="3243522"/>
                </a:lnTo>
                <a:lnTo>
                  <a:pt x="0" y="3243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20488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3" name="Group 13"/>
          <p:cNvGrpSpPr/>
          <p:nvPr/>
        </p:nvGrpSpPr>
        <p:grpSpPr>
          <a:xfrm>
            <a:off x="-4195694" y="6862933"/>
            <a:ext cx="6393465" cy="6393465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46A3B7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340604" y="8870758"/>
            <a:ext cx="1096809" cy="1126971"/>
          </a:xfrm>
          <a:custGeom>
            <a:avLst/>
            <a:gdLst/>
            <a:ahLst/>
            <a:cxnLst/>
            <a:rect l="l" t="t" r="r" b="b"/>
            <a:pathLst>
              <a:path w="1096809" h="1126971">
                <a:moveTo>
                  <a:pt x="0" y="0"/>
                </a:moveTo>
                <a:lnTo>
                  <a:pt x="1096809" y="0"/>
                </a:lnTo>
                <a:lnTo>
                  <a:pt x="1096809" y="1126971"/>
                </a:lnTo>
                <a:lnTo>
                  <a:pt x="0" y="11269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TextBox 18"/>
          <p:cNvSpPr txBox="1"/>
          <p:nvPr/>
        </p:nvSpPr>
        <p:spPr>
          <a:xfrm>
            <a:off x="0" y="621750"/>
            <a:ext cx="11607282" cy="7529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26"/>
              </a:lnSpc>
            </a:pPr>
            <a:r>
              <a:rPr lang="en-US" sz="9600" b="1" i="1" spc="429" dirty="0">
                <a:solidFill>
                  <a:srgbClr val="ED6B06"/>
                </a:solidFill>
                <a:latin typeface="Poppins" panose="00000500000000000000" pitchFamily="2" charset="0"/>
                <a:ea typeface="Gotham Bold"/>
                <a:cs typeface="Poppins" panose="00000500000000000000" pitchFamily="2" charset="0"/>
                <a:sym typeface="Gotham Bold"/>
              </a:rPr>
              <a:t>‘Our Supported Digital Foundation </a:t>
            </a:r>
            <a:r>
              <a:rPr lang="en-US" sz="9600" b="1" i="1" spc="429" dirty="0" err="1">
                <a:solidFill>
                  <a:srgbClr val="ED6B06"/>
                </a:solidFill>
                <a:latin typeface="Poppins" panose="00000500000000000000" pitchFamily="2" charset="0"/>
                <a:ea typeface="Gotham Bold"/>
                <a:cs typeface="Poppins" panose="00000500000000000000" pitchFamily="2" charset="0"/>
                <a:sym typeface="Gotham Bold"/>
              </a:rPr>
              <a:t>programme</a:t>
            </a:r>
            <a:r>
              <a:rPr lang="en-US" sz="9600" b="1" i="1" spc="429" dirty="0">
                <a:solidFill>
                  <a:srgbClr val="ED6B06"/>
                </a:solidFill>
                <a:latin typeface="Poppins" panose="00000500000000000000" pitchFamily="2" charset="0"/>
                <a:ea typeface="Gotham Bold"/>
                <a:cs typeface="Poppins" panose="00000500000000000000" pitchFamily="2" charset="0"/>
                <a:sym typeface="Gotham Bold"/>
              </a:rPr>
              <a:t>, supporting 42 people from 39 </a:t>
            </a:r>
            <a:r>
              <a:rPr lang="en-US" sz="9600" b="1" i="1" spc="429" dirty="0" err="1">
                <a:solidFill>
                  <a:srgbClr val="ED6B06"/>
                </a:solidFill>
                <a:latin typeface="Poppins" panose="00000500000000000000" pitchFamily="2" charset="0"/>
                <a:ea typeface="Gotham Bold"/>
                <a:cs typeface="Poppins" panose="00000500000000000000" pitchFamily="2" charset="0"/>
                <a:sym typeface="Gotham Bold"/>
              </a:rPr>
              <a:t>organisations’</a:t>
            </a:r>
            <a:endParaRPr lang="en-US" sz="9600" b="1" i="1" spc="429" dirty="0">
              <a:solidFill>
                <a:srgbClr val="ED6B06"/>
              </a:solidFill>
              <a:latin typeface="Poppins" panose="00000500000000000000" pitchFamily="2" charset="0"/>
              <a:ea typeface="Gotham Bold"/>
              <a:cs typeface="Poppins" panose="00000500000000000000" pitchFamily="2" charset="0"/>
              <a:sym typeface="Gotham Bold"/>
            </a:endParaRPr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5D3F907B-86B5-5079-31F3-3FDF385F8F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  <p:pic>
        <p:nvPicPr>
          <p:cNvPr id="6" name="Picture 5" descr="A group of people smiling&#10;&#10;AI-generated content may be incorrect.">
            <a:extLst>
              <a:ext uri="{FF2B5EF4-FFF2-40B4-BE49-F238E27FC236}">
                <a16:creationId xmlns:a16="http://schemas.microsoft.com/office/drawing/2014/main" id="{60A82EF4-2B7A-CB13-CF60-0F53873002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556" y="3953877"/>
            <a:ext cx="6958619" cy="38294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55"/>
    </mc:Choice>
    <mc:Fallback xmlns="">
      <p:transition spd="slow" advTm="7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21515" y="-5965217"/>
            <a:ext cx="11252173" cy="10994424"/>
            <a:chOff x="76200" y="-37587"/>
            <a:chExt cx="831855" cy="812800"/>
          </a:xfrm>
        </p:grpSpPr>
        <p:sp>
          <p:nvSpPr>
            <p:cNvPr id="3" name="Freeform 3"/>
            <p:cNvSpPr/>
            <p:nvPr/>
          </p:nvSpPr>
          <p:spPr>
            <a:xfrm>
              <a:off x="95255" y="-37587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D622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313420" y="910465"/>
            <a:ext cx="945880" cy="236470"/>
          </a:xfrm>
          <a:custGeom>
            <a:avLst/>
            <a:gdLst/>
            <a:ahLst/>
            <a:cxnLst/>
            <a:rect l="l" t="t" r="r" b="b"/>
            <a:pathLst>
              <a:path w="945880" h="236470">
                <a:moveTo>
                  <a:pt x="0" y="0"/>
                </a:moveTo>
                <a:lnTo>
                  <a:pt x="945880" y="0"/>
                </a:lnTo>
                <a:lnTo>
                  <a:pt x="945880" y="236470"/>
                </a:lnTo>
                <a:lnTo>
                  <a:pt x="0" y="2364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 rot="3945801">
            <a:off x="15356289" y="7118682"/>
            <a:ext cx="1577153" cy="3243522"/>
          </a:xfrm>
          <a:custGeom>
            <a:avLst/>
            <a:gdLst/>
            <a:ahLst/>
            <a:cxnLst/>
            <a:rect l="l" t="t" r="r" b="b"/>
            <a:pathLst>
              <a:path w="1577153" h="3243522">
                <a:moveTo>
                  <a:pt x="0" y="0"/>
                </a:moveTo>
                <a:lnTo>
                  <a:pt x="1577154" y="0"/>
                </a:lnTo>
                <a:lnTo>
                  <a:pt x="1577154" y="3243522"/>
                </a:lnTo>
                <a:lnTo>
                  <a:pt x="0" y="32435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20488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3" name="Group 13"/>
          <p:cNvGrpSpPr/>
          <p:nvPr/>
        </p:nvGrpSpPr>
        <p:grpSpPr>
          <a:xfrm>
            <a:off x="-4165503" y="7486188"/>
            <a:ext cx="6393465" cy="6393465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ED6B06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340604" y="8870758"/>
            <a:ext cx="1096809" cy="1126971"/>
          </a:xfrm>
          <a:custGeom>
            <a:avLst/>
            <a:gdLst/>
            <a:ahLst/>
            <a:cxnLst/>
            <a:rect l="l" t="t" r="r" b="b"/>
            <a:pathLst>
              <a:path w="1096809" h="1126971">
                <a:moveTo>
                  <a:pt x="0" y="0"/>
                </a:moveTo>
                <a:lnTo>
                  <a:pt x="1096809" y="0"/>
                </a:lnTo>
                <a:lnTo>
                  <a:pt x="1096809" y="1126971"/>
                </a:lnTo>
                <a:lnTo>
                  <a:pt x="0" y="11269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TextBox 18"/>
          <p:cNvSpPr txBox="1"/>
          <p:nvPr/>
        </p:nvSpPr>
        <p:spPr>
          <a:xfrm>
            <a:off x="1692215" y="488020"/>
            <a:ext cx="12114372" cy="8863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9600" b="1" i="1" spc="369" dirty="0">
                <a:solidFill>
                  <a:srgbClr val="3B53A4"/>
                </a:solidFill>
                <a:latin typeface="Poppins" panose="00000500000000000000" pitchFamily="2" charset="0"/>
                <a:ea typeface="Gotham Bold"/>
                <a:cs typeface="Poppins" panose="00000500000000000000" pitchFamily="2" charset="0"/>
                <a:sym typeface="Gotham Bold"/>
              </a:rPr>
              <a:t>‘Our Buddy Scheme Day out to Hampton Court Palace. </a:t>
            </a:r>
          </a:p>
          <a:p>
            <a:r>
              <a:rPr lang="en-US" sz="9600" b="1" i="1" spc="369" dirty="0">
                <a:solidFill>
                  <a:srgbClr val="3B53A4"/>
                </a:solidFill>
                <a:latin typeface="Poppins" panose="00000500000000000000" pitchFamily="2" charset="0"/>
                <a:ea typeface="Gotham Bold"/>
                <a:cs typeface="Poppins" panose="00000500000000000000" pitchFamily="2" charset="0"/>
                <a:sym typeface="Gotham Bold"/>
              </a:rPr>
              <a:t>24 people attended!’</a:t>
            </a:r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7BD6FE7D-F670-586D-9C57-1E5FA39F9D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  <p:pic>
        <p:nvPicPr>
          <p:cNvPr id="7" name="Picture 6" descr="A collage of people in a group&#10;&#10;AI-generated content may be incorrect.">
            <a:extLst>
              <a:ext uri="{FF2B5EF4-FFF2-40B4-BE49-F238E27FC236}">
                <a16:creationId xmlns:a16="http://schemas.microsoft.com/office/drawing/2014/main" id="{23618F0A-F5FC-2D22-77A3-F11160C77A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405" y="5318386"/>
            <a:ext cx="8076363" cy="44805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9"/>
    </mc:Choice>
    <mc:Fallback xmlns="">
      <p:transition spd="slow" advTm="6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583643" y="-7316430"/>
            <a:ext cx="10994424" cy="1099442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D622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3945801">
            <a:off x="15899798" y="7790617"/>
            <a:ext cx="4776403" cy="477640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3945801">
            <a:off x="15997784" y="6783798"/>
            <a:ext cx="1577153" cy="3243522"/>
          </a:xfrm>
          <a:custGeom>
            <a:avLst/>
            <a:gdLst/>
            <a:ahLst/>
            <a:cxnLst/>
            <a:rect l="l" t="t" r="r" b="b"/>
            <a:pathLst>
              <a:path w="1577153" h="3243522">
                <a:moveTo>
                  <a:pt x="0" y="0"/>
                </a:moveTo>
                <a:lnTo>
                  <a:pt x="1577154" y="0"/>
                </a:lnTo>
                <a:lnTo>
                  <a:pt x="1577154" y="3243522"/>
                </a:lnTo>
                <a:lnTo>
                  <a:pt x="0" y="3243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20488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3" name="Group 13"/>
          <p:cNvGrpSpPr/>
          <p:nvPr/>
        </p:nvGrpSpPr>
        <p:grpSpPr>
          <a:xfrm>
            <a:off x="-3715798" y="7090267"/>
            <a:ext cx="6393465" cy="6393465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ED6B06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340604" y="8870758"/>
            <a:ext cx="1096809" cy="1126971"/>
          </a:xfrm>
          <a:custGeom>
            <a:avLst/>
            <a:gdLst/>
            <a:ahLst/>
            <a:cxnLst/>
            <a:rect l="l" t="t" r="r" b="b"/>
            <a:pathLst>
              <a:path w="1096809" h="1126971">
                <a:moveTo>
                  <a:pt x="0" y="0"/>
                </a:moveTo>
                <a:lnTo>
                  <a:pt x="1096809" y="0"/>
                </a:lnTo>
                <a:lnTo>
                  <a:pt x="1096809" y="1126971"/>
                </a:lnTo>
                <a:lnTo>
                  <a:pt x="0" y="11269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TextBox 18"/>
          <p:cNvSpPr txBox="1"/>
          <p:nvPr/>
        </p:nvSpPr>
        <p:spPr>
          <a:xfrm>
            <a:off x="3838595" y="2394715"/>
            <a:ext cx="10479706" cy="5909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 i="1" spc="369" dirty="0">
                <a:solidFill>
                  <a:srgbClr val="46A3B7"/>
                </a:solidFill>
                <a:latin typeface="Poppins" panose="00000500000000000000" pitchFamily="2" charset="0"/>
                <a:ea typeface="Gotham Bold"/>
                <a:cs typeface="Poppins" panose="00000500000000000000" pitchFamily="2" charset="0"/>
                <a:sym typeface="Gotham Bold"/>
              </a:rPr>
              <a:t>‘I supported a client at Get Active yesterday’</a:t>
            </a:r>
          </a:p>
        </p:txBody>
      </p:sp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1530348B-5818-7A03-779D-7DEA155525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66612" t="-266612" r="-266612" b="-266612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5"/>
    </mc:Choice>
    <mc:Fallback xmlns="">
      <p:transition spd="slow" advTm="4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2FC729D64C18419F5A0E0CA9E3F55F" ma:contentTypeVersion="19" ma:contentTypeDescription="Create a new document." ma:contentTypeScope="" ma:versionID="b77247c54c3445d2f2ad20b1c83d7a67">
  <xsd:schema xmlns:xsd="http://www.w3.org/2001/XMLSchema" xmlns:xs="http://www.w3.org/2001/XMLSchema" xmlns:p="http://schemas.microsoft.com/office/2006/metadata/properties" xmlns:ns2="e13be5ff-bccc-4c93-8d32-d9928706e2ab" xmlns:ns3="d35bcac5-bf80-48cd-896b-6e51a9225202" targetNamespace="http://schemas.microsoft.com/office/2006/metadata/properties" ma:root="true" ma:fieldsID="137fbb56060b32e8cbc0ca0080c4054b" ns2:_="" ns3:_="">
    <xsd:import namespace="e13be5ff-bccc-4c93-8d32-d9928706e2ab"/>
    <xsd:import namespace="d35bcac5-bf80-48cd-896b-6e51a92252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Datecreated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3be5ff-bccc-4c93-8d32-d9928706e2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Datecreated" ma:index="18" nillable="true" ma:displayName="Date created" ma:format="DateOnly" ma:internalName="Datecreated">
      <xsd:simpleType>
        <xsd:restriction base="dms:DateTime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6c5f2c2-09aa-4925-8f3e-4531c5e88ac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5bcac5-bf80-48cd-896b-6e51a922520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484521e-b37f-4d00-984d-19d8128bdea4}" ma:internalName="TaxCatchAll" ma:showField="CatchAllData" ma:web="d35bcac5-bf80-48cd-896b-6e51a92252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13be5ff-bccc-4c93-8d32-d9928706e2ab">
      <Terms xmlns="http://schemas.microsoft.com/office/infopath/2007/PartnerControls"/>
    </lcf76f155ced4ddcb4097134ff3c332f>
    <TaxCatchAll xmlns="d35bcac5-bf80-48cd-896b-6e51a9225202" xsi:nil="true"/>
    <Datecreated xmlns="e13be5ff-bccc-4c93-8d32-d9928706e2ab" xsi:nil="true"/>
  </documentManagement>
</p:properties>
</file>

<file path=customXml/itemProps1.xml><?xml version="1.0" encoding="utf-8"?>
<ds:datastoreItem xmlns:ds="http://schemas.openxmlformats.org/officeDocument/2006/customXml" ds:itemID="{62B193DA-50F5-4461-8008-C7B0B6B5F765}">
  <ds:schemaRefs>
    <ds:schemaRef ds:uri="d35bcac5-bf80-48cd-896b-6e51a9225202"/>
    <ds:schemaRef ds:uri="e13be5ff-bccc-4c93-8d32-d9928706e2a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485555B-95B6-4F54-A737-F133F84E4E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2EA4593-7569-432A-AB50-9CC3FA645E77}">
  <ds:schemaRefs>
    <ds:schemaRef ds:uri="d35bcac5-bf80-48cd-896b-6e51a9225202"/>
    <ds:schemaRef ds:uri="http://purl.org/dc/terms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e13be5ff-bccc-4c93-8d32-d9928706e2ab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386</Words>
  <Application>Microsoft Office PowerPoint</Application>
  <PresentationFormat>Custom</PresentationFormat>
  <Paragraphs>34</Paragraphs>
  <Slides>25</Slides>
  <Notes>1</Notes>
  <HiddenSlides>0</HiddenSlides>
  <MMClips>25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Calibri</vt:lpstr>
      <vt:lpstr>Aptos</vt:lpstr>
      <vt:lpstr>Poppins</vt:lpstr>
      <vt:lpstr>Poppins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Kingston Voluntary Action WHAT WE DO</dc:title>
  <dc:creator>Camilla Wheal</dc:creator>
  <cp:lastModifiedBy>Camilla Wheal</cp:lastModifiedBy>
  <cp:revision>5</cp:revision>
  <dcterms:created xsi:type="dcterms:W3CDTF">2006-08-16T00:00:00Z</dcterms:created>
  <dcterms:modified xsi:type="dcterms:W3CDTF">2025-07-22T19:58:24Z</dcterms:modified>
  <dc:identifier>DAGswrlSFnM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0x0101000D2FC729D64C18419F5A0E0CA9E3F55F</vt:lpwstr>
  </property>
  <property fmtid="{D5CDD505-2E9C-101B-9397-08002B2CF9AE}" pid="3" name="MediaServiceImageTags">
    <vt:lpwstr/>
  </property>
</Properties>
</file>