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embeddedFontLst>
    <p:embeddedFont>
      <p:font typeface="Nunito" pitchFamily="2" charset="0"/>
      <p:regular r:id="rId23"/>
      <p:bold r:id="rId24"/>
      <p:italic r:id="rId25"/>
      <p:boldItalic r:id="rId26"/>
    </p:embeddedFont>
    <p:embeddedFont>
      <p:font typeface="Parkinsans" panose="020B0604020202020204" charset="0"/>
      <p:regular r:id="rId27"/>
      <p:bold r:id="rId28"/>
    </p:embeddedFont>
    <p:embeddedFont>
      <p:font typeface="Parkinsans ExtraBold" panose="020B0604020202020204" charset="0"/>
      <p:bold r:id="rId29"/>
    </p:embeddedFont>
    <p:embeddedFont>
      <p:font typeface="Parkinsans Medium" panose="020B0604020202020204" charset="0"/>
      <p:regular r:id="rId30"/>
      <p:bold r:id="rId31"/>
    </p:embeddedFont>
    <p:embeddedFont>
      <p:font typeface="Parkinsans SemiBold" panose="020B0604020202020204" charset="0"/>
      <p:regular r:id="rId32"/>
      <p:bold r:id="rId33"/>
    </p:embeddedFont>
    <p:embeddedFont>
      <p:font typeface="Play" panose="020B0604020202020204" charset="0"/>
      <p:regular r:id="rId34"/>
      <p:bold r:id="rId35"/>
    </p:embeddedFont>
    <p:embeddedFont>
      <p:font typeface="Poppins"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19593-EE64-4D2E-91CD-49C9A21E9430}" v="1" dt="2026-01-28T14:37:02.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268354b2c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268354b2c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opportunity to speak to you today about Parkinson’s came about because a member of the Parkinson’s Community who loves the theatre and especially loves the National rang the access line to ask about support for people with Parkinson’s.  David Bellwood and his team working with Parkinson’s UK have run two workshops to understand the barriers to accessing theatre for people with Parkinson’s.    Some of the feedback included training staff so that they have an understanding of Parkinson’s and can recognise some of the symptoms.  The objectives of the training are to increase your understanding of Parkinson’s, to support you to recognise some of the more common symptoms of Parkinson’s as well as some of the less well known symptoms and to identify some of the ways that you may be able to support people with Parkinson’s who attend the National Theatre as visitors as well as supporting any colleagues or friends and family living with Parkinson’s.  Some of you may have personal experience of Parkinson’s and if you would like to share your experience you would be very welcome but equally it’s absolutely fine if you would rather not.  We are very fortunate to have Jane with us today who has been involved in the project with the NT and is also living with Parkinson’s.  Jane is going to share her experiences with you later in the training. Please feel free to ask questions at any time.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d29cf26b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2d29cf26b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Come on over time. </a:t>
            </a:r>
            <a:endParaRPr/>
          </a:p>
          <a:p>
            <a:pPr marL="0" lvl="0" indent="0" algn="l" rtl="0">
              <a:spcBef>
                <a:spcPts val="0"/>
              </a:spcBef>
              <a:spcAft>
                <a:spcPts val="0"/>
              </a:spcAft>
              <a:buNone/>
            </a:pPr>
            <a:r>
              <a:rPr lang="en-GB"/>
              <a:t>Dyskinesia links to falling and people thinking you are drunk. Can’t control is too exhausting. </a:t>
            </a:r>
            <a:endParaRPr/>
          </a:p>
          <a:p>
            <a:pPr marL="0" lvl="0" indent="0" algn="l" rtl="0">
              <a:spcBef>
                <a:spcPts val="0"/>
              </a:spcBef>
              <a:spcAft>
                <a:spcPts val="0"/>
              </a:spcAft>
              <a:buNone/>
            </a:pPr>
            <a:r>
              <a:rPr lang="en-GB"/>
              <a:t>Getting tablets out of packet.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08ffafb67_0_47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08ffafb67_0_4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a4602744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2a4602744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68a26bae2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268a26bae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Volunteers/involvement work.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be28d4c6f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be28d4c6f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e28d4c6f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be28d4c6f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268354b2c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268354b2c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2d29cf26bd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2d29cf26b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e28d4c6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be28d4c6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330 people in Kingston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a460274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2a460274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350">
                <a:solidFill>
                  <a:srgbClr val="001D35"/>
                </a:solidFill>
                <a:highlight>
                  <a:srgbClr val="FFFFFF"/>
                </a:highlight>
              </a:rPr>
              <a:t>Dopamine is </a:t>
            </a:r>
            <a:r>
              <a:rPr lang="en-GB" sz="1350">
                <a:solidFill>
                  <a:schemeClr val="dk1"/>
                </a:solidFill>
              </a:rPr>
              <a:t>a chemical messenger (neurotransmitter) in the brain, often called the "feel-good" neurotransmitter, that plays a crucial role in the brain's reward system, motivation, mood, and movement.</a:t>
            </a:r>
            <a:endParaRPr sz="1350">
              <a:solidFill>
                <a:schemeClr val="dk1"/>
              </a:solidFill>
            </a:endParaRPr>
          </a:p>
          <a:p>
            <a:pPr marL="0" lvl="0" indent="0" algn="l" rtl="0">
              <a:spcBef>
                <a:spcPts val="0"/>
              </a:spcBef>
              <a:spcAft>
                <a:spcPts val="0"/>
              </a:spcAft>
              <a:buClr>
                <a:schemeClr val="dk1"/>
              </a:buClr>
              <a:buSzPts val="1100"/>
              <a:buFont typeface="Arial"/>
              <a:buNone/>
            </a:pPr>
            <a:r>
              <a:rPr lang="en-GB" sz="1350">
                <a:solidFill>
                  <a:schemeClr val="dk1"/>
                </a:solidFill>
              </a:rPr>
              <a:t>Something is lost and the medication aims to replace it. </a:t>
            </a:r>
            <a:endParaRPr sz="1350">
              <a:solidFill>
                <a:schemeClr val="dk1"/>
              </a:solidFill>
            </a:endParaRPr>
          </a:p>
          <a:p>
            <a:pPr marL="0" lvl="0" indent="0" algn="l" rtl="0">
              <a:spcBef>
                <a:spcPts val="0"/>
              </a:spcBef>
              <a:spcAft>
                <a:spcPts val="0"/>
              </a:spcAft>
              <a:buClr>
                <a:schemeClr val="dk1"/>
              </a:buClr>
              <a:buSzPts val="1100"/>
              <a:buFont typeface="Arial"/>
              <a:buNone/>
            </a:pPr>
            <a:r>
              <a:rPr lang="en-GB" sz="1350">
                <a:solidFill>
                  <a:schemeClr val="dk1"/>
                </a:solidFill>
              </a:rPr>
              <a:t>It vary’s throughout the day and you often don’t know when or why.</a:t>
            </a:r>
            <a:endParaRPr sz="1350">
              <a:solidFill>
                <a:schemeClr val="dk1"/>
              </a:solidFill>
            </a:endParaRPr>
          </a:p>
          <a:p>
            <a:pPr marL="0" lvl="0" indent="0" algn="l" rtl="0">
              <a:spcBef>
                <a:spcPts val="0"/>
              </a:spcBef>
              <a:spcAft>
                <a:spcPts val="0"/>
              </a:spcAft>
              <a:buClr>
                <a:schemeClr val="dk1"/>
              </a:buClr>
              <a:buSzPts val="1100"/>
              <a:buFont typeface="Arial"/>
              <a:buNone/>
            </a:pPr>
            <a:r>
              <a:rPr lang="en-GB" sz="1350">
                <a:solidFill>
                  <a:schemeClr val="dk1"/>
                </a:solidFill>
              </a:rPr>
              <a:t>People always think you want to sit down or have a wheelchair which isn’t the case. </a:t>
            </a:r>
            <a:endParaRPr sz="1350">
              <a:solidFill>
                <a:schemeClr val="dk1"/>
              </a:solidFill>
            </a:endParaRPr>
          </a:p>
          <a:p>
            <a:pPr marL="0" lvl="0" indent="0" algn="l" rtl="0">
              <a:spcBef>
                <a:spcPts val="0"/>
              </a:spcBef>
              <a:spcAft>
                <a:spcPts val="0"/>
              </a:spcAft>
              <a:buClr>
                <a:schemeClr val="dk1"/>
              </a:buClr>
              <a:buSzPts val="1100"/>
              <a:buFont typeface="Arial"/>
              <a:buNone/>
            </a:pPr>
            <a:r>
              <a:rPr lang="en-GB" sz="1350">
                <a:solidFill>
                  <a:schemeClr val="dk1"/>
                </a:solidFill>
              </a:rPr>
              <a:t>Knowing it’s progressive can be very challenging </a:t>
            </a:r>
            <a:endParaRPr sz="135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a4602744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a4602744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than a suggestion. </a:t>
            </a:r>
            <a:endParaRPr/>
          </a:p>
          <a:p>
            <a:pPr marL="0" lvl="0" indent="0" algn="l" rtl="0">
              <a:spcBef>
                <a:spcPts val="0"/>
              </a:spcBef>
              <a:spcAft>
                <a:spcPts val="0"/>
              </a:spcAft>
              <a:buNone/>
            </a:pPr>
            <a:r>
              <a:rPr lang="en-GB"/>
              <a:t>New research around identifying it earlier really interesting. People don’t know they’ve got it. </a:t>
            </a:r>
            <a:endParaRPr/>
          </a:p>
          <a:p>
            <a:pPr marL="0" lvl="0" indent="0" algn="l" rtl="0">
              <a:spcBef>
                <a:spcPts val="0"/>
              </a:spcBef>
              <a:spcAft>
                <a:spcPts val="0"/>
              </a:spcAft>
              <a:buNone/>
            </a:pPr>
            <a:r>
              <a:rPr lang="en-GB"/>
              <a:t>Most people with Parkinson’s have no known genetic variant (almost 90%) contributing to their Parkinson’s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a4602744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2a4602744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Ask people what signs and symptoms of parkinson’s they are aware of. </a:t>
            </a:r>
            <a:endParaRPr/>
          </a:p>
          <a:p>
            <a:pPr marL="0" lvl="0" indent="0" algn="l" rtl="0">
              <a:spcBef>
                <a:spcPts val="0"/>
              </a:spcBef>
              <a:spcAft>
                <a:spcPts val="0"/>
              </a:spcAft>
              <a:buNone/>
            </a:pPr>
            <a:r>
              <a:rPr lang="en-GB"/>
              <a:t>There is lots of shared ground, the essential essence is the same, people understand how other people with Parkinson’s are feeling. </a:t>
            </a:r>
            <a:endParaRPr/>
          </a:p>
          <a:p>
            <a:pPr marL="0" lvl="0" indent="0" algn="l" rtl="0">
              <a:spcBef>
                <a:spcPts val="0"/>
              </a:spcBef>
              <a:spcAft>
                <a:spcPts val="0"/>
              </a:spcAft>
              <a:buNone/>
            </a:pPr>
            <a:r>
              <a:rPr lang="en-GB"/>
              <a:t>As we talk about the movement and non movement symptoms of Parkinson’s try to think about how these could impact someone’s experience of going to the theatre. </a:t>
            </a:r>
            <a:endParaRPr/>
          </a:p>
          <a:p>
            <a:pPr marL="0" lvl="0" indent="0" algn="l" rtl="0">
              <a:spcBef>
                <a:spcPts val="0"/>
              </a:spcBef>
              <a:spcAft>
                <a:spcPts val="0"/>
              </a:spcAft>
              <a:buNone/>
            </a:pPr>
            <a:r>
              <a:rPr lang="en-GB"/>
              <a:t>Can’t relax, breathe, all linked to anxiety, tension (common response to stress).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08ffafb67_0_2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08ffafb67_0_2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2a46027449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2a4602744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It affects all systems of the body.  Deep brain fog, challenges with coordinating things, symptoms come and go (can depend on being on and off) </a:t>
            </a:r>
            <a:endParaRPr/>
          </a:p>
          <a:p>
            <a:pPr marL="0" lvl="0" indent="0" algn="l" rtl="0">
              <a:spcBef>
                <a:spcPts val="0"/>
              </a:spcBef>
              <a:spcAft>
                <a:spcPts val="0"/>
              </a:spcAft>
              <a:buNone/>
            </a:pPr>
            <a:r>
              <a:rPr lang="en-GB"/>
              <a:t>Highlight important of sleep, can’t move and need the toilet.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d29cf26b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2d29cf2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2d29cf26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2d29cf26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Drugs can’t do everything so need to play part, can give people some control.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rmAutofit/>
          </a:bodyPr>
          <a:lstStyle>
            <a:lvl1pPr lvl="0" algn="l">
              <a:lnSpc>
                <a:spcPct val="211111"/>
              </a:lnSpc>
              <a:spcBef>
                <a:spcPts val="0"/>
              </a:spcBef>
              <a:spcAft>
                <a:spcPts val="0"/>
              </a:spcAft>
              <a:buClr>
                <a:schemeClr val="lt2"/>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rmAutofit/>
          </a:bodyPr>
          <a:lstStyle>
            <a:lvl1pPr marL="457200" lvl="0" indent="-368300" algn="l">
              <a:lnSpc>
                <a:spcPct val="145454"/>
              </a:lnSpc>
              <a:spcBef>
                <a:spcPts val="0"/>
              </a:spcBef>
              <a:spcAft>
                <a:spcPts val="0"/>
              </a:spcAft>
              <a:buClr>
                <a:schemeClr val="dk1"/>
              </a:buClr>
              <a:buSzPts val="2200"/>
              <a:buChar char="●"/>
              <a:defRPr sz="2200"/>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82600" y="366713"/>
            <a:ext cx="8204100" cy="857400"/>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482600" y="1200150"/>
            <a:ext cx="8204100" cy="1456200"/>
          </a:xfrm>
          <a:prstGeom prst="rect">
            <a:avLst/>
          </a:prstGeom>
          <a:noFill/>
          <a:ln>
            <a:noFill/>
          </a:ln>
        </p:spPr>
        <p:txBody>
          <a:bodyPr spcFirstLastPara="1" wrap="square" lIns="0" tIns="0" rIns="0" bIns="0" anchor="t" anchorCtr="0">
            <a:normAutofit/>
          </a:bodyPr>
          <a:lstStyle>
            <a:lvl1pPr marL="457200" lvl="0" indent="-228600" algn="l">
              <a:spcBef>
                <a:spcPts val="90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82600" y="366713"/>
            <a:ext cx="8204100" cy="857400"/>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9" name="Google Shape;59;p15"/>
          <p:cNvSpPr txBox="1">
            <a:spLocks noGrp="1"/>
          </p:cNvSpPr>
          <p:nvPr>
            <p:ph type="body" idx="1"/>
          </p:nvPr>
        </p:nvSpPr>
        <p:spPr>
          <a:xfrm>
            <a:off x="482600" y="1200150"/>
            <a:ext cx="4026000" cy="1456200"/>
          </a:xfrm>
          <a:prstGeom prst="rect">
            <a:avLst/>
          </a:prstGeom>
          <a:noFill/>
          <a:ln>
            <a:noFill/>
          </a:ln>
        </p:spPr>
        <p:txBody>
          <a:bodyPr spcFirstLastPara="1" wrap="square" lIns="0" tIns="0" rIns="0" bIns="0" anchor="t" anchorCtr="0">
            <a:normAutofit/>
          </a:bodyPr>
          <a:lstStyle>
            <a:lvl1pPr marL="457200" lvl="0" indent="-228600" algn="l">
              <a:spcBef>
                <a:spcPts val="90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15"/>
          <p:cNvSpPr txBox="1">
            <a:spLocks noGrp="1"/>
          </p:cNvSpPr>
          <p:nvPr>
            <p:ph type="body" idx="2"/>
          </p:nvPr>
        </p:nvSpPr>
        <p:spPr>
          <a:xfrm>
            <a:off x="4660900" y="1200150"/>
            <a:ext cx="4026000" cy="1456200"/>
          </a:xfrm>
          <a:prstGeom prst="rect">
            <a:avLst/>
          </a:prstGeom>
          <a:noFill/>
          <a:ln>
            <a:noFill/>
          </a:ln>
        </p:spPr>
        <p:txBody>
          <a:bodyPr spcFirstLastPara="1" wrap="square" lIns="0" tIns="0" rIns="0" bIns="0" anchor="t" anchorCtr="0">
            <a:normAutofit/>
          </a:bodyPr>
          <a:lstStyle>
            <a:lvl1pPr marL="457200" lvl="0" indent="-228600" algn="l">
              <a:spcBef>
                <a:spcPts val="90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ith formatting #2">
  <p:cSld name="Text with formatting #2">
    <p:spTree>
      <p:nvGrpSpPr>
        <p:cNvPr id="1" name="Shape 61"/>
        <p:cNvGrpSpPr/>
        <p:nvPr/>
      </p:nvGrpSpPr>
      <p:grpSpPr>
        <a:xfrm>
          <a:off x="0" y="0"/>
          <a:ext cx="0" cy="0"/>
          <a:chOff x="0" y="0"/>
          <a:chExt cx="0" cy="0"/>
        </a:xfrm>
      </p:grpSpPr>
      <p:sp>
        <p:nvSpPr>
          <p:cNvPr id="62" name="Google Shape;62;p1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lay"/>
              <a:ea typeface="Play"/>
              <a:cs typeface="Play"/>
              <a:sym typeface="Play"/>
            </a:endParaRPr>
          </a:p>
        </p:txBody>
      </p:sp>
      <p:sp>
        <p:nvSpPr>
          <p:cNvPr id="63" name="Google Shape;63;p16"/>
          <p:cNvSpPr txBox="1">
            <a:spLocks noGrp="1"/>
          </p:cNvSpPr>
          <p:nvPr>
            <p:ph type="title"/>
          </p:nvPr>
        </p:nvSpPr>
        <p:spPr>
          <a:xfrm>
            <a:off x="278606" y="273844"/>
            <a:ext cx="8586900" cy="50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000"/>
              <a:buFont typeface="Play"/>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p16"/>
          <p:cNvSpPr txBox="1">
            <a:spLocks noGrp="1"/>
          </p:cNvSpPr>
          <p:nvPr>
            <p:ph type="dt" idx="10"/>
          </p:nvPr>
        </p:nvSpPr>
        <p:spPr>
          <a:xfrm>
            <a:off x="278606" y="5248429"/>
            <a:ext cx="20574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1100">
                <a:solidFill>
                  <a:srgbClr val="E6E6E6"/>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5" name="Google Shape;65;p16"/>
          <p:cNvSpPr txBox="1">
            <a:spLocks noGrp="1"/>
          </p:cNvSpPr>
          <p:nvPr>
            <p:ph type="ftr" idx="11"/>
          </p:nvPr>
        </p:nvSpPr>
        <p:spPr>
          <a:xfrm>
            <a:off x="2420579" y="4750671"/>
            <a:ext cx="30861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6" name="Google Shape;66;p16"/>
          <p:cNvSpPr txBox="1">
            <a:spLocks noGrp="1"/>
          </p:cNvSpPr>
          <p:nvPr>
            <p:ph type="sldNum" idx="12"/>
          </p:nvPr>
        </p:nvSpPr>
        <p:spPr>
          <a:xfrm>
            <a:off x="6807994" y="4750671"/>
            <a:ext cx="2057400" cy="273900"/>
          </a:xfrm>
          <a:prstGeom prst="rect">
            <a:avLst/>
          </a:prstGeom>
          <a:noFill/>
          <a:ln>
            <a:noFill/>
          </a:ln>
        </p:spPr>
        <p:txBody>
          <a:bodyPr spcFirstLastPara="1" wrap="square" lIns="0" tIns="0" rIns="0" bIns="0" anchor="t"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7" name="Google Shape;67;p16"/>
          <p:cNvSpPr txBox="1"/>
          <p:nvPr/>
        </p:nvSpPr>
        <p:spPr>
          <a:xfrm>
            <a:off x="278606" y="4750671"/>
            <a:ext cx="892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b="1">
                <a:solidFill>
                  <a:schemeClr val="dk1"/>
                </a:solidFill>
                <a:latin typeface="Play"/>
                <a:ea typeface="Play"/>
                <a:cs typeface="Play"/>
                <a:sym typeface="Play"/>
              </a:rPr>
              <a:t>National Theatre</a:t>
            </a:r>
            <a:endParaRPr sz="1100"/>
          </a:p>
        </p:txBody>
      </p:sp>
      <p:cxnSp>
        <p:nvCxnSpPr>
          <p:cNvPr id="68" name="Google Shape;68;p16"/>
          <p:cNvCxnSpPr/>
          <p:nvPr/>
        </p:nvCxnSpPr>
        <p:spPr>
          <a:xfrm>
            <a:off x="278606" y="4635281"/>
            <a:ext cx="8586900" cy="0"/>
          </a:xfrm>
          <a:prstGeom prst="straightConnector1">
            <a:avLst/>
          </a:prstGeom>
          <a:noFill/>
          <a:ln w="12700" cap="flat" cmpd="sng">
            <a:solidFill>
              <a:schemeClr val="dk1"/>
            </a:solidFill>
            <a:prstDash val="solid"/>
            <a:miter lim="800000"/>
            <a:headEnd type="none" w="sm" len="sm"/>
            <a:tailEnd type="none" w="sm" len="sm"/>
          </a:ln>
        </p:spPr>
      </p:cxnSp>
      <p:sp>
        <p:nvSpPr>
          <p:cNvPr id="69" name="Google Shape;69;p16"/>
          <p:cNvSpPr txBox="1">
            <a:spLocks noGrp="1"/>
          </p:cNvSpPr>
          <p:nvPr>
            <p:ph type="body" idx="1"/>
          </p:nvPr>
        </p:nvSpPr>
        <p:spPr>
          <a:xfrm>
            <a:off x="278606" y="1044901"/>
            <a:ext cx="8586000" cy="95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Font typeface="Play"/>
              <a:buNone/>
              <a:defRPr sz="1800"/>
            </a:lvl1pPr>
            <a:lvl2pPr marL="914400" lvl="1" indent="-228600" algn="l">
              <a:lnSpc>
                <a:spcPct val="100000"/>
              </a:lnSpc>
              <a:spcBef>
                <a:spcPts val="0"/>
              </a:spcBef>
              <a:spcAft>
                <a:spcPts val="0"/>
              </a:spcAft>
              <a:buClr>
                <a:schemeClr val="dk1"/>
              </a:buClr>
              <a:buSzPts val="1800"/>
              <a:buFont typeface="Play"/>
              <a:buNone/>
              <a:defRPr sz="1800"/>
            </a:lvl2pPr>
            <a:lvl3pPr marL="1371600" lvl="2" indent="-228600" algn="l">
              <a:lnSpc>
                <a:spcPct val="100000"/>
              </a:lnSpc>
              <a:spcBef>
                <a:spcPts val="0"/>
              </a:spcBef>
              <a:spcAft>
                <a:spcPts val="0"/>
              </a:spcAft>
              <a:buClr>
                <a:schemeClr val="dk1"/>
              </a:buClr>
              <a:buSzPts val="1800"/>
              <a:buFont typeface="Play"/>
              <a:buNone/>
              <a:defRPr sz="1800"/>
            </a:lvl3pPr>
            <a:lvl4pPr marL="1828800" lvl="3" indent="-228600" algn="l">
              <a:lnSpc>
                <a:spcPct val="100000"/>
              </a:lnSpc>
              <a:spcBef>
                <a:spcPts val="0"/>
              </a:spcBef>
              <a:spcAft>
                <a:spcPts val="0"/>
              </a:spcAft>
              <a:buClr>
                <a:schemeClr val="dk1"/>
              </a:buClr>
              <a:buSzPts val="1800"/>
              <a:buFont typeface="Play"/>
              <a:buNone/>
              <a:defRPr sz="1800"/>
            </a:lvl4pPr>
            <a:lvl5pPr marL="2286000" lvl="4" indent="-228600" algn="l">
              <a:lnSpc>
                <a:spcPct val="100000"/>
              </a:lnSpc>
              <a:spcBef>
                <a:spcPts val="0"/>
              </a:spcBef>
              <a:spcAft>
                <a:spcPts val="0"/>
              </a:spcAft>
              <a:buClr>
                <a:schemeClr val="dk1"/>
              </a:buClr>
              <a:buSzPts val="1800"/>
              <a:buFont typeface="Play"/>
              <a:buNone/>
              <a:defRPr sz="1800"/>
            </a:lvl5pPr>
            <a:lvl6pPr marL="2743200" lvl="5" indent="-228600" algn="l">
              <a:lnSpc>
                <a:spcPct val="100000"/>
              </a:lnSpc>
              <a:spcBef>
                <a:spcPts val="0"/>
              </a:spcBef>
              <a:spcAft>
                <a:spcPts val="0"/>
              </a:spcAft>
              <a:buClr>
                <a:schemeClr val="dk1"/>
              </a:buClr>
              <a:buSzPts val="1800"/>
              <a:buFont typeface="Play"/>
              <a:buNone/>
              <a:defRPr sz="1800"/>
            </a:lvl6pPr>
            <a:lvl7pPr marL="3200400" lvl="6" indent="-228600" algn="l">
              <a:lnSpc>
                <a:spcPct val="100000"/>
              </a:lnSpc>
              <a:spcBef>
                <a:spcPts val="0"/>
              </a:spcBef>
              <a:spcAft>
                <a:spcPts val="0"/>
              </a:spcAft>
              <a:buClr>
                <a:schemeClr val="dk1"/>
              </a:buClr>
              <a:buSzPts val="1800"/>
              <a:buFont typeface="Play"/>
              <a:buNone/>
              <a:defRPr sz="1800"/>
            </a:lvl7pPr>
            <a:lvl8pPr marL="3657600" lvl="7" indent="-228600" algn="l">
              <a:lnSpc>
                <a:spcPct val="100000"/>
              </a:lnSpc>
              <a:spcBef>
                <a:spcPts val="0"/>
              </a:spcBef>
              <a:spcAft>
                <a:spcPts val="0"/>
              </a:spcAft>
              <a:buClr>
                <a:schemeClr val="dk1"/>
              </a:buClr>
              <a:buSzPts val="1800"/>
              <a:buFont typeface="Play"/>
              <a:buNone/>
              <a:defRPr sz="1800"/>
            </a:lvl8pPr>
            <a:lvl9pPr marL="4114800" lvl="8" indent="-228600" algn="l">
              <a:lnSpc>
                <a:spcPct val="100000"/>
              </a:lnSpc>
              <a:spcBef>
                <a:spcPts val="0"/>
              </a:spcBef>
              <a:spcAft>
                <a:spcPts val="0"/>
              </a:spcAft>
              <a:buClr>
                <a:schemeClr val="dk1"/>
              </a:buClr>
              <a:buSzPts val="1800"/>
              <a:buFont typeface="Play"/>
              <a:buNone/>
              <a:defRPr sz="1800"/>
            </a:lvl9pPr>
          </a:lstStyle>
          <a:p>
            <a:endParaRPr/>
          </a:p>
        </p:txBody>
      </p:sp>
      <p:sp>
        <p:nvSpPr>
          <p:cNvPr id="70" name="Google Shape;70;p16"/>
          <p:cNvSpPr txBox="1">
            <a:spLocks noGrp="1"/>
          </p:cNvSpPr>
          <p:nvPr>
            <p:ph type="body" idx="2"/>
          </p:nvPr>
        </p:nvSpPr>
        <p:spPr>
          <a:xfrm>
            <a:off x="278606" y="2118946"/>
            <a:ext cx="2799900" cy="2381700"/>
          </a:xfrm>
          <a:prstGeom prst="rect">
            <a:avLst/>
          </a:prstGeom>
          <a:solidFill>
            <a:srgbClr val="EDEDED"/>
          </a:solidFill>
          <a:ln>
            <a:noFill/>
          </a:ln>
        </p:spPr>
        <p:txBody>
          <a:bodyPr spcFirstLastPara="1" wrap="square" lIns="135000" tIns="540000" rIns="135000" bIns="13500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0"/>
              </a:spcBef>
              <a:spcAft>
                <a:spcPts val="0"/>
              </a:spcAft>
              <a:buClr>
                <a:schemeClr val="dk1"/>
              </a:buClr>
              <a:buSzPts val="1200"/>
              <a:buFont typeface="Arial"/>
              <a:buChar char="•"/>
              <a:defRPr sz="1200"/>
            </a:lvl2pPr>
            <a:lvl3pPr marL="1371600" lvl="2" indent="-304800" algn="l">
              <a:lnSpc>
                <a:spcPct val="100000"/>
              </a:lnSpc>
              <a:spcBef>
                <a:spcPts val="0"/>
              </a:spcBef>
              <a:spcAft>
                <a:spcPts val="0"/>
              </a:spcAft>
              <a:buClr>
                <a:schemeClr val="dk1"/>
              </a:buClr>
              <a:buSzPts val="1200"/>
              <a:buFont typeface="Arial"/>
              <a:buChar char="•"/>
              <a:defRPr sz="1200"/>
            </a:lvl3pPr>
            <a:lvl4pPr marL="1828800" lvl="3" indent="-304800" algn="l">
              <a:lnSpc>
                <a:spcPct val="100000"/>
              </a:lnSpc>
              <a:spcBef>
                <a:spcPts val="0"/>
              </a:spcBef>
              <a:spcAft>
                <a:spcPts val="0"/>
              </a:spcAft>
              <a:buClr>
                <a:schemeClr val="dk1"/>
              </a:buClr>
              <a:buSzPts val="1200"/>
              <a:buFont typeface="Arial"/>
              <a:buChar char="•"/>
              <a:defRPr sz="1200"/>
            </a:lvl4pPr>
            <a:lvl5pPr marL="2286000" lvl="4" indent="-304800" algn="l">
              <a:lnSpc>
                <a:spcPct val="100000"/>
              </a:lnSpc>
              <a:spcBef>
                <a:spcPts val="0"/>
              </a:spcBef>
              <a:spcAft>
                <a:spcPts val="0"/>
              </a:spcAft>
              <a:buClr>
                <a:schemeClr val="dk1"/>
              </a:buClr>
              <a:buSzPts val="1200"/>
              <a:buFont typeface="Arial"/>
              <a:buChar char="•"/>
              <a:defRPr sz="1200"/>
            </a:lvl5pPr>
            <a:lvl6pPr marL="2743200" lvl="5" indent="-304800" algn="l">
              <a:lnSpc>
                <a:spcPct val="100000"/>
              </a:lnSpc>
              <a:spcBef>
                <a:spcPts val="0"/>
              </a:spcBef>
              <a:spcAft>
                <a:spcPts val="0"/>
              </a:spcAft>
              <a:buClr>
                <a:schemeClr val="dk1"/>
              </a:buClr>
              <a:buSzPts val="1200"/>
              <a:buFont typeface="Arial"/>
              <a:buChar char="•"/>
              <a:defRPr sz="1200"/>
            </a:lvl6pPr>
            <a:lvl7pPr marL="3200400" lvl="6" indent="-304800" algn="l">
              <a:lnSpc>
                <a:spcPct val="100000"/>
              </a:lnSpc>
              <a:spcBef>
                <a:spcPts val="0"/>
              </a:spcBef>
              <a:spcAft>
                <a:spcPts val="0"/>
              </a:spcAft>
              <a:buClr>
                <a:schemeClr val="dk1"/>
              </a:buClr>
              <a:buSzPts val="1200"/>
              <a:buFont typeface="Arial"/>
              <a:buChar char="•"/>
              <a:defRPr sz="1200"/>
            </a:lvl7pPr>
            <a:lvl8pPr marL="3657600" lvl="7" indent="-304800" algn="l">
              <a:lnSpc>
                <a:spcPct val="100000"/>
              </a:lnSpc>
              <a:spcBef>
                <a:spcPts val="0"/>
              </a:spcBef>
              <a:spcAft>
                <a:spcPts val="0"/>
              </a:spcAft>
              <a:buClr>
                <a:schemeClr val="dk1"/>
              </a:buClr>
              <a:buSzPts val="1200"/>
              <a:buFont typeface="Arial"/>
              <a:buChar char="•"/>
              <a:defRPr sz="1200"/>
            </a:lvl8pPr>
            <a:lvl9pPr marL="4114800" lvl="8" indent="-304800" algn="l">
              <a:lnSpc>
                <a:spcPct val="100000"/>
              </a:lnSpc>
              <a:spcBef>
                <a:spcPts val="0"/>
              </a:spcBef>
              <a:spcAft>
                <a:spcPts val="0"/>
              </a:spcAft>
              <a:buClr>
                <a:schemeClr val="dk1"/>
              </a:buClr>
              <a:buSzPts val="1200"/>
              <a:buFont typeface="Arial"/>
              <a:buChar char="•"/>
              <a:defRPr sz="1200"/>
            </a:lvl9pPr>
          </a:lstStyle>
          <a:p>
            <a:endParaRPr/>
          </a:p>
        </p:txBody>
      </p:sp>
      <p:sp>
        <p:nvSpPr>
          <p:cNvPr id="71" name="Google Shape;71;p16"/>
          <p:cNvSpPr txBox="1">
            <a:spLocks noGrp="1"/>
          </p:cNvSpPr>
          <p:nvPr>
            <p:ph type="body" idx="3"/>
          </p:nvPr>
        </p:nvSpPr>
        <p:spPr>
          <a:xfrm>
            <a:off x="278606" y="2118947"/>
            <a:ext cx="2799900" cy="452700"/>
          </a:xfrm>
          <a:prstGeom prst="rect">
            <a:avLst/>
          </a:prstGeom>
          <a:noFill/>
          <a:ln>
            <a:noFill/>
          </a:ln>
        </p:spPr>
        <p:txBody>
          <a:bodyPr spcFirstLastPara="1" wrap="square" lIns="135000" tIns="135000" rIns="135000" bIns="0" anchor="t" anchorCtr="0">
            <a:noAutofit/>
          </a:bodyPr>
          <a:lstStyle>
            <a:lvl1pPr marL="457200" lvl="0" indent="-228600" algn="l">
              <a:lnSpc>
                <a:spcPct val="100000"/>
              </a:lnSpc>
              <a:spcBef>
                <a:spcPts val="0"/>
              </a:spcBef>
              <a:spcAft>
                <a:spcPts val="0"/>
              </a:spcAft>
              <a:buClr>
                <a:schemeClr val="dk1"/>
              </a:buClr>
              <a:buSzPts val="1400"/>
              <a:buFont typeface="Play"/>
              <a:buNone/>
              <a:defRPr sz="1400" b="1"/>
            </a:lvl1pPr>
            <a:lvl2pPr marL="914400" lvl="1" indent="-228600" algn="l">
              <a:lnSpc>
                <a:spcPct val="100000"/>
              </a:lnSpc>
              <a:spcBef>
                <a:spcPts val="0"/>
              </a:spcBef>
              <a:spcAft>
                <a:spcPts val="0"/>
              </a:spcAft>
              <a:buClr>
                <a:schemeClr val="dk1"/>
              </a:buClr>
              <a:buSzPts val="1400"/>
              <a:buFont typeface="Play"/>
              <a:buNone/>
              <a:defRPr sz="1400" b="1"/>
            </a:lvl2pPr>
            <a:lvl3pPr marL="1371600" lvl="2" indent="-228600" algn="l">
              <a:lnSpc>
                <a:spcPct val="100000"/>
              </a:lnSpc>
              <a:spcBef>
                <a:spcPts val="0"/>
              </a:spcBef>
              <a:spcAft>
                <a:spcPts val="0"/>
              </a:spcAft>
              <a:buClr>
                <a:schemeClr val="dk1"/>
              </a:buClr>
              <a:buSzPts val="1400"/>
              <a:buFont typeface="Play"/>
              <a:buNone/>
              <a:defRPr sz="1400" b="1"/>
            </a:lvl3pPr>
            <a:lvl4pPr marL="1828800" lvl="3" indent="-228600" algn="l">
              <a:lnSpc>
                <a:spcPct val="100000"/>
              </a:lnSpc>
              <a:spcBef>
                <a:spcPts val="0"/>
              </a:spcBef>
              <a:spcAft>
                <a:spcPts val="0"/>
              </a:spcAft>
              <a:buClr>
                <a:schemeClr val="dk1"/>
              </a:buClr>
              <a:buSzPts val="1400"/>
              <a:buFont typeface="Play"/>
              <a:buNone/>
              <a:defRPr sz="1400" b="1"/>
            </a:lvl4pPr>
            <a:lvl5pPr marL="2286000" lvl="4" indent="-228600" algn="l">
              <a:lnSpc>
                <a:spcPct val="100000"/>
              </a:lnSpc>
              <a:spcBef>
                <a:spcPts val="0"/>
              </a:spcBef>
              <a:spcAft>
                <a:spcPts val="0"/>
              </a:spcAft>
              <a:buClr>
                <a:schemeClr val="dk1"/>
              </a:buClr>
              <a:buSzPts val="1400"/>
              <a:buFont typeface="Play"/>
              <a:buNone/>
              <a:defRPr sz="1400" b="1"/>
            </a:lvl5pPr>
            <a:lvl6pPr marL="2743200" lvl="5" indent="-228600" algn="l">
              <a:lnSpc>
                <a:spcPct val="100000"/>
              </a:lnSpc>
              <a:spcBef>
                <a:spcPts val="0"/>
              </a:spcBef>
              <a:spcAft>
                <a:spcPts val="0"/>
              </a:spcAft>
              <a:buClr>
                <a:schemeClr val="dk1"/>
              </a:buClr>
              <a:buSzPts val="1400"/>
              <a:buFont typeface="Play"/>
              <a:buNone/>
              <a:defRPr sz="1400" b="1"/>
            </a:lvl6pPr>
            <a:lvl7pPr marL="3200400" lvl="6" indent="-228600" algn="l">
              <a:lnSpc>
                <a:spcPct val="100000"/>
              </a:lnSpc>
              <a:spcBef>
                <a:spcPts val="0"/>
              </a:spcBef>
              <a:spcAft>
                <a:spcPts val="0"/>
              </a:spcAft>
              <a:buClr>
                <a:schemeClr val="dk1"/>
              </a:buClr>
              <a:buSzPts val="1400"/>
              <a:buFont typeface="Play"/>
              <a:buNone/>
              <a:defRPr sz="1400" b="1"/>
            </a:lvl7pPr>
            <a:lvl8pPr marL="3657600" lvl="7" indent="-228600" algn="l">
              <a:lnSpc>
                <a:spcPct val="100000"/>
              </a:lnSpc>
              <a:spcBef>
                <a:spcPts val="0"/>
              </a:spcBef>
              <a:spcAft>
                <a:spcPts val="0"/>
              </a:spcAft>
              <a:buClr>
                <a:schemeClr val="dk1"/>
              </a:buClr>
              <a:buSzPts val="1400"/>
              <a:buFont typeface="Play"/>
              <a:buNone/>
              <a:defRPr sz="1400" b="1"/>
            </a:lvl8pPr>
            <a:lvl9pPr marL="4114800" lvl="8" indent="-228600" algn="l">
              <a:lnSpc>
                <a:spcPct val="100000"/>
              </a:lnSpc>
              <a:spcBef>
                <a:spcPts val="0"/>
              </a:spcBef>
              <a:spcAft>
                <a:spcPts val="0"/>
              </a:spcAft>
              <a:buClr>
                <a:schemeClr val="dk1"/>
              </a:buClr>
              <a:buSzPts val="1400"/>
              <a:buFont typeface="Play"/>
              <a:buNone/>
              <a:defRPr sz="1400" b="1"/>
            </a:lvl9pPr>
          </a:lstStyle>
          <a:p>
            <a:endParaRPr/>
          </a:p>
        </p:txBody>
      </p:sp>
      <p:sp>
        <p:nvSpPr>
          <p:cNvPr id="72" name="Google Shape;72;p16"/>
          <p:cNvSpPr txBox="1">
            <a:spLocks noGrp="1"/>
          </p:cNvSpPr>
          <p:nvPr>
            <p:ph type="body" idx="4"/>
          </p:nvPr>
        </p:nvSpPr>
        <p:spPr>
          <a:xfrm>
            <a:off x="3172050" y="2118946"/>
            <a:ext cx="2799900" cy="2381700"/>
          </a:xfrm>
          <a:prstGeom prst="rect">
            <a:avLst/>
          </a:prstGeom>
          <a:solidFill>
            <a:srgbClr val="EDEDED"/>
          </a:solidFill>
          <a:ln>
            <a:noFill/>
          </a:ln>
        </p:spPr>
        <p:txBody>
          <a:bodyPr spcFirstLastPara="1" wrap="square" lIns="135000" tIns="540000" rIns="135000" bIns="13500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0"/>
              </a:spcBef>
              <a:spcAft>
                <a:spcPts val="0"/>
              </a:spcAft>
              <a:buClr>
                <a:schemeClr val="dk1"/>
              </a:buClr>
              <a:buSzPts val="1200"/>
              <a:buFont typeface="Arial"/>
              <a:buChar char="•"/>
              <a:defRPr sz="1200"/>
            </a:lvl2pPr>
            <a:lvl3pPr marL="1371600" lvl="2" indent="-304800" algn="l">
              <a:lnSpc>
                <a:spcPct val="100000"/>
              </a:lnSpc>
              <a:spcBef>
                <a:spcPts val="0"/>
              </a:spcBef>
              <a:spcAft>
                <a:spcPts val="0"/>
              </a:spcAft>
              <a:buClr>
                <a:schemeClr val="dk1"/>
              </a:buClr>
              <a:buSzPts val="1200"/>
              <a:buFont typeface="Arial"/>
              <a:buChar char="•"/>
              <a:defRPr sz="1200"/>
            </a:lvl3pPr>
            <a:lvl4pPr marL="1828800" lvl="3" indent="-304800" algn="l">
              <a:lnSpc>
                <a:spcPct val="100000"/>
              </a:lnSpc>
              <a:spcBef>
                <a:spcPts val="0"/>
              </a:spcBef>
              <a:spcAft>
                <a:spcPts val="0"/>
              </a:spcAft>
              <a:buClr>
                <a:schemeClr val="dk1"/>
              </a:buClr>
              <a:buSzPts val="1200"/>
              <a:buFont typeface="Arial"/>
              <a:buChar char="•"/>
              <a:defRPr sz="1200"/>
            </a:lvl4pPr>
            <a:lvl5pPr marL="2286000" lvl="4" indent="-304800" algn="l">
              <a:lnSpc>
                <a:spcPct val="100000"/>
              </a:lnSpc>
              <a:spcBef>
                <a:spcPts val="0"/>
              </a:spcBef>
              <a:spcAft>
                <a:spcPts val="0"/>
              </a:spcAft>
              <a:buClr>
                <a:schemeClr val="dk1"/>
              </a:buClr>
              <a:buSzPts val="1200"/>
              <a:buFont typeface="Arial"/>
              <a:buChar char="•"/>
              <a:defRPr sz="1200"/>
            </a:lvl5pPr>
            <a:lvl6pPr marL="2743200" lvl="5" indent="-304800" algn="l">
              <a:lnSpc>
                <a:spcPct val="100000"/>
              </a:lnSpc>
              <a:spcBef>
                <a:spcPts val="0"/>
              </a:spcBef>
              <a:spcAft>
                <a:spcPts val="0"/>
              </a:spcAft>
              <a:buClr>
                <a:schemeClr val="dk1"/>
              </a:buClr>
              <a:buSzPts val="1200"/>
              <a:buFont typeface="Arial"/>
              <a:buChar char="•"/>
              <a:defRPr sz="1200"/>
            </a:lvl6pPr>
            <a:lvl7pPr marL="3200400" lvl="6" indent="-304800" algn="l">
              <a:lnSpc>
                <a:spcPct val="100000"/>
              </a:lnSpc>
              <a:spcBef>
                <a:spcPts val="0"/>
              </a:spcBef>
              <a:spcAft>
                <a:spcPts val="0"/>
              </a:spcAft>
              <a:buClr>
                <a:schemeClr val="dk1"/>
              </a:buClr>
              <a:buSzPts val="1200"/>
              <a:buFont typeface="Arial"/>
              <a:buChar char="•"/>
              <a:defRPr sz="1200"/>
            </a:lvl7pPr>
            <a:lvl8pPr marL="3657600" lvl="7" indent="-304800" algn="l">
              <a:lnSpc>
                <a:spcPct val="100000"/>
              </a:lnSpc>
              <a:spcBef>
                <a:spcPts val="0"/>
              </a:spcBef>
              <a:spcAft>
                <a:spcPts val="0"/>
              </a:spcAft>
              <a:buClr>
                <a:schemeClr val="dk1"/>
              </a:buClr>
              <a:buSzPts val="1200"/>
              <a:buFont typeface="Arial"/>
              <a:buChar char="•"/>
              <a:defRPr sz="1200"/>
            </a:lvl8pPr>
            <a:lvl9pPr marL="4114800" lvl="8" indent="-304800" algn="l">
              <a:lnSpc>
                <a:spcPct val="100000"/>
              </a:lnSpc>
              <a:spcBef>
                <a:spcPts val="0"/>
              </a:spcBef>
              <a:spcAft>
                <a:spcPts val="0"/>
              </a:spcAft>
              <a:buClr>
                <a:schemeClr val="dk1"/>
              </a:buClr>
              <a:buSzPts val="1200"/>
              <a:buFont typeface="Arial"/>
              <a:buChar char="•"/>
              <a:defRPr sz="1200"/>
            </a:lvl9pPr>
          </a:lstStyle>
          <a:p>
            <a:endParaRPr/>
          </a:p>
        </p:txBody>
      </p:sp>
      <p:sp>
        <p:nvSpPr>
          <p:cNvPr id="73" name="Google Shape;73;p16"/>
          <p:cNvSpPr txBox="1">
            <a:spLocks noGrp="1"/>
          </p:cNvSpPr>
          <p:nvPr>
            <p:ph type="body" idx="5"/>
          </p:nvPr>
        </p:nvSpPr>
        <p:spPr>
          <a:xfrm>
            <a:off x="3172050" y="2118947"/>
            <a:ext cx="2799900" cy="452700"/>
          </a:xfrm>
          <a:prstGeom prst="rect">
            <a:avLst/>
          </a:prstGeom>
          <a:noFill/>
          <a:ln>
            <a:noFill/>
          </a:ln>
        </p:spPr>
        <p:txBody>
          <a:bodyPr spcFirstLastPara="1" wrap="square" lIns="135000" tIns="135000" rIns="135000" bIns="0" anchor="t" anchorCtr="0">
            <a:noAutofit/>
          </a:bodyPr>
          <a:lstStyle>
            <a:lvl1pPr marL="457200" lvl="0" indent="-228600" algn="l">
              <a:lnSpc>
                <a:spcPct val="100000"/>
              </a:lnSpc>
              <a:spcBef>
                <a:spcPts val="0"/>
              </a:spcBef>
              <a:spcAft>
                <a:spcPts val="0"/>
              </a:spcAft>
              <a:buClr>
                <a:schemeClr val="dk1"/>
              </a:buClr>
              <a:buSzPts val="1400"/>
              <a:buFont typeface="Play"/>
              <a:buNone/>
              <a:defRPr sz="1400" b="1"/>
            </a:lvl1pPr>
            <a:lvl2pPr marL="914400" lvl="1" indent="-228600" algn="l">
              <a:lnSpc>
                <a:spcPct val="100000"/>
              </a:lnSpc>
              <a:spcBef>
                <a:spcPts val="0"/>
              </a:spcBef>
              <a:spcAft>
                <a:spcPts val="0"/>
              </a:spcAft>
              <a:buClr>
                <a:schemeClr val="dk1"/>
              </a:buClr>
              <a:buSzPts val="1400"/>
              <a:buFont typeface="Play"/>
              <a:buNone/>
              <a:defRPr sz="1400" b="1"/>
            </a:lvl2pPr>
            <a:lvl3pPr marL="1371600" lvl="2" indent="-228600" algn="l">
              <a:lnSpc>
                <a:spcPct val="100000"/>
              </a:lnSpc>
              <a:spcBef>
                <a:spcPts val="0"/>
              </a:spcBef>
              <a:spcAft>
                <a:spcPts val="0"/>
              </a:spcAft>
              <a:buClr>
                <a:schemeClr val="dk1"/>
              </a:buClr>
              <a:buSzPts val="1400"/>
              <a:buFont typeface="Play"/>
              <a:buNone/>
              <a:defRPr sz="1400" b="1"/>
            </a:lvl3pPr>
            <a:lvl4pPr marL="1828800" lvl="3" indent="-228600" algn="l">
              <a:lnSpc>
                <a:spcPct val="100000"/>
              </a:lnSpc>
              <a:spcBef>
                <a:spcPts val="0"/>
              </a:spcBef>
              <a:spcAft>
                <a:spcPts val="0"/>
              </a:spcAft>
              <a:buClr>
                <a:schemeClr val="dk1"/>
              </a:buClr>
              <a:buSzPts val="1400"/>
              <a:buFont typeface="Play"/>
              <a:buNone/>
              <a:defRPr sz="1400" b="1"/>
            </a:lvl4pPr>
            <a:lvl5pPr marL="2286000" lvl="4" indent="-228600" algn="l">
              <a:lnSpc>
                <a:spcPct val="100000"/>
              </a:lnSpc>
              <a:spcBef>
                <a:spcPts val="0"/>
              </a:spcBef>
              <a:spcAft>
                <a:spcPts val="0"/>
              </a:spcAft>
              <a:buClr>
                <a:schemeClr val="dk1"/>
              </a:buClr>
              <a:buSzPts val="1400"/>
              <a:buFont typeface="Play"/>
              <a:buNone/>
              <a:defRPr sz="1400" b="1"/>
            </a:lvl5pPr>
            <a:lvl6pPr marL="2743200" lvl="5" indent="-228600" algn="l">
              <a:lnSpc>
                <a:spcPct val="100000"/>
              </a:lnSpc>
              <a:spcBef>
                <a:spcPts val="0"/>
              </a:spcBef>
              <a:spcAft>
                <a:spcPts val="0"/>
              </a:spcAft>
              <a:buClr>
                <a:schemeClr val="dk1"/>
              </a:buClr>
              <a:buSzPts val="1400"/>
              <a:buFont typeface="Play"/>
              <a:buNone/>
              <a:defRPr sz="1400" b="1"/>
            </a:lvl6pPr>
            <a:lvl7pPr marL="3200400" lvl="6" indent="-228600" algn="l">
              <a:lnSpc>
                <a:spcPct val="100000"/>
              </a:lnSpc>
              <a:spcBef>
                <a:spcPts val="0"/>
              </a:spcBef>
              <a:spcAft>
                <a:spcPts val="0"/>
              </a:spcAft>
              <a:buClr>
                <a:schemeClr val="dk1"/>
              </a:buClr>
              <a:buSzPts val="1400"/>
              <a:buFont typeface="Play"/>
              <a:buNone/>
              <a:defRPr sz="1400" b="1"/>
            </a:lvl7pPr>
            <a:lvl8pPr marL="3657600" lvl="7" indent="-228600" algn="l">
              <a:lnSpc>
                <a:spcPct val="100000"/>
              </a:lnSpc>
              <a:spcBef>
                <a:spcPts val="0"/>
              </a:spcBef>
              <a:spcAft>
                <a:spcPts val="0"/>
              </a:spcAft>
              <a:buClr>
                <a:schemeClr val="dk1"/>
              </a:buClr>
              <a:buSzPts val="1400"/>
              <a:buFont typeface="Play"/>
              <a:buNone/>
              <a:defRPr sz="1400" b="1"/>
            </a:lvl8pPr>
            <a:lvl9pPr marL="4114800" lvl="8" indent="-228600" algn="l">
              <a:lnSpc>
                <a:spcPct val="100000"/>
              </a:lnSpc>
              <a:spcBef>
                <a:spcPts val="0"/>
              </a:spcBef>
              <a:spcAft>
                <a:spcPts val="0"/>
              </a:spcAft>
              <a:buClr>
                <a:schemeClr val="dk1"/>
              </a:buClr>
              <a:buSzPts val="1400"/>
              <a:buFont typeface="Play"/>
              <a:buNone/>
              <a:defRPr sz="1400" b="1"/>
            </a:lvl9pPr>
          </a:lstStyle>
          <a:p>
            <a:endParaRPr/>
          </a:p>
        </p:txBody>
      </p:sp>
      <p:sp>
        <p:nvSpPr>
          <p:cNvPr id="74" name="Google Shape;74;p16"/>
          <p:cNvSpPr txBox="1">
            <a:spLocks noGrp="1"/>
          </p:cNvSpPr>
          <p:nvPr>
            <p:ph type="body" idx="6"/>
          </p:nvPr>
        </p:nvSpPr>
        <p:spPr>
          <a:xfrm>
            <a:off x="6065495" y="2118946"/>
            <a:ext cx="2799900" cy="2381700"/>
          </a:xfrm>
          <a:prstGeom prst="rect">
            <a:avLst/>
          </a:prstGeom>
          <a:solidFill>
            <a:srgbClr val="EDEDED"/>
          </a:solidFill>
          <a:ln>
            <a:noFill/>
          </a:ln>
        </p:spPr>
        <p:txBody>
          <a:bodyPr spcFirstLastPara="1" wrap="square" lIns="135000" tIns="540000" rIns="135000" bIns="135000" anchor="t" anchorCtr="0">
            <a:noAutofit/>
          </a:bodyPr>
          <a:lstStyle>
            <a:lvl1pPr marL="457200" lvl="0" indent="-304800" algn="l">
              <a:lnSpc>
                <a:spcPct val="100000"/>
              </a:lnSpc>
              <a:spcBef>
                <a:spcPts val="0"/>
              </a:spcBef>
              <a:spcAft>
                <a:spcPts val="0"/>
              </a:spcAft>
              <a:buClr>
                <a:schemeClr val="dk1"/>
              </a:buClr>
              <a:buSzPts val="1200"/>
              <a:buFont typeface="Arial"/>
              <a:buChar char="•"/>
              <a:defRPr sz="1200"/>
            </a:lvl1pPr>
            <a:lvl2pPr marL="914400" lvl="1" indent="-304800" algn="l">
              <a:lnSpc>
                <a:spcPct val="100000"/>
              </a:lnSpc>
              <a:spcBef>
                <a:spcPts val="0"/>
              </a:spcBef>
              <a:spcAft>
                <a:spcPts val="0"/>
              </a:spcAft>
              <a:buClr>
                <a:schemeClr val="dk1"/>
              </a:buClr>
              <a:buSzPts val="1200"/>
              <a:buFont typeface="Arial"/>
              <a:buChar char="•"/>
              <a:defRPr sz="1200"/>
            </a:lvl2pPr>
            <a:lvl3pPr marL="1371600" lvl="2" indent="-304800" algn="l">
              <a:lnSpc>
                <a:spcPct val="100000"/>
              </a:lnSpc>
              <a:spcBef>
                <a:spcPts val="0"/>
              </a:spcBef>
              <a:spcAft>
                <a:spcPts val="0"/>
              </a:spcAft>
              <a:buClr>
                <a:schemeClr val="dk1"/>
              </a:buClr>
              <a:buSzPts val="1200"/>
              <a:buFont typeface="Arial"/>
              <a:buChar char="•"/>
              <a:defRPr sz="1200"/>
            </a:lvl3pPr>
            <a:lvl4pPr marL="1828800" lvl="3" indent="-304800" algn="l">
              <a:lnSpc>
                <a:spcPct val="100000"/>
              </a:lnSpc>
              <a:spcBef>
                <a:spcPts val="0"/>
              </a:spcBef>
              <a:spcAft>
                <a:spcPts val="0"/>
              </a:spcAft>
              <a:buClr>
                <a:schemeClr val="dk1"/>
              </a:buClr>
              <a:buSzPts val="1200"/>
              <a:buFont typeface="Arial"/>
              <a:buChar char="•"/>
              <a:defRPr sz="1200"/>
            </a:lvl4pPr>
            <a:lvl5pPr marL="2286000" lvl="4" indent="-304800" algn="l">
              <a:lnSpc>
                <a:spcPct val="100000"/>
              </a:lnSpc>
              <a:spcBef>
                <a:spcPts val="0"/>
              </a:spcBef>
              <a:spcAft>
                <a:spcPts val="0"/>
              </a:spcAft>
              <a:buClr>
                <a:schemeClr val="dk1"/>
              </a:buClr>
              <a:buSzPts val="1200"/>
              <a:buFont typeface="Arial"/>
              <a:buChar char="•"/>
              <a:defRPr sz="1200"/>
            </a:lvl5pPr>
            <a:lvl6pPr marL="2743200" lvl="5" indent="-304800" algn="l">
              <a:lnSpc>
                <a:spcPct val="100000"/>
              </a:lnSpc>
              <a:spcBef>
                <a:spcPts val="0"/>
              </a:spcBef>
              <a:spcAft>
                <a:spcPts val="0"/>
              </a:spcAft>
              <a:buClr>
                <a:schemeClr val="dk1"/>
              </a:buClr>
              <a:buSzPts val="1200"/>
              <a:buFont typeface="Arial"/>
              <a:buChar char="•"/>
              <a:defRPr sz="1200"/>
            </a:lvl6pPr>
            <a:lvl7pPr marL="3200400" lvl="6" indent="-304800" algn="l">
              <a:lnSpc>
                <a:spcPct val="100000"/>
              </a:lnSpc>
              <a:spcBef>
                <a:spcPts val="0"/>
              </a:spcBef>
              <a:spcAft>
                <a:spcPts val="0"/>
              </a:spcAft>
              <a:buClr>
                <a:schemeClr val="dk1"/>
              </a:buClr>
              <a:buSzPts val="1200"/>
              <a:buFont typeface="Arial"/>
              <a:buChar char="•"/>
              <a:defRPr sz="1200"/>
            </a:lvl7pPr>
            <a:lvl8pPr marL="3657600" lvl="7" indent="-304800" algn="l">
              <a:lnSpc>
                <a:spcPct val="100000"/>
              </a:lnSpc>
              <a:spcBef>
                <a:spcPts val="0"/>
              </a:spcBef>
              <a:spcAft>
                <a:spcPts val="0"/>
              </a:spcAft>
              <a:buClr>
                <a:schemeClr val="dk1"/>
              </a:buClr>
              <a:buSzPts val="1200"/>
              <a:buFont typeface="Arial"/>
              <a:buChar char="•"/>
              <a:defRPr sz="1200"/>
            </a:lvl8pPr>
            <a:lvl9pPr marL="4114800" lvl="8" indent="-304800" algn="l">
              <a:lnSpc>
                <a:spcPct val="100000"/>
              </a:lnSpc>
              <a:spcBef>
                <a:spcPts val="0"/>
              </a:spcBef>
              <a:spcAft>
                <a:spcPts val="0"/>
              </a:spcAft>
              <a:buClr>
                <a:schemeClr val="dk1"/>
              </a:buClr>
              <a:buSzPts val="1200"/>
              <a:buFont typeface="Arial"/>
              <a:buChar char="•"/>
              <a:defRPr sz="1200"/>
            </a:lvl9pPr>
          </a:lstStyle>
          <a:p>
            <a:endParaRPr/>
          </a:p>
        </p:txBody>
      </p:sp>
      <p:sp>
        <p:nvSpPr>
          <p:cNvPr id="75" name="Google Shape;75;p16"/>
          <p:cNvSpPr txBox="1">
            <a:spLocks noGrp="1"/>
          </p:cNvSpPr>
          <p:nvPr>
            <p:ph type="body" idx="7"/>
          </p:nvPr>
        </p:nvSpPr>
        <p:spPr>
          <a:xfrm>
            <a:off x="6065495" y="2118947"/>
            <a:ext cx="2799900" cy="452700"/>
          </a:xfrm>
          <a:prstGeom prst="rect">
            <a:avLst/>
          </a:prstGeom>
          <a:noFill/>
          <a:ln>
            <a:noFill/>
          </a:ln>
        </p:spPr>
        <p:txBody>
          <a:bodyPr spcFirstLastPara="1" wrap="square" lIns="135000" tIns="135000" rIns="135000" bIns="0" anchor="t" anchorCtr="0">
            <a:noAutofit/>
          </a:bodyPr>
          <a:lstStyle>
            <a:lvl1pPr marL="457200" lvl="0" indent="-228600" algn="l">
              <a:lnSpc>
                <a:spcPct val="100000"/>
              </a:lnSpc>
              <a:spcBef>
                <a:spcPts val="0"/>
              </a:spcBef>
              <a:spcAft>
                <a:spcPts val="0"/>
              </a:spcAft>
              <a:buClr>
                <a:schemeClr val="dk1"/>
              </a:buClr>
              <a:buSzPts val="1400"/>
              <a:buFont typeface="Play"/>
              <a:buNone/>
              <a:defRPr sz="1400" b="1"/>
            </a:lvl1pPr>
            <a:lvl2pPr marL="914400" lvl="1" indent="-228600" algn="l">
              <a:lnSpc>
                <a:spcPct val="100000"/>
              </a:lnSpc>
              <a:spcBef>
                <a:spcPts val="0"/>
              </a:spcBef>
              <a:spcAft>
                <a:spcPts val="0"/>
              </a:spcAft>
              <a:buClr>
                <a:schemeClr val="dk1"/>
              </a:buClr>
              <a:buSzPts val="1400"/>
              <a:buFont typeface="Play"/>
              <a:buNone/>
              <a:defRPr sz="1400" b="1"/>
            </a:lvl2pPr>
            <a:lvl3pPr marL="1371600" lvl="2" indent="-228600" algn="l">
              <a:lnSpc>
                <a:spcPct val="100000"/>
              </a:lnSpc>
              <a:spcBef>
                <a:spcPts val="0"/>
              </a:spcBef>
              <a:spcAft>
                <a:spcPts val="0"/>
              </a:spcAft>
              <a:buClr>
                <a:schemeClr val="dk1"/>
              </a:buClr>
              <a:buSzPts val="1400"/>
              <a:buFont typeface="Play"/>
              <a:buNone/>
              <a:defRPr sz="1400" b="1"/>
            </a:lvl3pPr>
            <a:lvl4pPr marL="1828800" lvl="3" indent="-228600" algn="l">
              <a:lnSpc>
                <a:spcPct val="100000"/>
              </a:lnSpc>
              <a:spcBef>
                <a:spcPts val="0"/>
              </a:spcBef>
              <a:spcAft>
                <a:spcPts val="0"/>
              </a:spcAft>
              <a:buClr>
                <a:schemeClr val="dk1"/>
              </a:buClr>
              <a:buSzPts val="1400"/>
              <a:buFont typeface="Play"/>
              <a:buNone/>
              <a:defRPr sz="1400" b="1"/>
            </a:lvl4pPr>
            <a:lvl5pPr marL="2286000" lvl="4" indent="-228600" algn="l">
              <a:lnSpc>
                <a:spcPct val="100000"/>
              </a:lnSpc>
              <a:spcBef>
                <a:spcPts val="0"/>
              </a:spcBef>
              <a:spcAft>
                <a:spcPts val="0"/>
              </a:spcAft>
              <a:buClr>
                <a:schemeClr val="dk1"/>
              </a:buClr>
              <a:buSzPts val="1400"/>
              <a:buFont typeface="Play"/>
              <a:buNone/>
              <a:defRPr sz="1400" b="1"/>
            </a:lvl5pPr>
            <a:lvl6pPr marL="2743200" lvl="5" indent="-228600" algn="l">
              <a:lnSpc>
                <a:spcPct val="100000"/>
              </a:lnSpc>
              <a:spcBef>
                <a:spcPts val="0"/>
              </a:spcBef>
              <a:spcAft>
                <a:spcPts val="0"/>
              </a:spcAft>
              <a:buClr>
                <a:schemeClr val="dk1"/>
              </a:buClr>
              <a:buSzPts val="1400"/>
              <a:buFont typeface="Play"/>
              <a:buNone/>
              <a:defRPr sz="1400" b="1"/>
            </a:lvl6pPr>
            <a:lvl7pPr marL="3200400" lvl="6" indent="-228600" algn="l">
              <a:lnSpc>
                <a:spcPct val="100000"/>
              </a:lnSpc>
              <a:spcBef>
                <a:spcPts val="0"/>
              </a:spcBef>
              <a:spcAft>
                <a:spcPts val="0"/>
              </a:spcAft>
              <a:buClr>
                <a:schemeClr val="dk1"/>
              </a:buClr>
              <a:buSzPts val="1400"/>
              <a:buFont typeface="Play"/>
              <a:buNone/>
              <a:defRPr sz="1400" b="1"/>
            </a:lvl7pPr>
            <a:lvl8pPr marL="3657600" lvl="7" indent="-228600" algn="l">
              <a:lnSpc>
                <a:spcPct val="100000"/>
              </a:lnSpc>
              <a:spcBef>
                <a:spcPts val="0"/>
              </a:spcBef>
              <a:spcAft>
                <a:spcPts val="0"/>
              </a:spcAft>
              <a:buClr>
                <a:schemeClr val="dk1"/>
              </a:buClr>
              <a:buSzPts val="1400"/>
              <a:buFont typeface="Play"/>
              <a:buNone/>
              <a:defRPr sz="1400" b="1"/>
            </a:lvl8pPr>
            <a:lvl9pPr marL="4114800" lvl="8" indent="-228600" algn="l">
              <a:lnSpc>
                <a:spcPct val="100000"/>
              </a:lnSpc>
              <a:spcBef>
                <a:spcPts val="0"/>
              </a:spcBef>
              <a:spcAft>
                <a:spcPts val="0"/>
              </a:spcAft>
              <a:buClr>
                <a:schemeClr val="dk1"/>
              </a:buClr>
              <a:buSzPts val="1400"/>
              <a:buFont typeface="Play"/>
              <a:buNone/>
              <a:defRPr sz="14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bullets">
  <p:cSld name="Text only bullets">
    <p:spTree>
      <p:nvGrpSpPr>
        <p:cNvPr id="1" name="Shape 76"/>
        <p:cNvGrpSpPr/>
        <p:nvPr/>
      </p:nvGrpSpPr>
      <p:grpSpPr>
        <a:xfrm>
          <a:off x="0" y="0"/>
          <a:ext cx="0" cy="0"/>
          <a:chOff x="0" y="0"/>
          <a:chExt cx="0" cy="0"/>
        </a:xfrm>
      </p:grpSpPr>
      <p:sp>
        <p:nvSpPr>
          <p:cNvPr id="77" name="Google Shape;77;p1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lay"/>
              <a:ea typeface="Play"/>
              <a:cs typeface="Play"/>
              <a:sym typeface="Play"/>
            </a:endParaRPr>
          </a:p>
        </p:txBody>
      </p:sp>
      <p:sp>
        <p:nvSpPr>
          <p:cNvPr id="78" name="Google Shape;78;p17"/>
          <p:cNvSpPr txBox="1">
            <a:spLocks noGrp="1"/>
          </p:cNvSpPr>
          <p:nvPr>
            <p:ph type="title"/>
          </p:nvPr>
        </p:nvSpPr>
        <p:spPr>
          <a:xfrm>
            <a:off x="278606" y="273844"/>
            <a:ext cx="8586900" cy="50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000"/>
              <a:buFont typeface="Play"/>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17"/>
          <p:cNvSpPr txBox="1">
            <a:spLocks noGrp="1"/>
          </p:cNvSpPr>
          <p:nvPr>
            <p:ph type="dt" idx="10"/>
          </p:nvPr>
        </p:nvSpPr>
        <p:spPr>
          <a:xfrm>
            <a:off x="278606" y="5248429"/>
            <a:ext cx="20574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1100">
                <a:solidFill>
                  <a:srgbClr val="E6E6E6"/>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0" name="Google Shape;80;p17"/>
          <p:cNvSpPr txBox="1">
            <a:spLocks noGrp="1"/>
          </p:cNvSpPr>
          <p:nvPr>
            <p:ph type="ftr" idx="11"/>
          </p:nvPr>
        </p:nvSpPr>
        <p:spPr>
          <a:xfrm>
            <a:off x="2420579" y="4750671"/>
            <a:ext cx="3086100" cy="273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1" name="Google Shape;81;p17"/>
          <p:cNvSpPr txBox="1">
            <a:spLocks noGrp="1"/>
          </p:cNvSpPr>
          <p:nvPr>
            <p:ph type="sldNum" idx="12"/>
          </p:nvPr>
        </p:nvSpPr>
        <p:spPr>
          <a:xfrm>
            <a:off x="6807994" y="4750671"/>
            <a:ext cx="2057400" cy="273900"/>
          </a:xfrm>
          <a:prstGeom prst="rect">
            <a:avLst/>
          </a:prstGeom>
          <a:noFill/>
          <a:ln>
            <a:noFill/>
          </a:ln>
        </p:spPr>
        <p:txBody>
          <a:bodyPr spcFirstLastPara="1" wrap="square" lIns="0" tIns="0" rIns="0" bIns="0" anchor="t"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17"/>
          <p:cNvSpPr txBox="1"/>
          <p:nvPr/>
        </p:nvSpPr>
        <p:spPr>
          <a:xfrm>
            <a:off x="278606" y="4750671"/>
            <a:ext cx="8922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900" b="1">
                <a:solidFill>
                  <a:schemeClr val="dk1"/>
                </a:solidFill>
                <a:latin typeface="Play"/>
                <a:ea typeface="Play"/>
                <a:cs typeface="Play"/>
                <a:sym typeface="Play"/>
              </a:rPr>
              <a:t>National Theatre</a:t>
            </a:r>
            <a:endParaRPr sz="1100"/>
          </a:p>
        </p:txBody>
      </p:sp>
      <p:cxnSp>
        <p:nvCxnSpPr>
          <p:cNvPr id="83" name="Google Shape;83;p17"/>
          <p:cNvCxnSpPr/>
          <p:nvPr/>
        </p:nvCxnSpPr>
        <p:spPr>
          <a:xfrm>
            <a:off x="278606" y="4635281"/>
            <a:ext cx="8586900" cy="0"/>
          </a:xfrm>
          <a:prstGeom prst="straightConnector1">
            <a:avLst/>
          </a:prstGeom>
          <a:noFill/>
          <a:ln w="12700" cap="flat" cmpd="sng">
            <a:solidFill>
              <a:schemeClr val="dk1"/>
            </a:solidFill>
            <a:prstDash val="solid"/>
            <a:miter lim="800000"/>
            <a:headEnd type="none" w="sm" len="sm"/>
            <a:tailEnd type="none" w="sm" len="sm"/>
          </a:ln>
        </p:spPr>
      </p:cxnSp>
      <p:sp>
        <p:nvSpPr>
          <p:cNvPr id="84" name="Google Shape;84;p17"/>
          <p:cNvSpPr txBox="1">
            <a:spLocks noGrp="1"/>
          </p:cNvSpPr>
          <p:nvPr>
            <p:ph type="body" idx="1"/>
          </p:nvPr>
        </p:nvSpPr>
        <p:spPr>
          <a:xfrm>
            <a:off x="278606" y="1044901"/>
            <a:ext cx="8586000" cy="3196800"/>
          </a:xfrm>
          <a:prstGeom prst="rect">
            <a:avLst/>
          </a:prstGeom>
          <a:noFill/>
          <a:ln>
            <a:noFill/>
          </a:ln>
        </p:spPr>
        <p:txBody>
          <a:bodyPr spcFirstLastPara="1" wrap="square" lIns="0" tIns="0" rIns="0" bIns="0" anchor="t" anchorCtr="0">
            <a:noAutofit/>
          </a:bodyPr>
          <a:lstStyle>
            <a:lvl1pPr marL="457200" lvl="0" indent="-419100" algn="l">
              <a:lnSpc>
                <a:spcPct val="100000"/>
              </a:lnSpc>
              <a:spcBef>
                <a:spcPts val="0"/>
              </a:spcBef>
              <a:spcAft>
                <a:spcPts val="0"/>
              </a:spcAft>
              <a:buClr>
                <a:schemeClr val="dk1"/>
              </a:buClr>
              <a:buSzPts val="3000"/>
              <a:buFont typeface="Play"/>
              <a:buChar char="•"/>
              <a:defRPr sz="3000"/>
            </a:lvl1pPr>
            <a:lvl2pPr marL="914400" lvl="1" indent="-419100" algn="l">
              <a:lnSpc>
                <a:spcPct val="100000"/>
              </a:lnSpc>
              <a:spcBef>
                <a:spcPts val="0"/>
              </a:spcBef>
              <a:spcAft>
                <a:spcPts val="0"/>
              </a:spcAft>
              <a:buClr>
                <a:schemeClr val="dk1"/>
              </a:buClr>
              <a:buSzPts val="3000"/>
              <a:buFont typeface="Play"/>
              <a:buChar char="•"/>
              <a:defRPr sz="3000"/>
            </a:lvl2pPr>
            <a:lvl3pPr marL="1371600" lvl="2" indent="-419100" algn="l">
              <a:lnSpc>
                <a:spcPct val="100000"/>
              </a:lnSpc>
              <a:spcBef>
                <a:spcPts val="0"/>
              </a:spcBef>
              <a:spcAft>
                <a:spcPts val="0"/>
              </a:spcAft>
              <a:buClr>
                <a:schemeClr val="dk1"/>
              </a:buClr>
              <a:buSzPts val="3000"/>
              <a:buFont typeface="Play"/>
              <a:buChar char="•"/>
              <a:defRPr sz="3000"/>
            </a:lvl3pPr>
            <a:lvl4pPr marL="1828800" lvl="3" indent="-419100" algn="l">
              <a:lnSpc>
                <a:spcPct val="100000"/>
              </a:lnSpc>
              <a:spcBef>
                <a:spcPts val="0"/>
              </a:spcBef>
              <a:spcAft>
                <a:spcPts val="0"/>
              </a:spcAft>
              <a:buClr>
                <a:schemeClr val="dk1"/>
              </a:buClr>
              <a:buSzPts val="3000"/>
              <a:buFont typeface="Play"/>
              <a:buChar char="•"/>
              <a:defRPr sz="3000"/>
            </a:lvl4pPr>
            <a:lvl5pPr marL="2286000" lvl="4" indent="-419100" algn="l">
              <a:lnSpc>
                <a:spcPct val="100000"/>
              </a:lnSpc>
              <a:spcBef>
                <a:spcPts val="0"/>
              </a:spcBef>
              <a:spcAft>
                <a:spcPts val="0"/>
              </a:spcAft>
              <a:buClr>
                <a:schemeClr val="dk1"/>
              </a:buClr>
              <a:buSzPts val="3000"/>
              <a:buFont typeface="Play"/>
              <a:buChar char="•"/>
              <a:defRPr sz="3000"/>
            </a:lvl5pPr>
            <a:lvl6pPr marL="2743200" lvl="5" indent="-419100" algn="l">
              <a:lnSpc>
                <a:spcPct val="100000"/>
              </a:lnSpc>
              <a:spcBef>
                <a:spcPts val="0"/>
              </a:spcBef>
              <a:spcAft>
                <a:spcPts val="0"/>
              </a:spcAft>
              <a:buClr>
                <a:schemeClr val="dk1"/>
              </a:buClr>
              <a:buSzPts val="3000"/>
              <a:buFont typeface="Play"/>
              <a:buChar char="•"/>
              <a:defRPr sz="3000"/>
            </a:lvl6pPr>
            <a:lvl7pPr marL="3200400" lvl="6" indent="-419100" algn="l">
              <a:lnSpc>
                <a:spcPct val="100000"/>
              </a:lnSpc>
              <a:spcBef>
                <a:spcPts val="0"/>
              </a:spcBef>
              <a:spcAft>
                <a:spcPts val="0"/>
              </a:spcAft>
              <a:buClr>
                <a:schemeClr val="dk1"/>
              </a:buClr>
              <a:buSzPts val="3000"/>
              <a:buFont typeface="Play"/>
              <a:buChar char="•"/>
              <a:defRPr sz="3000"/>
            </a:lvl7pPr>
            <a:lvl8pPr marL="3657600" lvl="7" indent="-419100" algn="l">
              <a:lnSpc>
                <a:spcPct val="100000"/>
              </a:lnSpc>
              <a:spcBef>
                <a:spcPts val="0"/>
              </a:spcBef>
              <a:spcAft>
                <a:spcPts val="0"/>
              </a:spcAft>
              <a:buClr>
                <a:schemeClr val="dk1"/>
              </a:buClr>
              <a:buSzPts val="3000"/>
              <a:buFont typeface="Play"/>
              <a:buChar char="•"/>
              <a:defRPr sz="3000"/>
            </a:lvl8pPr>
            <a:lvl9pPr marL="4114800" lvl="8" indent="-419100" algn="l">
              <a:lnSpc>
                <a:spcPct val="100000"/>
              </a:lnSpc>
              <a:spcBef>
                <a:spcPts val="0"/>
              </a:spcBef>
              <a:spcAft>
                <a:spcPts val="0"/>
              </a:spcAft>
              <a:buClr>
                <a:schemeClr val="dk1"/>
              </a:buClr>
              <a:buSzPts val="3000"/>
              <a:buFont typeface="Play"/>
              <a:buChar char="•"/>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5"/>
        <p:cNvGrpSpPr/>
        <p:nvPr/>
      </p:nvGrpSpPr>
      <p:grpSpPr>
        <a:xfrm>
          <a:off x="0" y="0"/>
          <a:ext cx="0" cy="0"/>
          <a:chOff x="0" y="0"/>
          <a:chExt cx="0" cy="0"/>
        </a:xfrm>
      </p:grpSpPr>
      <p:sp>
        <p:nvSpPr>
          <p:cNvPr id="86" name="Google Shape;86;p18"/>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None/>
            </a:pPr>
            <a:r>
              <a:rPr lang="en-GB" sz="2000" b="1">
                <a:solidFill>
                  <a:srgbClr val="0050C7"/>
                </a:solidFill>
                <a:latin typeface="Parkinsans"/>
                <a:ea typeface="Parkinsans"/>
                <a:cs typeface="Parkinsans"/>
                <a:sym typeface="Parkinsans"/>
              </a:rPr>
              <a:t>Title here</a:t>
            </a:r>
            <a:endParaRPr sz="2000" b="1">
              <a:solidFill>
                <a:srgbClr val="0050C7"/>
              </a:solidFill>
              <a:latin typeface="Parkinsans"/>
              <a:ea typeface="Parkinsans"/>
              <a:cs typeface="Parkinsans"/>
              <a:sym typeface="Parkinsans"/>
            </a:endParaRPr>
          </a:p>
        </p:txBody>
      </p:sp>
      <p:pic>
        <p:nvPicPr>
          <p:cNvPr id="87" name="Google Shape;87;p18"/>
          <p:cNvPicPr preferRelativeResize="0"/>
          <p:nvPr/>
        </p:nvPicPr>
        <p:blipFill>
          <a:blip r:embed="rId2">
            <a:alphaModFix/>
          </a:blip>
          <a:stretch>
            <a:fillRect/>
          </a:stretch>
        </p:blipFill>
        <p:spPr>
          <a:xfrm>
            <a:off x="211413" y="4540889"/>
            <a:ext cx="1514988" cy="508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88"/>
        <p:cNvGrpSpPr/>
        <p:nvPr/>
      </p:nvGrpSpPr>
      <p:grpSpPr>
        <a:xfrm>
          <a:off x="0" y="0"/>
          <a:ext cx="0" cy="0"/>
          <a:chOff x="0" y="0"/>
          <a:chExt cx="0" cy="0"/>
        </a:xfrm>
      </p:grpSpPr>
      <p:sp>
        <p:nvSpPr>
          <p:cNvPr id="89" name="Google Shape;89;p19"/>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None/>
            </a:pPr>
            <a:r>
              <a:rPr lang="en-GB" sz="2000" b="1">
                <a:solidFill>
                  <a:srgbClr val="0050C7"/>
                </a:solidFill>
                <a:latin typeface="Parkinsans"/>
                <a:ea typeface="Parkinsans"/>
                <a:cs typeface="Parkinsans"/>
                <a:sym typeface="Parkinsans"/>
              </a:rPr>
              <a:t>Title here</a:t>
            </a:r>
            <a:endParaRPr sz="2000" b="1">
              <a:solidFill>
                <a:srgbClr val="0050C7"/>
              </a:solidFill>
              <a:latin typeface="Parkinsans"/>
              <a:ea typeface="Parkinsans"/>
              <a:cs typeface="Parkinsans"/>
              <a:sym typeface="Parkinsans"/>
            </a:endParaRPr>
          </a:p>
        </p:txBody>
      </p:sp>
      <p:pic>
        <p:nvPicPr>
          <p:cNvPr id="90" name="Google Shape;90;p19"/>
          <p:cNvPicPr preferRelativeResize="0"/>
          <p:nvPr/>
        </p:nvPicPr>
        <p:blipFill>
          <a:blip r:embed="rId2">
            <a:alphaModFix/>
          </a:blip>
          <a:stretch>
            <a:fillRect/>
          </a:stretch>
        </p:blipFill>
        <p:spPr>
          <a:xfrm>
            <a:off x="211413" y="4540889"/>
            <a:ext cx="1514988" cy="508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hyperlink" Target="http://www.youtube.com/watch?v=V9q_-rq0cw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localsupport.parkinsons.org.uk/support-search/online" TargetMode="External"/><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skeparkinsons.org.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hyperlink" Target="http://www.youtube.com/watch?v=a6qz6t6Pf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9" y="0"/>
            <a:ext cx="9144018" cy="5143499"/>
          </a:xfrm>
          <a:prstGeom prst="rect">
            <a:avLst/>
          </a:prstGeom>
          <a:noFill/>
          <a:ln>
            <a:noFill/>
          </a:ln>
        </p:spPr>
      </p:pic>
      <p:sp>
        <p:nvSpPr>
          <p:cNvPr id="96" name="Google Shape;96;p20"/>
          <p:cNvSpPr txBox="1"/>
          <p:nvPr/>
        </p:nvSpPr>
        <p:spPr>
          <a:xfrm>
            <a:off x="387600" y="2110450"/>
            <a:ext cx="8468100" cy="14490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Clr>
                <a:schemeClr val="dk1"/>
              </a:buClr>
              <a:buSzPts val="1100"/>
              <a:buFont typeface="Arial"/>
              <a:buNone/>
            </a:pPr>
            <a:r>
              <a:rPr lang="en-GB" sz="4500">
                <a:solidFill>
                  <a:srgbClr val="000046"/>
                </a:solidFill>
                <a:latin typeface="Parkinsans ExtraBold"/>
                <a:ea typeface="Parkinsans ExtraBold"/>
                <a:cs typeface="Parkinsans ExtraBold"/>
                <a:sym typeface="Parkinsans ExtraBold"/>
              </a:rPr>
              <a:t>Introduction to Parkinson’s </a:t>
            </a:r>
            <a:endParaRPr sz="4500">
              <a:solidFill>
                <a:srgbClr val="000046"/>
              </a:solidFill>
              <a:latin typeface="Parkinsans ExtraBold"/>
              <a:ea typeface="Parkinsans ExtraBold"/>
              <a:cs typeface="Parkinsans ExtraBold"/>
              <a:sym typeface="Parkinsans ExtraBold"/>
            </a:endParaRPr>
          </a:p>
          <a:p>
            <a:pPr marL="0" lvl="0" indent="0" algn="l" rtl="0">
              <a:spcBef>
                <a:spcPts val="0"/>
              </a:spcBef>
              <a:spcAft>
                <a:spcPts val="0"/>
              </a:spcAft>
              <a:buClr>
                <a:schemeClr val="dk1"/>
              </a:buClr>
              <a:buSzPts val="1100"/>
              <a:buFont typeface="Arial"/>
              <a:buNone/>
            </a:pPr>
            <a:endParaRPr sz="4500">
              <a:solidFill>
                <a:srgbClr val="000046"/>
              </a:solidFill>
              <a:latin typeface="Parkinsans ExtraBold"/>
              <a:ea typeface="Parkinsans ExtraBold"/>
              <a:cs typeface="Parkinsans ExtraBold"/>
              <a:sym typeface="Parkinsans ExtraBold"/>
            </a:endParaRPr>
          </a:p>
          <a:p>
            <a:pPr marL="0" lvl="0" indent="0" algn="l" rtl="0">
              <a:lnSpc>
                <a:spcPct val="100000"/>
              </a:lnSpc>
              <a:spcBef>
                <a:spcPts val="0"/>
              </a:spcBef>
              <a:spcAft>
                <a:spcPts val="0"/>
              </a:spcAft>
              <a:buNone/>
            </a:pPr>
            <a:endParaRPr sz="4500">
              <a:solidFill>
                <a:srgbClr val="000046"/>
              </a:solidFill>
              <a:latin typeface="Parkinsans ExtraBold"/>
              <a:ea typeface="Parkinsans ExtraBold"/>
              <a:cs typeface="Parkinsans ExtraBold"/>
              <a:sym typeface="Parkinsans ExtraBold"/>
            </a:endParaRPr>
          </a:p>
        </p:txBody>
      </p:sp>
      <p:pic>
        <p:nvPicPr>
          <p:cNvPr id="97" name="Google Shape;97;p20"/>
          <p:cNvPicPr preferRelativeResize="0"/>
          <p:nvPr/>
        </p:nvPicPr>
        <p:blipFill rotWithShape="1">
          <a:blip r:embed="rId4">
            <a:alphaModFix/>
          </a:blip>
          <a:srcRect/>
          <a:stretch/>
        </p:blipFill>
        <p:spPr>
          <a:xfrm>
            <a:off x="290025" y="228449"/>
            <a:ext cx="2644874" cy="724524"/>
          </a:xfrm>
          <a:prstGeom prst="rect">
            <a:avLst/>
          </a:prstGeom>
          <a:noFill/>
          <a:ln>
            <a:noFill/>
          </a:ln>
        </p:spPr>
      </p:pic>
      <p:sp>
        <p:nvSpPr>
          <p:cNvPr id="98" name="Google Shape;98;p20"/>
          <p:cNvSpPr txBox="1"/>
          <p:nvPr/>
        </p:nvSpPr>
        <p:spPr>
          <a:xfrm>
            <a:off x="387600" y="3093450"/>
            <a:ext cx="6014400" cy="576600"/>
          </a:xfrm>
          <a:prstGeom prst="rect">
            <a:avLst/>
          </a:prstGeom>
          <a:noFill/>
          <a:ln>
            <a:noFill/>
          </a:ln>
        </p:spPr>
        <p:txBody>
          <a:bodyPr spcFirstLastPara="1" wrap="square" lIns="36000" tIns="91425" rIns="0" bIns="91425" anchor="t" anchorCtr="0">
            <a:noAutofit/>
          </a:bodyPr>
          <a:lstStyle/>
          <a:p>
            <a:pPr marL="0" lvl="0" indent="0" algn="l" rtl="0">
              <a:lnSpc>
                <a:spcPct val="100000"/>
              </a:lnSpc>
              <a:spcBef>
                <a:spcPts val="0"/>
              </a:spcBef>
              <a:spcAft>
                <a:spcPts val="0"/>
              </a:spcAft>
              <a:buNone/>
            </a:pPr>
            <a:r>
              <a:rPr lang="en-GB" sz="2000" b="1">
                <a:solidFill>
                  <a:srgbClr val="000046"/>
                </a:solidFill>
                <a:latin typeface="Parkinsans"/>
                <a:ea typeface="Parkinsans"/>
                <a:cs typeface="Parkinsans"/>
                <a:sym typeface="Parkinsans"/>
              </a:rPr>
              <a:t>Sarah Spencer, Area Development Manager</a:t>
            </a:r>
            <a:endParaRPr sz="2000" b="1">
              <a:solidFill>
                <a:srgbClr val="000046"/>
              </a:solidFill>
              <a:latin typeface="Parkinsans"/>
              <a:ea typeface="Parkinsans"/>
              <a:cs typeface="Parkinsans"/>
              <a:sym typeface="Parkinsans"/>
            </a:endParaRPr>
          </a:p>
          <a:p>
            <a:pPr marL="0" lvl="0" indent="0" algn="l" rtl="0">
              <a:lnSpc>
                <a:spcPct val="100000"/>
              </a:lnSpc>
              <a:spcBef>
                <a:spcPts val="0"/>
              </a:spcBef>
              <a:spcAft>
                <a:spcPts val="0"/>
              </a:spcAft>
              <a:buNone/>
            </a:pPr>
            <a:r>
              <a:rPr lang="en-GB" sz="2000" b="1">
                <a:solidFill>
                  <a:srgbClr val="000046"/>
                </a:solidFill>
                <a:latin typeface="Parkinsans"/>
                <a:ea typeface="Parkinsans"/>
                <a:cs typeface="Parkinsans"/>
                <a:sym typeface="Parkinsans"/>
              </a:rPr>
              <a:t>South London</a:t>
            </a:r>
            <a:endParaRPr sz="2000" b="1">
              <a:solidFill>
                <a:srgbClr val="000046"/>
              </a:solidFill>
              <a:latin typeface="Parkinsans"/>
              <a:ea typeface="Parkinsans"/>
              <a:cs typeface="Parkinsans"/>
              <a:sym typeface="Parkinsans"/>
            </a:endParaRPr>
          </a:p>
          <a:p>
            <a:pPr marL="0" lvl="0" indent="0" algn="l" rtl="0">
              <a:lnSpc>
                <a:spcPct val="100000"/>
              </a:lnSpc>
              <a:spcBef>
                <a:spcPts val="0"/>
              </a:spcBef>
              <a:spcAft>
                <a:spcPts val="0"/>
              </a:spcAft>
              <a:buNone/>
            </a:pPr>
            <a:endParaRPr sz="2000" b="1">
              <a:solidFill>
                <a:srgbClr val="000046"/>
              </a:solidFill>
              <a:latin typeface="Parkinsans"/>
              <a:ea typeface="Parkinsans"/>
              <a:cs typeface="Parkinsans"/>
              <a:sym typeface="Parkinsans"/>
            </a:endParaRPr>
          </a:p>
        </p:txBody>
      </p:sp>
      <p:sp>
        <p:nvSpPr>
          <p:cNvPr id="99" name="Google Shape;99;p20"/>
          <p:cNvSpPr txBox="1"/>
          <p:nvPr/>
        </p:nvSpPr>
        <p:spPr>
          <a:xfrm>
            <a:off x="387612" y="3999425"/>
            <a:ext cx="3805200" cy="576600"/>
          </a:xfrm>
          <a:prstGeom prst="rect">
            <a:avLst/>
          </a:prstGeom>
          <a:noFill/>
          <a:ln>
            <a:noFill/>
          </a:ln>
        </p:spPr>
        <p:txBody>
          <a:bodyPr spcFirstLastPara="1" wrap="square" lIns="36000" tIns="91425" rIns="0" bIns="91425" anchor="t" anchorCtr="0">
            <a:noAutofit/>
          </a:bodyPr>
          <a:lstStyle/>
          <a:p>
            <a:pPr marL="0" lvl="0" indent="0" algn="l" rtl="0">
              <a:lnSpc>
                <a:spcPct val="100000"/>
              </a:lnSpc>
              <a:spcBef>
                <a:spcPts val="0"/>
              </a:spcBef>
              <a:spcAft>
                <a:spcPts val="0"/>
              </a:spcAft>
              <a:buNone/>
            </a:pPr>
            <a:endParaRPr sz="1800">
              <a:solidFill>
                <a:srgbClr val="000046"/>
              </a:solidFill>
              <a:latin typeface="Parkinsans Medium"/>
              <a:ea typeface="Parkinsans Medium"/>
              <a:cs typeface="Parkinsans Medium"/>
              <a:sym typeface="Parkin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p:nvPr/>
        </p:nvSpPr>
        <p:spPr>
          <a:xfrm>
            <a:off x="558171" y="249169"/>
            <a:ext cx="7221300" cy="132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200" b="1">
                <a:solidFill>
                  <a:srgbClr val="0050C7"/>
                </a:solidFill>
                <a:latin typeface="Parkinsans"/>
                <a:ea typeface="Parkinsans"/>
                <a:cs typeface="Parkinsans"/>
                <a:sym typeface="Parkinsans"/>
              </a:rPr>
              <a:t>Medications</a:t>
            </a:r>
            <a:endParaRPr sz="3200" b="1">
              <a:solidFill>
                <a:srgbClr val="0050C7"/>
              </a:solidFill>
              <a:latin typeface="Parkinsans"/>
              <a:ea typeface="Parkinsans"/>
              <a:cs typeface="Parkinsans"/>
              <a:sym typeface="Parkinsans"/>
            </a:endParaRPr>
          </a:p>
        </p:txBody>
      </p:sp>
      <p:sp>
        <p:nvSpPr>
          <p:cNvPr id="173" name="Google Shape;173;p29"/>
          <p:cNvSpPr txBox="1"/>
          <p:nvPr/>
        </p:nvSpPr>
        <p:spPr>
          <a:xfrm>
            <a:off x="456150" y="1321275"/>
            <a:ext cx="5741100" cy="3334500"/>
          </a:xfrm>
          <a:prstGeom prst="rect">
            <a:avLst/>
          </a:prstGeom>
          <a:noFill/>
          <a:ln>
            <a:noFill/>
          </a:ln>
        </p:spPr>
        <p:txBody>
          <a:bodyPr spcFirstLastPara="1" wrap="square" lIns="0" tIns="0" rIns="0" bIns="0" anchor="t" anchorCtr="0">
            <a:noAutofit/>
          </a:bodyPr>
          <a:lstStyle/>
          <a:p>
            <a:pPr marL="457200" lvl="0" indent="-336550" algn="l" rtl="0">
              <a:spcBef>
                <a:spcPts val="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Fluctuations in response (on/off effect)</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Wearing off</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Hallucinations, nightmares and confusion</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Impulsive and compulsive behaviour (ICB’s)</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Involuntary Movements (Dyskinesia)</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Timing of medication</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Diet &amp; Eating</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Swallowing medications</a:t>
            </a:r>
            <a:endParaRPr sz="1700">
              <a:solidFill>
                <a:srgbClr val="01011C"/>
              </a:solidFill>
              <a:latin typeface="Poppins"/>
              <a:ea typeface="Poppins"/>
              <a:cs typeface="Poppins"/>
              <a:sym typeface="Poppins"/>
            </a:endParaRPr>
          </a:p>
        </p:txBody>
      </p:sp>
      <p:pic>
        <p:nvPicPr>
          <p:cNvPr id="174" name="Google Shape;174;p29"/>
          <p:cNvPicPr preferRelativeResize="0"/>
          <p:nvPr/>
        </p:nvPicPr>
        <p:blipFill rotWithShape="1">
          <a:blip r:embed="rId3">
            <a:alphaModFix/>
          </a:blip>
          <a:srcRect/>
          <a:stretch/>
        </p:blipFill>
        <p:spPr>
          <a:xfrm>
            <a:off x="5843450" y="3049454"/>
            <a:ext cx="2267827" cy="1275650"/>
          </a:xfrm>
          <a:prstGeom prst="rect">
            <a:avLst/>
          </a:prstGeom>
          <a:noFill/>
          <a:ln>
            <a:noFill/>
          </a:ln>
        </p:spPr>
      </p:pic>
      <p:pic>
        <p:nvPicPr>
          <p:cNvPr id="175" name="Google Shape;175;p29"/>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None/>
            </a:pPr>
            <a:r>
              <a:rPr lang="en-GB" sz="2000" b="1">
                <a:solidFill>
                  <a:srgbClr val="0050C7"/>
                </a:solidFill>
                <a:latin typeface="Parkinsans"/>
                <a:ea typeface="Parkinsans"/>
                <a:cs typeface="Parkinsans"/>
                <a:sym typeface="Parkinsans"/>
              </a:rPr>
              <a:t>Understanding Dyskinesia</a:t>
            </a:r>
            <a:endParaRPr sz="2000" b="1">
              <a:solidFill>
                <a:srgbClr val="0050C7"/>
              </a:solidFill>
              <a:latin typeface="Parkinsans"/>
              <a:ea typeface="Parkinsans"/>
              <a:cs typeface="Parkinsans"/>
              <a:sym typeface="Parkinsans"/>
            </a:endParaRPr>
          </a:p>
        </p:txBody>
      </p:sp>
      <p:pic>
        <p:nvPicPr>
          <p:cNvPr id="181" name="Google Shape;181;p30"/>
          <p:cNvPicPr preferRelativeResize="0"/>
          <p:nvPr/>
        </p:nvPicPr>
        <p:blipFill>
          <a:blip r:embed="rId3">
            <a:alphaModFix/>
          </a:blip>
          <a:stretch>
            <a:fillRect/>
          </a:stretch>
        </p:blipFill>
        <p:spPr>
          <a:xfrm>
            <a:off x="211413" y="4540889"/>
            <a:ext cx="1514988" cy="508200"/>
          </a:xfrm>
          <a:prstGeom prst="rect">
            <a:avLst/>
          </a:prstGeom>
          <a:noFill/>
          <a:ln>
            <a:noFill/>
          </a:ln>
        </p:spPr>
      </p:pic>
      <p:pic>
        <p:nvPicPr>
          <p:cNvPr id="182" name="Google Shape;182;p30" descr="“I’m not afraid to tell the world I’ve got Parkinson’s. I can’t change what happened to me, but I can embrace it and live the best possible life I can.”&#10;&#10;Matt doesn’t let Parkinson’s hold him back. Share this video and help us get Parkinson's better understood.&#10;&#10;This video was made as part of our Time For Can campaign. Find out more https://www.parkinsons.org.uk/get-involved/we-can-find-cure-together" title="Can't Eat - Matt, dyskinesia and Parkinson's">
            <a:hlinkClick r:id="rId4"/>
          </p:cNvPr>
          <p:cNvPicPr preferRelativeResize="0"/>
          <p:nvPr/>
        </p:nvPicPr>
        <p:blipFill>
          <a:blip r:embed="rId5">
            <a:alphaModFix/>
          </a:blip>
          <a:stretch>
            <a:fillRect/>
          </a:stretch>
        </p:blipFill>
        <p:spPr>
          <a:xfrm>
            <a:off x="1214125" y="685175"/>
            <a:ext cx="6548300" cy="368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9" y="0"/>
            <a:ext cx="9144018" cy="5143501"/>
          </a:xfrm>
          <a:prstGeom prst="rect">
            <a:avLst/>
          </a:prstGeom>
          <a:noFill/>
          <a:ln>
            <a:noFill/>
          </a:ln>
        </p:spPr>
      </p:pic>
      <p:pic>
        <p:nvPicPr>
          <p:cNvPr id="188" name="Google Shape;188;p31"/>
          <p:cNvPicPr preferRelativeResize="0"/>
          <p:nvPr/>
        </p:nvPicPr>
        <p:blipFill rotWithShape="1">
          <a:blip r:embed="rId4">
            <a:alphaModFix/>
          </a:blip>
          <a:srcRect/>
          <a:stretch/>
        </p:blipFill>
        <p:spPr>
          <a:xfrm>
            <a:off x="211413" y="4540889"/>
            <a:ext cx="1514988" cy="508200"/>
          </a:xfrm>
          <a:prstGeom prst="rect">
            <a:avLst/>
          </a:prstGeom>
          <a:noFill/>
          <a:ln>
            <a:noFill/>
          </a:ln>
        </p:spPr>
      </p:pic>
      <p:sp>
        <p:nvSpPr>
          <p:cNvPr id="189" name="Google Shape;189;p31"/>
          <p:cNvSpPr txBox="1"/>
          <p:nvPr/>
        </p:nvSpPr>
        <p:spPr>
          <a:xfrm>
            <a:off x="249275" y="1566558"/>
            <a:ext cx="3805200" cy="1449000"/>
          </a:xfrm>
          <a:prstGeom prst="rect">
            <a:avLst/>
          </a:prstGeom>
          <a:noFill/>
          <a:ln>
            <a:noFill/>
          </a:ln>
        </p:spPr>
        <p:txBody>
          <a:bodyPr spcFirstLastPara="1" wrap="square" lIns="36000" tIns="91425" rIns="0" bIns="91425" anchor="t" anchorCtr="0">
            <a:noAutofit/>
          </a:bodyPr>
          <a:lstStyle/>
          <a:p>
            <a:pPr marL="0" lvl="0" indent="0" algn="l" rtl="0">
              <a:lnSpc>
                <a:spcPct val="100000"/>
              </a:lnSpc>
              <a:spcBef>
                <a:spcPts val="0"/>
              </a:spcBef>
              <a:spcAft>
                <a:spcPts val="0"/>
              </a:spcAft>
              <a:buNone/>
            </a:pPr>
            <a:r>
              <a:rPr lang="en-GB" sz="4000">
                <a:solidFill>
                  <a:srgbClr val="000046"/>
                </a:solidFill>
                <a:latin typeface="Parkinsans ExtraBold"/>
                <a:ea typeface="Parkinsans ExtraBold"/>
                <a:cs typeface="Parkinsans ExtraBold"/>
                <a:sym typeface="Parkinsans ExtraBold"/>
              </a:rPr>
              <a:t>Parkinson’s UK Support</a:t>
            </a:r>
            <a:endParaRPr sz="4000">
              <a:solidFill>
                <a:srgbClr val="000046"/>
              </a:solidFill>
              <a:latin typeface="Parkinsans ExtraBold"/>
              <a:ea typeface="Parkinsans ExtraBold"/>
              <a:cs typeface="Parkinsans ExtraBold"/>
              <a:sym typeface="Parkinsans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p:nvPr/>
        </p:nvSpPr>
        <p:spPr>
          <a:xfrm>
            <a:off x="6083258" y="1149655"/>
            <a:ext cx="23106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chemeClr val="lt1"/>
                </a:solidFill>
                <a:latin typeface="Parkinsans SemiBold"/>
                <a:ea typeface="Parkinsans SemiBold"/>
                <a:cs typeface="Parkinsans SemiBold"/>
                <a:sym typeface="Parkinsans SemiBold"/>
              </a:rPr>
              <a:t>Title for topic here</a:t>
            </a:r>
            <a:endParaRPr sz="1800">
              <a:solidFill>
                <a:schemeClr val="lt1"/>
              </a:solidFill>
              <a:latin typeface="Parkinsans SemiBold"/>
              <a:ea typeface="Parkinsans SemiBold"/>
              <a:cs typeface="Parkinsans SemiBold"/>
              <a:sym typeface="Parkinsans SemiBold"/>
            </a:endParaRPr>
          </a:p>
        </p:txBody>
      </p:sp>
      <p:pic>
        <p:nvPicPr>
          <p:cNvPr id="195" name="Google Shape;195;p32"/>
          <p:cNvPicPr preferRelativeResize="0"/>
          <p:nvPr/>
        </p:nvPicPr>
        <p:blipFill>
          <a:blip r:embed="rId3">
            <a:alphaModFix/>
          </a:blip>
          <a:stretch>
            <a:fillRect/>
          </a:stretch>
        </p:blipFill>
        <p:spPr>
          <a:xfrm>
            <a:off x="649975" y="994150"/>
            <a:ext cx="1875446" cy="702890"/>
          </a:xfrm>
          <a:prstGeom prst="rect">
            <a:avLst/>
          </a:prstGeom>
          <a:noFill/>
          <a:ln>
            <a:noFill/>
          </a:ln>
        </p:spPr>
      </p:pic>
      <p:pic>
        <p:nvPicPr>
          <p:cNvPr id="196" name="Google Shape;196;p32"/>
          <p:cNvPicPr preferRelativeResize="0"/>
          <p:nvPr/>
        </p:nvPicPr>
        <p:blipFill rotWithShape="1">
          <a:blip r:embed="rId4">
            <a:alphaModFix/>
          </a:blip>
          <a:srcRect/>
          <a:stretch/>
        </p:blipFill>
        <p:spPr>
          <a:xfrm>
            <a:off x="6618554" y="994150"/>
            <a:ext cx="1875446" cy="702890"/>
          </a:xfrm>
          <a:prstGeom prst="rect">
            <a:avLst/>
          </a:prstGeom>
          <a:noFill/>
          <a:ln>
            <a:noFill/>
          </a:ln>
        </p:spPr>
      </p:pic>
      <p:pic>
        <p:nvPicPr>
          <p:cNvPr id="197" name="Google Shape;197;p32"/>
          <p:cNvPicPr preferRelativeResize="0"/>
          <p:nvPr/>
        </p:nvPicPr>
        <p:blipFill rotWithShape="1">
          <a:blip r:embed="rId5">
            <a:alphaModFix/>
          </a:blip>
          <a:srcRect t="1399" b="1390"/>
          <a:stretch/>
        </p:blipFill>
        <p:spPr>
          <a:xfrm>
            <a:off x="4623228" y="994150"/>
            <a:ext cx="1875446" cy="702891"/>
          </a:xfrm>
          <a:prstGeom prst="rect">
            <a:avLst/>
          </a:prstGeom>
          <a:noFill/>
          <a:ln>
            <a:noFill/>
          </a:ln>
        </p:spPr>
      </p:pic>
      <p:pic>
        <p:nvPicPr>
          <p:cNvPr id="198" name="Google Shape;198;p32"/>
          <p:cNvPicPr preferRelativeResize="0"/>
          <p:nvPr/>
        </p:nvPicPr>
        <p:blipFill rotWithShape="1">
          <a:blip r:embed="rId6">
            <a:alphaModFix/>
          </a:blip>
          <a:srcRect/>
          <a:stretch/>
        </p:blipFill>
        <p:spPr>
          <a:xfrm>
            <a:off x="2627901" y="994160"/>
            <a:ext cx="1875446" cy="702890"/>
          </a:xfrm>
          <a:prstGeom prst="rect">
            <a:avLst/>
          </a:prstGeom>
          <a:noFill/>
          <a:ln>
            <a:noFill/>
          </a:ln>
        </p:spPr>
      </p:pic>
      <p:sp>
        <p:nvSpPr>
          <p:cNvPr id="199" name="Google Shape;199;p32"/>
          <p:cNvSpPr txBox="1"/>
          <p:nvPr/>
        </p:nvSpPr>
        <p:spPr>
          <a:xfrm>
            <a:off x="699323" y="1149664"/>
            <a:ext cx="17178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000046"/>
                </a:solidFill>
                <a:latin typeface="Parkinsans SemiBold"/>
                <a:ea typeface="Parkinsans SemiBold"/>
                <a:cs typeface="Parkinsans SemiBold"/>
                <a:sym typeface="Parkinsans SemiBold"/>
              </a:rPr>
              <a:t>Helpline</a:t>
            </a:r>
            <a:endParaRPr sz="1300">
              <a:solidFill>
                <a:srgbClr val="000046"/>
              </a:solidFill>
              <a:latin typeface="Parkinsans SemiBold"/>
              <a:ea typeface="Parkinsans SemiBold"/>
              <a:cs typeface="Parkinsans SemiBold"/>
              <a:sym typeface="Parkinsans SemiBold"/>
            </a:endParaRPr>
          </a:p>
        </p:txBody>
      </p:sp>
      <p:sp>
        <p:nvSpPr>
          <p:cNvPr id="200" name="Google Shape;200;p32"/>
          <p:cNvSpPr txBox="1"/>
          <p:nvPr/>
        </p:nvSpPr>
        <p:spPr>
          <a:xfrm>
            <a:off x="2715424" y="1149664"/>
            <a:ext cx="17178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000046"/>
                </a:solidFill>
                <a:latin typeface="Parkinsans SemiBold"/>
                <a:ea typeface="Parkinsans SemiBold"/>
                <a:cs typeface="Parkinsans SemiBold"/>
                <a:sym typeface="Parkinsans SemiBold"/>
              </a:rPr>
              <a:t>Web page</a:t>
            </a:r>
            <a:endParaRPr sz="1300">
              <a:solidFill>
                <a:srgbClr val="000046"/>
              </a:solidFill>
              <a:latin typeface="Parkinsans SemiBold"/>
              <a:ea typeface="Parkinsans SemiBold"/>
              <a:cs typeface="Parkinsans SemiBold"/>
              <a:sym typeface="Parkinsans SemiBold"/>
            </a:endParaRPr>
          </a:p>
        </p:txBody>
      </p:sp>
      <p:sp>
        <p:nvSpPr>
          <p:cNvPr id="201" name="Google Shape;201;p32"/>
          <p:cNvSpPr txBox="1"/>
          <p:nvPr/>
        </p:nvSpPr>
        <p:spPr>
          <a:xfrm>
            <a:off x="4702051" y="1149664"/>
            <a:ext cx="17178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000046"/>
                </a:solidFill>
                <a:latin typeface="Parkinsans SemiBold"/>
                <a:ea typeface="Parkinsans SemiBold"/>
                <a:cs typeface="Parkinsans SemiBold"/>
                <a:sym typeface="Parkinsans SemiBold"/>
              </a:rPr>
              <a:t>Support Near You</a:t>
            </a:r>
            <a:endParaRPr sz="1300">
              <a:solidFill>
                <a:srgbClr val="000046"/>
              </a:solidFill>
              <a:latin typeface="Parkinsans SemiBold"/>
              <a:ea typeface="Parkinsans SemiBold"/>
              <a:cs typeface="Parkinsans SemiBold"/>
              <a:sym typeface="Parkinsans SemiBold"/>
            </a:endParaRPr>
          </a:p>
        </p:txBody>
      </p:sp>
      <p:sp>
        <p:nvSpPr>
          <p:cNvPr id="202" name="Google Shape;202;p32"/>
          <p:cNvSpPr txBox="1"/>
          <p:nvPr/>
        </p:nvSpPr>
        <p:spPr>
          <a:xfrm>
            <a:off x="6697377" y="1149664"/>
            <a:ext cx="1717800" cy="3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rgbClr val="000046"/>
                </a:solidFill>
                <a:latin typeface="Parkinsans SemiBold"/>
                <a:ea typeface="Parkinsans SemiBold"/>
                <a:cs typeface="Parkinsans SemiBold"/>
                <a:sym typeface="Parkinsans SemiBold"/>
              </a:rPr>
              <a:t>YouTube</a:t>
            </a:r>
            <a:endParaRPr sz="1300">
              <a:solidFill>
                <a:srgbClr val="000046"/>
              </a:solidFill>
              <a:latin typeface="Parkinsans SemiBold"/>
              <a:ea typeface="Parkinsans SemiBold"/>
              <a:cs typeface="Parkinsans SemiBold"/>
              <a:sym typeface="Parkinsans SemiBold"/>
            </a:endParaRPr>
          </a:p>
        </p:txBody>
      </p:sp>
      <p:sp>
        <p:nvSpPr>
          <p:cNvPr id="203" name="Google Shape;203;p32"/>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Clr>
                <a:schemeClr val="dk1"/>
              </a:buClr>
              <a:buSzPts val="1100"/>
              <a:buFont typeface="Arial"/>
              <a:buNone/>
            </a:pPr>
            <a:r>
              <a:rPr lang="en-GB" sz="2000" b="1">
                <a:solidFill>
                  <a:srgbClr val="0050C7"/>
                </a:solidFill>
                <a:latin typeface="Parkinsans"/>
                <a:ea typeface="Parkinsans"/>
                <a:cs typeface="Parkinsans"/>
                <a:sym typeface="Parkinsans"/>
              </a:rPr>
              <a:t>Parkinson’s UK Support</a:t>
            </a:r>
            <a:endParaRPr sz="2000" b="1">
              <a:solidFill>
                <a:srgbClr val="0050C7"/>
              </a:solidFill>
              <a:latin typeface="Parkinsans"/>
              <a:ea typeface="Parkinsans"/>
              <a:cs typeface="Parkinsans"/>
              <a:sym typeface="Parkinsans"/>
            </a:endParaRPr>
          </a:p>
          <a:p>
            <a:pPr marL="0" lvl="0" indent="0" algn="l" rtl="0">
              <a:spcBef>
                <a:spcPts val="0"/>
              </a:spcBef>
              <a:spcAft>
                <a:spcPts val="0"/>
              </a:spcAft>
              <a:buClr>
                <a:schemeClr val="dk1"/>
              </a:buClr>
              <a:buSzPts val="1100"/>
              <a:buFont typeface="Arial"/>
              <a:buNone/>
            </a:pPr>
            <a:endParaRPr sz="2000" b="1">
              <a:solidFill>
                <a:srgbClr val="0050C7"/>
              </a:solidFill>
              <a:latin typeface="Parkinsans"/>
              <a:ea typeface="Parkinsans"/>
              <a:cs typeface="Parkinsans"/>
              <a:sym typeface="Parkinsans"/>
            </a:endParaRPr>
          </a:p>
          <a:p>
            <a:pPr marL="0" lvl="0" indent="0" algn="l" rtl="0">
              <a:spcBef>
                <a:spcPts val="0"/>
              </a:spcBef>
              <a:spcAft>
                <a:spcPts val="0"/>
              </a:spcAft>
              <a:buNone/>
            </a:pPr>
            <a:endParaRPr sz="2000" b="1">
              <a:solidFill>
                <a:srgbClr val="0050C7"/>
              </a:solidFill>
              <a:latin typeface="Parkinsans"/>
              <a:ea typeface="Parkinsans"/>
              <a:cs typeface="Parkinsans"/>
              <a:sym typeface="Parkinsans"/>
            </a:endParaRPr>
          </a:p>
        </p:txBody>
      </p:sp>
      <p:pic>
        <p:nvPicPr>
          <p:cNvPr id="204" name="Google Shape;204;p32"/>
          <p:cNvPicPr preferRelativeResize="0"/>
          <p:nvPr/>
        </p:nvPicPr>
        <p:blipFill>
          <a:blip r:embed="rId7">
            <a:alphaModFix/>
          </a:blip>
          <a:stretch>
            <a:fillRect/>
          </a:stretch>
        </p:blipFill>
        <p:spPr>
          <a:xfrm>
            <a:off x="211413" y="4540889"/>
            <a:ext cx="1514988" cy="508200"/>
          </a:xfrm>
          <a:prstGeom prst="rect">
            <a:avLst/>
          </a:prstGeom>
          <a:noFill/>
          <a:ln>
            <a:noFill/>
          </a:ln>
        </p:spPr>
      </p:pic>
      <p:sp>
        <p:nvSpPr>
          <p:cNvPr id="205" name="Google Shape;205;p32"/>
          <p:cNvSpPr txBox="1"/>
          <p:nvPr/>
        </p:nvSpPr>
        <p:spPr>
          <a:xfrm>
            <a:off x="649975" y="2559650"/>
            <a:ext cx="1850400" cy="2318400"/>
          </a:xfrm>
          <a:prstGeom prst="rect">
            <a:avLst/>
          </a:prstGeom>
          <a:noFill/>
          <a:ln>
            <a:noFill/>
          </a:ln>
        </p:spPr>
        <p:txBody>
          <a:bodyPr spcFirstLastPara="1" wrap="square" lIns="36000" tIns="91425" rIns="0" bIns="91425" anchor="t" anchorCtr="0">
            <a:noAutofit/>
          </a:bodyPr>
          <a:lstStyle/>
          <a:p>
            <a:pPr marL="0" lvl="0" indent="0" algn="ctr" rtl="0">
              <a:spcBef>
                <a:spcPts val="520"/>
              </a:spcBef>
              <a:spcAft>
                <a:spcPts val="0"/>
              </a:spcAft>
              <a:buNone/>
            </a:pPr>
            <a:r>
              <a:rPr lang="en-GB" sz="1300" b="1">
                <a:solidFill>
                  <a:srgbClr val="00AEEF"/>
                </a:solidFill>
                <a:latin typeface="Poppins"/>
                <a:ea typeface="Poppins"/>
                <a:cs typeface="Poppins"/>
                <a:sym typeface="Poppins"/>
              </a:rPr>
              <a:t>0808 800 303</a:t>
            </a:r>
            <a:r>
              <a:rPr lang="en-GB" sz="1300" b="1">
                <a:solidFill>
                  <a:srgbClr val="000046"/>
                </a:solidFill>
                <a:latin typeface="Poppins"/>
                <a:ea typeface="Poppins"/>
                <a:cs typeface="Poppins"/>
                <a:sym typeface="Poppins"/>
              </a:rPr>
              <a:t> </a:t>
            </a:r>
            <a:r>
              <a:rPr lang="en-GB" sz="1300">
                <a:solidFill>
                  <a:srgbClr val="000046"/>
                </a:solidFill>
                <a:latin typeface="Poppins"/>
                <a:ea typeface="Poppins"/>
                <a:cs typeface="Poppins"/>
                <a:sym typeface="Poppins"/>
              </a:rPr>
              <a:t>Including support about medication, benefits and legal right. Interpreter services for non-english speakers. </a:t>
            </a:r>
            <a:endParaRPr sz="1300">
              <a:solidFill>
                <a:srgbClr val="000046"/>
              </a:solidFill>
              <a:latin typeface="Poppins"/>
              <a:ea typeface="Poppins"/>
              <a:cs typeface="Poppins"/>
              <a:sym typeface="Poppins"/>
            </a:endParaRPr>
          </a:p>
          <a:p>
            <a:pPr marL="0" lvl="0" indent="0" algn="ctr" rtl="0">
              <a:spcBef>
                <a:spcPts val="0"/>
              </a:spcBef>
              <a:spcAft>
                <a:spcPts val="1000"/>
              </a:spcAft>
              <a:buNone/>
            </a:pPr>
            <a:endParaRPr sz="1300">
              <a:solidFill>
                <a:srgbClr val="000046"/>
              </a:solidFill>
              <a:latin typeface="Poppins"/>
              <a:ea typeface="Poppins"/>
              <a:cs typeface="Poppins"/>
              <a:sym typeface="Poppins"/>
            </a:endParaRPr>
          </a:p>
        </p:txBody>
      </p:sp>
      <p:sp>
        <p:nvSpPr>
          <p:cNvPr id="206" name="Google Shape;206;p32"/>
          <p:cNvSpPr txBox="1"/>
          <p:nvPr/>
        </p:nvSpPr>
        <p:spPr>
          <a:xfrm>
            <a:off x="2638997" y="2559650"/>
            <a:ext cx="1850400" cy="2318400"/>
          </a:xfrm>
          <a:prstGeom prst="rect">
            <a:avLst/>
          </a:prstGeom>
          <a:noFill/>
          <a:ln>
            <a:noFill/>
          </a:ln>
        </p:spPr>
        <p:txBody>
          <a:bodyPr spcFirstLastPara="1" wrap="square" lIns="36000" tIns="91425" rIns="0" bIns="91425" anchor="t" anchorCtr="0">
            <a:noAutofit/>
          </a:bodyPr>
          <a:lstStyle/>
          <a:p>
            <a:pPr marL="0" lvl="0" indent="0" algn="ctr" rtl="0">
              <a:spcBef>
                <a:spcPts val="520"/>
              </a:spcBef>
              <a:spcAft>
                <a:spcPts val="0"/>
              </a:spcAft>
              <a:buNone/>
            </a:pPr>
            <a:r>
              <a:rPr lang="en-GB" sz="1300">
                <a:solidFill>
                  <a:srgbClr val="000046"/>
                </a:solidFill>
                <a:latin typeface="Poppins"/>
                <a:ea typeface="Poppins"/>
                <a:cs typeface="Poppins"/>
                <a:sym typeface="Poppins"/>
              </a:rPr>
              <a:t>Information and advice on how to live well with Parkinson’s (info booklets can be ordered free of charge from the online shop)</a:t>
            </a:r>
            <a:endParaRPr sz="1300">
              <a:solidFill>
                <a:srgbClr val="000046"/>
              </a:solidFill>
              <a:latin typeface="Poppins"/>
              <a:ea typeface="Poppins"/>
              <a:cs typeface="Poppins"/>
              <a:sym typeface="Poppins"/>
            </a:endParaRPr>
          </a:p>
        </p:txBody>
      </p:sp>
      <p:sp>
        <p:nvSpPr>
          <p:cNvPr id="207" name="Google Shape;207;p32"/>
          <p:cNvSpPr txBox="1"/>
          <p:nvPr/>
        </p:nvSpPr>
        <p:spPr>
          <a:xfrm>
            <a:off x="4598950" y="2626800"/>
            <a:ext cx="1850400" cy="2251500"/>
          </a:xfrm>
          <a:prstGeom prst="rect">
            <a:avLst/>
          </a:prstGeom>
          <a:noFill/>
          <a:ln>
            <a:noFill/>
          </a:ln>
        </p:spPr>
        <p:txBody>
          <a:bodyPr spcFirstLastPara="1" wrap="square" lIns="36000" tIns="91425" rIns="0" bIns="91425" anchor="t" anchorCtr="0">
            <a:noAutofit/>
          </a:bodyPr>
          <a:lstStyle/>
          <a:p>
            <a:pPr marL="0" lvl="0" indent="0" algn="ctr" rtl="0">
              <a:lnSpc>
                <a:spcPct val="115000"/>
              </a:lnSpc>
              <a:spcBef>
                <a:spcPts val="0"/>
              </a:spcBef>
              <a:spcAft>
                <a:spcPts val="1200"/>
              </a:spcAft>
              <a:buNone/>
            </a:pPr>
            <a:r>
              <a:rPr lang="en-GB" sz="1300">
                <a:solidFill>
                  <a:srgbClr val="000046"/>
                </a:solidFill>
                <a:highlight>
                  <a:srgbClr val="FFFFFF"/>
                </a:highlight>
                <a:latin typeface="Poppins"/>
                <a:ea typeface="Poppins"/>
                <a:cs typeface="Poppins"/>
                <a:sym typeface="Poppins"/>
              </a:rPr>
              <a:t>We’ll help you find the support and activities you need, local to you. Type your postcode or town into the look-up tool to </a:t>
            </a:r>
            <a:r>
              <a:rPr lang="en-GB" sz="1300">
                <a:solidFill>
                  <a:srgbClr val="000046"/>
                </a:solidFill>
                <a:highlight>
                  <a:srgbClr val="FFFFFF"/>
                </a:highlight>
                <a:uFill>
                  <a:noFill/>
                </a:uFill>
                <a:latin typeface="Poppins"/>
                <a:ea typeface="Poppins"/>
                <a:cs typeface="Poppins"/>
                <a:sym typeface="Poppins"/>
                <a:hlinkClick r:id="rId8">
                  <a:extLst>
                    <a:ext uri="{A12FA001-AC4F-418D-AE19-62706E023703}">
                      <ahyp:hlinkClr xmlns:ahyp="http://schemas.microsoft.com/office/drawing/2018/hyperlinkcolor" val="tx"/>
                    </a:ext>
                  </a:extLst>
                </a:hlinkClick>
              </a:rPr>
              <a:t>find out about support and activities near you. </a:t>
            </a:r>
            <a:endParaRPr sz="1300">
              <a:solidFill>
                <a:srgbClr val="000046"/>
              </a:solidFill>
              <a:latin typeface="Poppins"/>
              <a:ea typeface="Poppins"/>
              <a:cs typeface="Poppins"/>
              <a:sym typeface="Poppins"/>
            </a:endParaRPr>
          </a:p>
        </p:txBody>
      </p:sp>
      <p:sp>
        <p:nvSpPr>
          <p:cNvPr id="208" name="Google Shape;208;p32"/>
          <p:cNvSpPr txBox="1"/>
          <p:nvPr/>
        </p:nvSpPr>
        <p:spPr>
          <a:xfrm>
            <a:off x="6558900" y="2626800"/>
            <a:ext cx="2027700" cy="2278800"/>
          </a:xfrm>
          <a:prstGeom prst="rect">
            <a:avLst/>
          </a:prstGeom>
          <a:noFill/>
          <a:ln>
            <a:noFill/>
          </a:ln>
        </p:spPr>
        <p:txBody>
          <a:bodyPr spcFirstLastPara="1" wrap="square" lIns="36000" tIns="91425" rIns="0" bIns="91425" anchor="t" anchorCtr="0">
            <a:noAutofit/>
          </a:bodyPr>
          <a:lstStyle/>
          <a:p>
            <a:pPr marL="0" marR="0" lvl="0" indent="0" algn="ctr" rtl="0">
              <a:lnSpc>
                <a:spcPct val="115000"/>
              </a:lnSpc>
              <a:spcBef>
                <a:spcPts val="0"/>
              </a:spcBef>
              <a:spcAft>
                <a:spcPts val="0"/>
              </a:spcAft>
              <a:buNone/>
            </a:pPr>
            <a:r>
              <a:rPr lang="en-GB" sz="1300">
                <a:solidFill>
                  <a:srgbClr val="000046"/>
                </a:solidFill>
                <a:highlight>
                  <a:srgbClr val="FFFFFF"/>
                </a:highlight>
                <a:latin typeface="Poppins"/>
                <a:ea typeface="Poppins"/>
                <a:cs typeface="Poppins"/>
                <a:sym typeface="Poppins"/>
              </a:rPr>
              <a:t>Videos from people with Parkinson’s sharing their stories, educational videos about Parkinson’s and a wide range workouts, helpful hints and top tips. </a:t>
            </a:r>
            <a:endParaRPr sz="1300">
              <a:solidFill>
                <a:srgbClr val="000046"/>
              </a:solidFill>
              <a:latin typeface="Poppins"/>
              <a:ea typeface="Poppins"/>
              <a:cs typeface="Poppins"/>
              <a:sym typeface="Poppins"/>
            </a:endParaRPr>
          </a:p>
          <a:p>
            <a:pPr marL="0" lvl="0" indent="0" algn="ctr" rtl="0">
              <a:spcBef>
                <a:spcPts val="1200"/>
              </a:spcBef>
              <a:spcAft>
                <a:spcPts val="0"/>
              </a:spcAft>
              <a:buClr>
                <a:schemeClr val="dk1"/>
              </a:buClr>
              <a:buSzPts val="1100"/>
              <a:buFont typeface="Arial"/>
              <a:buNone/>
            </a:pPr>
            <a:endParaRPr sz="1300">
              <a:solidFill>
                <a:srgbClr val="000046"/>
              </a:solidFill>
              <a:latin typeface="Poppins"/>
              <a:ea typeface="Poppins"/>
              <a:cs typeface="Poppins"/>
              <a:sym typeface="Poppins"/>
            </a:endParaRPr>
          </a:p>
          <a:p>
            <a:pPr marL="0" lvl="0" indent="0" algn="ctr" rtl="0">
              <a:spcBef>
                <a:spcPts val="1000"/>
              </a:spcBef>
              <a:spcAft>
                <a:spcPts val="1000"/>
              </a:spcAft>
              <a:buNone/>
            </a:pPr>
            <a:endParaRPr sz="1300">
              <a:solidFill>
                <a:srgbClr val="000046"/>
              </a:solidFill>
              <a:latin typeface="Poppins"/>
              <a:ea typeface="Poppins"/>
              <a:cs typeface="Poppins"/>
              <a:sym typeface="Poppins"/>
            </a:endParaRPr>
          </a:p>
        </p:txBody>
      </p:sp>
      <p:pic>
        <p:nvPicPr>
          <p:cNvPr id="209" name="Google Shape;209;p32"/>
          <p:cNvPicPr preferRelativeResize="0"/>
          <p:nvPr/>
        </p:nvPicPr>
        <p:blipFill rotWithShape="1">
          <a:blip r:embed="rId9">
            <a:alphaModFix/>
          </a:blip>
          <a:srcRect/>
          <a:stretch/>
        </p:blipFill>
        <p:spPr>
          <a:xfrm>
            <a:off x="3281700" y="1849451"/>
            <a:ext cx="585249" cy="585249"/>
          </a:xfrm>
          <a:prstGeom prst="rect">
            <a:avLst/>
          </a:prstGeom>
          <a:noFill/>
          <a:ln>
            <a:noFill/>
          </a:ln>
        </p:spPr>
      </p:pic>
      <p:pic>
        <p:nvPicPr>
          <p:cNvPr id="210" name="Google Shape;210;p32"/>
          <p:cNvPicPr preferRelativeResize="0"/>
          <p:nvPr/>
        </p:nvPicPr>
        <p:blipFill rotWithShape="1">
          <a:blip r:embed="rId10">
            <a:alphaModFix/>
          </a:blip>
          <a:srcRect/>
          <a:stretch/>
        </p:blipFill>
        <p:spPr>
          <a:xfrm>
            <a:off x="5268326" y="1849451"/>
            <a:ext cx="585249" cy="585249"/>
          </a:xfrm>
          <a:prstGeom prst="rect">
            <a:avLst/>
          </a:prstGeom>
          <a:noFill/>
          <a:ln>
            <a:noFill/>
          </a:ln>
        </p:spPr>
      </p:pic>
      <p:pic>
        <p:nvPicPr>
          <p:cNvPr id="211" name="Google Shape;211;p32"/>
          <p:cNvPicPr preferRelativeResize="0"/>
          <p:nvPr/>
        </p:nvPicPr>
        <p:blipFill rotWithShape="1">
          <a:blip r:embed="rId11">
            <a:alphaModFix/>
          </a:blip>
          <a:srcRect/>
          <a:stretch/>
        </p:blipFill>
        <p:spPr>
          <a:xfrm>
            <a:off x="1265598" y="1849451"/>
            <a:ext cx="585249" cy="585249"/>
          </a:xfrm>
          <a:prstGeom prst="rect">
            <a:avLst/>
          </a:prstGeom>
          <a:noFill/>
          <a:ln>
            <a:noFill/>
          </a:ln>
        </p:spPr>
      </p:pic>
      <p:pic>
        <p:nvPicPr>
          <p:cNvPr id="212" name="Google Shape;212;p32"/>
          <p:cNvPicPr preferRelativeResize="0"/>
          <p:nvPr/>
        </p:nvPicPr>
        <p:blipFill rotWithShape="1">
          <a:blip r:embed="rId12">
            <a:alphaModFix/>
          </a:blip>
          <a:srcRect/>
          <a:stretch/>
        </p:blipFill>
        <p:spPr>
          <a:xfrm>
            <a:off x="7254951" y="1849451"/>
            <a:ext cx="585249" cy="585249"/>
          </a:xfrm>
          <a:prstGeom prst="rect">
            <a:avLst/>
          </a:prstGeom>
          <a:noFill/>
          <a:ln>
            <a:noFill/>
          </a:ln>
        </p:spPr>
      </p:pic>
      <p:pic>
        <p:nvPicPr>
          <p:cNvPr id="213" name="Google Shape;213;p32"/>
          <p:cNvPicPr preferRelativeResize="0"/>
          <p:nvPr/>
        </p:nvPicPr>
        <p:blipFill rotWithShape="1">
          <a:blip r:embed="rId13">
            <a:alphaModFix/>
          </a:blip>
          <a:srcRect/>
          <a:stretch/>
        </p:blipFill>
        <p:spPr>
          <a:xfrm>
            <a:off x="7453625" y="2003275"/>
            <a:ext cx="187901" cy="1879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3"/>
          <p:cNvPicPr preferRelativeResize="0"/>
          <p:nvPr/>
        </p:nvPicPr>
        <p:blipFill rotWithShape="1">
          <a:blip r:embed="rId3">
            <a:alphaModFix/>
          </a:blip>
          <a:srcRect t="4580"/>
          <a:stretch/>
        </p:blipFill>
        <p:spPr>
          <a:xfrm>
            <a:off x="1422525" y="1087875"/>
            <a:ext cx="6182799" cy="3931975"/>
          </a:xfrm>
          <a:prstGeom prst="rect">
            <a:avLst/>
          </a:prstGeom>
          <a:noFill/>
          <a:ln>
            <a:noFill/>
          </a:ln>
        </p:spPr>
      </p:pic>
      <p:sp>
        <p:nvSpPr>
          <p:cNvPr id="219" name="Google Shape;219;p33"/>
          <p:cNvSpPr txBox="1"/>
          <p:nvPr/>
        </p:nvSpPr>
        <p:spPr>
          <a:xfrm>
            <a:off x="1634275" y="341425"/>
            <a:ext cx="63882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a:t>https://techguide.parkinsons.org.uk/</a:t>
            </a:r>
            <a:endParaRPr sz="23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p:nvPr/>
        </p:nvSpPr>
        <p:spPr>
          <a:xfrm>
            <a:off x="558171" y="249169"/>
            <a:ext cx="7221300" cy="132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200" b="1">
                <a:solidFill>
                  <a:srgbClr val="0050C7"/>
                </a:solidFill>
                <a:latin typeface="Parkinsans"/>
                <a:ea typeface="Parkinsans"/>
                <a:cs typeface="Parkinsans"/>
                <a:sym typeface="Parkinsans"/>
              </a:rPr>
              <a:t>What’s on in Kingston?</a:t>
            </a:r>
            <a:endParaRPr sz="3200" b="1">
              <a:solidFill>
                <a:srgbClr val="0050C7"/>
              </a:solidFill>
              <a:latin typeface="Parkinsans"/>
              <a:ea typeface="Parkinsans"/>
              <a:cs typeface="Parkinsans"/>
              <a:sym typeface="Parkinsans"/>
            </a:endParaRPr>
          </a:p>
        </p:txBody>
      </p:sp>
      <p:pic>
        <p:nvPicPr>
          <p:cNvPr id="225" name="Google Shape;225;p34"/>
          <p:cNvPicPr preferRelativeResize="0"/>
          <p:nvPr/>
        </p:nvPicPr>
        <p:blipFill>
          <a:blip r:embed="rId3">
            <a:alphaModFix/>
          </a:blip>
          <a:stretch>
            <a:fillRect/>
          </a:stretch>
        </p:blipFill>
        <p:spPr>
          <a:xfrm>
            <a:off x="211413" y="4540889"/>
            <a:ext cx="1514988" cy="508200"/>
          </a:xfrm>
          <a:prstGeom prst="rect">
            <a:avLst/>
          </a:prstGeom>
          <a:noFill/>
          <a:ln>
            <a:noFill/>
          </a:ln>
        </p:spPr>
      </p:pic>
      <p:sp>
        <p:nvSpPr>
          <p:cNvPr id="226" name="Google Shape;226;p34"/>
          <p:cNvSpPr txBox="1"/>
          <p:nvPr/>
        </p:nvSpPr>
        <p:spPr>
          <a:xfrm>
            <a:off x="558175" y="904500"/>
            <a:ext cx="5741100" cy="3334500"/>
          </a:xfrm>
          <a:prstGeom prst="rect">
            <a:avLst/>
          </a:prstGeom>
          <a:noFill/>
          <a:ln>
            <a:noFill/>
          </a:ln>
        </p:spPr>
        <p:txBody>
          <a:bodyPr spcFirstLastPara="1" wrap="square" lIns="0" tIns="0" rIns="0" bIns="0" anchor="t" anchorCtr="0">
            <a:noAutofit/>
          </a:bodyPr>
          <a:lstStyle/>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Kingston Vale Parkinson’s Cafe - Launching tomorrow</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Sutton, Kingston, Epsom and Merton Parkinson’s UK Branch </a:t>
            </a:r>
            <a:r>
              <a:rPr lang="en-GB" sz="1700" u="sng">
                <a:solidFill>
                  <a:schemeClr val="hlink"/>
                </a:solidFill>
                <a:latin typeface="Poppins"/>
                <a:ea typeface="Poppins"/>
                <a:cs typeface="Poppins"/>
                <a:sym typeface="Poppins"/>
                <a:hlinkClick r:id="rId4"/>
              </a:rPr>
              <a:t>https://www.skeparkinsons.org.uk/</a:t>
            </a:r>
            <a:endParaRPr sz="1700">
              <a:solidFill>
                <a:srgbClr val="01011C"/>
              </a:solidFill>
              <a:latin typeface="Poppins"/>
              <a:ea typeface="Poppins"/>
              <a:cs typeface="Poppins"/>
              <a:sym typeface="Poppins"/>
            </a:endParaRPr>
          </a:p>
          <a:p>
            <a:pPr marL="914400" lvl="1"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Use it and lose it in Long Ditton</a:t>
            </a:r>
            <a:endParaRPr sz="1700">
              <a:solidFill>
                <a:srgbClr val="01011C"/>
              </a:solidFill>
              <a:latin typeface="Poppins"/>
              <a:ea typeface="Poppins"/>
              <a:cs typeface="Poppins"/>
              <a:sym typeface="Poppins"/>
            </a:endParaRPr>
          </a:p>
          <a:p>
            <a:pPr marL="457200" lvl="0" indent="-336550" algn="l" rtl="0">
              <a:spcBef>
                <a:spcPts val="520"/>
              </a:spcBef>
              <a:spcAft>
                <a:spcPts val="0"/>
              </a:spcAft>
              <a:buClr>
                <a:srgbClr val="01011C"/>
              </a:buClr>
              <a:buSzPts val="1700"/>
              <a:buFont typeface="Poppins"/>
              <a:buChar char="●"/>
            </a:pPr>
            <a:r>
              <a:rPr lang="en-GB" sz="1700">
                <a:solidFill>
                  <a:srgbClr val="01011C"/>
                </a:solidFill>
                <a:latin typeface="Poppins"/>
                <a:ea typeface="Poppins"/>
                <a:cs typeface="Poppins"/>
                <a:sym typeface="Poppins"/>
              </a:rPr>
              <a:t>Ballet Boyz</a:t>
            </a:r>
            <a:endParaRPr sz="1700">
              <a:solidFill>
                <a:srgbClr val="01011C"/>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a:off x="5961775" y="1351500"/>
            <a:ext cx="2511000" cy="2318400"/>
          </a:xfrm>
          <a:prstGeom prst="rect">
            <a:avLst/>
          </a:prstGeom>
          <a:noFill/>
          <a:ln>
            <a:noFill/>
          </a:ln>
        </p:spPr>
        <p:txBody>
          <a:bodyPr spcFirstLastPara="1" wrap="square" lIns="36000" tIns="91425" rIns="0" bIns="91425" anchor="t" anchorCtr="0">
            <a:noAutofit/>
          </a:bodyPr>
          <a:lstStyle/>
          <a:p>
            <a:pPr marL="457200" lvl="0" indent="-304800" algn="l" rtl="0">
              <a:spcBef>
                <a:spcPts val="0"/>
              </a:spcBef>
              <a:spcAft>
                <a:spcPts val="0"/>
              </a:spcAft>
              <a:buClr>
                <a:srgbClr val="000046"/>
              </a:buClr>
              <a:buSzPts val="1200"/>
              <a:buFont typeface="Poppins"/>
              <a:buChar char="●"/>
            </a:pPr>
            <a:r>
              <a:rPr lang="en-GB" sz="1200">
                <a:solidFill>
                  <a:srgbClr val="000046"/>
                </a:solidFill>
                <a:highlight>
                  <a:srgbClr val="FFFFFF"/>
                </a:highlight>
                <a:latin typeface="Poppins"/>
                <a:ea typeface="Poppins"/>
                <a:cs typeface="Poppins"/>
                <a:sym typeface="Poppins"/>
              </a:rPr>
              <a:t>Parkinson’s UK is the largest European charitable funder of Parkinson's research</a:t>
            </a:r>
            <a:endParaRPr sz="1200">
              <a:solidFill>
                <a:srgbClr val="000046"/>
              </a:solidFill>
              <a:highlight>
                <a:srgbClr val="FFFFFF"/>
              </a:highlight>
              <a:latin typeface="Poppins"/>
              <a:ea typeface="Poppins"/>
              <a:cs typeface="Poppins"/>
              <a:sym typeface="Poppins"/>
            </a:endParaRPr>
          </a:p>
          <a:p>
            <a:pPr marL="457200" lvl="0" indent="-285750" algn="l" rtl="0">
              <a:spcBef>
                <a:spcPts val="0"/>
              </a:spcBef>
              <a:spcAft>
                <a:spcPts val="0"/>
              </a:spcAft>
              <a:buClr>
                <a:srgbClr val="000046"/>
              </a:buClr>
              <a:buSzPts val="900"/>
              <a:buFont typeface="Poppins"/>
              <a:buChar char="●"/>
            </a:pPr>
            <a:r>
              <a:rPr lang="en-GB" sz="1200">
                <a:solidFill>
                  <a:srgbClr val="000046"/>
                </a:solidFill>
                <a:highlight>
                  <a:srgbClr val="FFFFFF"/>
                </a:highlight>
                <a:latin typeface="Poppins"/>
                <a:ea typeface="Poppins"/>
                <a:cs typeface="Poppins"/>
                <a:sym typeface="Poppins"/>
              </a:rPr>
              <a:t>We've invested over £130m in vital research that has delivered groundbreaking discoveries, new medications and better care. And right now, new treatments are within our grasp.</a:t>
            </a:r>
            <a:endParaRPr sz="900">
              <a:solidFill>
                <a:srgbClr val="000046"/>
              </a:solidFill>
              <a:highlight>
                <a:srgbClr val="FFFFFF"/>
              </a:highlight>
              <a:latin typeface="Poppins"/>
              <a:ea typeface="Poppins"/>
              <a:cs typeface="Poppins"/>
              <a:sym typeface="Poppins"/>
            </a:endParaRPr>
          </a:p>
          <a:p>
            <a:pPr marL="457200" lvl="0" indent="-304800" algn="l" rtl="0">
              <a:spcBef>
                <a:spcPts val="0"/>
              </a:spcBef>
              <a:spcAft>
                <a:spcPts val="0"/>
              </a:spcAft>
              <a:buClr>
                <a:srgbClr val="000046"/>
              </a:buClr>
              <a:buSzPts val="1200"/>
              <a:buFont typeface="Poppins"/>
              <a:buChar char="●"/>
            </a:pPr>
            <a:r>
              <a:rPr lang="en-GB" sz="1200">
                <a:solidFill>
                  <a:srgbClr val="000046"/>
                </a:solidFill>
                <a:highlight>
                  <a:srgbClr val="FFFFFF"/>
                </a:highlight>
                <a:latin typeface="Poppins"/>
                <a:ea typeface="Poppins"/>
                <a:cs typeface="Poppins"/>
                <a:sym typeface="Poppins"/>
              </a:rPr>
              <a:t>Research Support Network</a:t>
            </a:r>
            <a:endParaRPr sz="1200">
              <a:solidFill>
                <a:srgbClr val="000046"/>
              </a:solidFill>
              <a:highlight>
                <a:srgbClr val="FFFFFF"/>
              </a:highlight>
              <a:latin typeface="Poppins"/>
              <a:ea typeface="Poppins"/>
              <a:cs typeface="Poppins"/>
              <a:sym typeface="Poppins"/>
            </a:endParaRPr>
          </a:p>
        </p:txBody>
      </p:sp>
      <p:sp>
        <p:nvSpPr>
          <p:cNvPr id="232" name="Google Shape;232;p35"/>
          <p:cNvSpPr txBox="1"/>
          <p:nvPr/>
        </p:nvSpPr>
        <p:spPr>
          <a:xfrm>
            <a:off x="628775" y="1351500"/>
            <a:ext cx="2511000" cy="2318400"/>
          </a:xfrm>
          <a:prstGeom prst="rect">
            <a:avLst/>
          </a:prstGeom>
          <a:noFill/>
          <a:ln>
            <a:noFill/>
          </a:ln>
        </p:spPr>
        <p:txBody>
          <a:bodyPr spcFirstLastPara="1" wrap="square" lIns="36000" tIns="91425" rIns="0" bIns="91425" anchor="t" anchorCtr="0">
            <a:noAutofit/>
          </a:bodyPr>
          <a:lstStyle/>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Fundraisers power everything we do</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Walk for Parkinson’s 2024- 3930 walkers raised £425,000 for Parkinson’s research</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Walkies for Parkinson’s</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Events and Challenges e.g. London Marathon</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DIY Fundraising</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Corporate Fundraising</a:t>
            </a:r>
            <a:endParaRPr sz="1300">
              <a:solidFill>
                <a:srgbClr val="000046"/>
              </a:solidFill>
              <a:highlight>
                <a:srgbClr val="FFFFFF"/>
              </a:highlight>
              <a:latin typeface="Poppins"/>
              <a:ea typeface="Poppins"/>
              <a:cs typeface="Poppins"/>
              <a:sym typeface="Poppins"/>
            </a:endParaRPr>
          </a:p>
        </p:txBody>
      </p:sp>
      <p:pic>
        <p:nvPicPr>
          <p:cNvPr id="233" name="Google Shape;233;p35"/>
          <p:cNvPicPr preferRelativeResize="0"/>
          <p:nvPr/>
        </p:nvPicPr>
        <p:blipFill>
          <a:blip r:embed="rId3">
            <a:alphaModFix/>
          </a:blip>
          <a:stretch>
            <a:fillRect/>
          </a:stretch>
        </p:blipFill>
        <p:spPr>
          <a:xfrm>
            <a:off x="704975" y="624200"/>
            <a:ext cx="2510876" cy="583300"/>
          </a:xfrm>
          <a:prstGeom prst="rect">
            <a:avLst/>
          </a:prstGeom>
          <a:noFill/>
          <a:ln>
            <a:noFill/>
          </a:ln>
        </p:spPr>
      </p:pic>
      <p:pic>
        <p:nvPicPr>
          <p:cNvPr id="234" name="Google Shape;234;p35"/>
          <p:cNvPicPr preferRelativeResize="0"/>
          <p:nvPr/>
        </p:nvPicPr>
        <p:blipFill>
          <a:blip r:embed="rId4">
            <a:alphaModFix/>
          </a:blip>
          <a:stretch>
            <a:fillRect/>
          </a:stretch>
        </p:blipFill>
        <p:spPr>
          <a:xfrm>
            <a:off x="3371549" y="624200"/>
            <a:ext cx="2510876" cy="583300"/>
          </a:xfrm>
          <a:prstGeom prst="rect">
            <a:avLst/>
          </a:prstGeom>
          <a:noFill/>
          <a:ln>
            <a:noFill/>
          </a:ln>
        </p:spPr>
      </p:pic>
      <p:pic>
        <p:nvPicPr>
          <p:cNvPr id="235" name="Google Shape;235;p35"/>
          <p:cNvPicPr preferRelativeResize="0"/>
          <p:nvPr/>
        </p:nvPicPr>
        <p:blipFill>
          <a:blip r:embed="rId5">
            <a:alphaModFix/>
          </a:blip>
          <a:stretch>
            <a:fillRect/>
          </a:stretch>
        </p:blipFill>
        <p:spPr>
          <a:xfrm>
            <a:off x="6038124" y="624200"/>
            <a:ext cx="2510876" cy="583300"/>
          </a:xfrm>
          <a:prstGeom prst="rect">
            <a:avLst/>
          </a:prstGeom>
          <a:noFill/>
          <a:ln>
            <a:noFill/>
          </a:ln>
        </p:spPr>
      </p:pic>
      <p:sp>
        <p:nvSpPr>
          <p:cNvPr id="236" name="Google Shape;236;p35"/>
          <p:cNvSpPr txBox="1"/>
          <p:nvPr/>
        </p:nvSpPr>
        <p:spPr>
          <a:xfrm>
            <a:off x="805117" y="753247"/>
            <a:ext cx="2310600" cy="3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000046"/>
                </a:solidFill>
                <a:latin typeface="Parkinsans SemiBold"/>
                <a:ea typeface="Parkinsans SemiBold"/>
                <a:cs typeface="Parkinsans SemiBold"/>
                <a:sym typeface="Parkinsans SemiBold"/>
              </a:rPr>
              <a:t>Fundraising</a:t>
            </a:r>
            <a:endParaRPr sz="1300">
              <a:solidFill>
                <a:srgbClr val="000046"/>
              </a:solidFill>
              <a:latin typeface="Parkinsans SemiBold"/>
              <a:ea typeface="Parkinsans SemiBold"/>
              <a:cs typeface="Parkinsans SemiBold"/>
              <a:sym typeface="Parkinsans SemiBold"/>
            </a:endParaRPr>
          </a:p>
        </p:txBody>
      </p:sp>
      <p:sp>
        <p:nvSpPr>
          <p:cNvPr id="237" name="Google Shape;237;p35"/>
          <p:cNvSpPr txBox="1"/>
          <p:nvPr/>
        </p:nvSpPr>
        <p:spPr>
          <a:xfrm>
            <a:off x="3471678" y="753247"/>
            <a:ext cx="2310600" cy="3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solidFill>
                  <a:srgbClr val="000046"/>
                </a:solidFill>
                <a:latin typeface="Parkinsans SemiBold"/>
                <a:ea typeface="Parkinsans SemiBold"/>
                <a:cs typeface="Parkinsans SemiBold"/>
                <a:sym typeface="Parkinsans SemiBold"/>
              </a:rPr>
              <a:t>Campaigns</a:t>
            </a:r>
            <a:endParaRPr sz="1600">
              <a:solidFill>
                <a:srgbClr val="000046"/>
              </a:solidFill>
              <a:latin typeface="Parkinsans SemiBold"/>
              <a:ea typeface="Parkinsans SemiBold"/>
              <a:cs typeface="Parkinsans SemiBold"/>
              <a:sym typeface="Parkinsans SemiBold"/>
            </a:endParaRPr>
          </a:p>
        </p:txBody>
      </p:sp>
      <p:sp>
        <p:nvSpPr>
          <p:cNvPr id="238" name="Google Shape;238;p35"/>
          <p:cNvSpPr txBox="1"/>
          <p:nvPr/>
        </p:nvSpPr>
        <p:spPr>
          <a:xfrm>
            <a:off x="6138253" y="753247"/>
            <a:ext cx="2310600" cy="3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chemeClr val="lt1"/>
                </a:solidFill>
                <a:latin typeface="Parkinsans SemiBold"/>
                <a:ea typeface="Parkinsans SemiBold"/>
                <a:cs typeface="Parkinsans SemiBold"/>
                <a:sym typeface="Parkinsans SemiBold"/>
              </a:rPr>
              <a:t>Research</a:t>
            </a:r>
            <a:endParaRPr sz="1300">
              <a:solidFill>
                <a:schemeClr val="lt1"/>
              </a:solidFill>
              <a:latin typeface="Parkinsans SemiBold"/>
              <a:ea typeface="Parkinsans SemiBold"/>
              <a:cs typeface="Parkinsans SemiBold"/>
              <a:sym typeface="Parkinsans SemiBold"/>
            </a:endParaRPr>
          </a:p>
        </p:txBody>
      </p:sp>
      <p:pic>
        <p:nvPicPr>
          <p:cNvPr id="239" name="Google Shape;239;p35"/>
          <p:cNvPicPr preferRelativeResize="0"/>
          <p:nvPr/>
        </p:nvPicPr>
        <p:blipFill>
          <a:blip r:embed="rId6">
            <a:alphaModFix/>
          </a:blip>
          <a:stretch>
            <a:fillRect/>
          </a:stretch>
        </p:blipFill>
        <p:spPr>
          <a:xfrm>
            <a:off x="211413" y="4540889"/>
            <a:ext cx="1514988" cy="508200"/>
          </a:xfrm>
          <a:prstGeom prst="rect">
            <a:avLst/>
          </a:prstGeom>
          <a:noFill/>
          <a:ln>
            <a:noFill/>
          </a:ln>
        </p:spPr>
      </p:pic>
      <p:pic>
        <p:nvPicPr>
          <p:cNvPr id="240" name="Google Shape;240;p35"/>
          <p:cNvPicPr preferRelativeResize="0"/>
          <p:nvPr/>
        </p:nvPicPr>
        <p:blipFill rotWithShape="1">
          <a:blip r:embed="rId7">
            <a:alphaModFix/>
          </a:blip>
          <a:srcRect/>
          <a:stretch/>
        </p:blipFill>
        <p:spPr>
          <a:xfrm>
            <a:off x="1090075" y="3758034"/>
            <a:ext cx="1662029" cy="934888"/>
          </a:xfrm>
          <a:prstGeom prst="rect">
            <a:avLst/>
          </a:prstGeom>
          <a:noFill/>
          <a:ln>
            <a:noFill/>
          </a:ln>
        </p:spPr>
      </p:pic>
      <p:sp>
        <p:nvSpPr>
          <p:cNvPr id="241" name="Google Shape;241;p35"/>
          <p:cNvSpPr txBox="1"/>
          <p:nvPr/>
        </p:nvSpPr>
        <p:spPr>
          <a:xfrm>
            <a:off x="3295275" y="1351500"/>
            <a:ext cx="2511000" cy="2318400"/>
          </a:xfrm>
          <a:prstGeom prst="rect">
            <a:avLst/>
          </a:prstGeom>
          <a:noFill/>
          <a:ln>
            <a:noFill/>
          </a:ln>
        </p:spPr>
        <p:txBody>
          <a:bodyPr spcFirstLastPara="1" wrap="square" lIns="36000" tIns="91425" rIns="0" bIns="91425" anchor="t" anchorCtr="0">
            <a:noAutofit/>
          </a:bodyPr>
          <a:lstStyle/>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Fighting for better support for the Parkinson's community</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Get It On Time</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Can’t Wait</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Benefits campaigning</a:t>
            </a:r>
            <a:endParaRPr sz="1300">
              <a:solidFill>
                <a:srgbClr val="000046"/>
              </a:solidFill>
              <a:highlight>
                <a:srgbClr val="FFFFFF"/>
              </a:highlight>
              <a:latin typeface="Poppins"/>
              <a:ea typeface="Poppins"/>
              <a:cs typeface="Poppins"/>
              <a:sym typeface="Poppins"/>
            </a:endParaRPr>
          </a:p>
          <a:p>
            <a:pPr marL="457200" lvl="0" indent="-311150" algn="l" rtl="0">
              <a:spcBef>
                <a:spcPts val="0"/>
              </a:spcBef>
              <a:spcAft>
                <a:spcPts val="0"/>
              </a:spcAft>
              <a:buClr>
                <a:srgbClr val="000046"/>
              </a:buClr>
              <a:buSzPts val="1300"/>
              <a:buFont typeface="Poppins"/>
              <a:buChar char="●"/>
            </a:pPr>
            <a:r>
              <a:rPr lang="en-GB" sz="1300">
                <a:solidFill>
                  <a:srgbClr val="000046"/>
                </a:solidFill>
                <a:highlight>
                  <a:srgbClr val="FFFFFF"/>
                </a:highlight>
                <a:latin typeface="Poppins"/>
                <a:ea typeface="Poppins"/>
                <a:cs typeface="Poppins"/>
                <a:sym typeface="Poppins"/>
              </a:rPr>
              <a:t>“Parky Charter” with the Movers and Shakers to Downing Street: petition signed by over 20,000 people demanding better services</a:t>
            </a:r>
            <a:endParaRPr sz="1300">
              <a:solidFill>
                <a:srgbClr val="000046"/>
              </a:solidFill>
              <a:highlight>
                <a:srgbClr val="FFFFFF"/>
              </a:highlight>
              <a:latin typeface="Poppins"/>
              <a:ea typeface="Poppins"/>
              <a:cs typeface="Poppins"/>
              <a:sym typeface="Poppins"/>
            </a:endParaRPr>
          </a:p>
        </p:txBody>
      </p:sp>
      <p:pic>
        <p:nvPicPr>
          <p:cNvPr id="242" name="Google Shape;242;p35"/>
          <p:cNvPicPr preferRelativeResize="0"/>
          <p:nvPr/>
        </p:nvPicPr>
        <p:blipFill rotWithShape="1">
          <a:blip r:embed="rId8">
            <a:alphaModFix/>
          </a:blip>
          <a:srcRect/>
          <a:stretch/>
        </p:blipFill>
        <p:spPr>
          <a:xfrm>
            <a:off x="3897649" y="3846150"/>
            <a:ext cx="1348695" cy="758650"/>
          </a:xfrm>
          <a:prstGeom prst="rect">
            <a:avLst/>
          </a:prstGeom>
          <a:noFill/>
          <a:ln>
            <a:noFill/>
          </a:ln>
        </p:spPr>
      </p:pic>
      <p:pic>
        <p:nvPicPr>
          <p:cNvPr id="243" name="Google Shape;243;p35"/>
          <p:cNvPicPr preferRelativeResize="0"/>
          <p:nvPr/>
        </p:nvPicPr>
        <p:blipFill rotWithShape="1">
          <a:blip r:embed="rId9">
            <a:alphaModFix/>
          </a:blip>
          <a:srcRect/>
          <a:stretch/>
        </p:blipFill>
        <p:spPr>
          <a:xfrm>
            <a:off x="6532436" y="4033359"/>
            <a:ext cx="1662029" cy="934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6"/>
          <p:cNvPicPr preferRelativeResize="0"/>
          <p:nvPr/>
        </p:nvPicPr>
        <p:blipFill>
          <a:blip r:embed="rId3">
            <a:alphaModFix/>
          </a:blip>
          <a:stretch>
            <a:fillRect/>
          </a:stretch>
        </p:blipFill>
        <p:spPr>
          <a:xfrm>
            <a:off x="0" y="0"/>
            <a:ext cx="9144003" cy="5147966"/>
          </a:xfrm>
          <a:prstGeom prst="rect">
            <a:avLst/>
          </a:prstGeom>
          <a:noFill/>
          <a:ln>
            <a:noFill/>
          </a:ln>
        </p:spPr>
      </p:pic>
      <p:sp>
        <p:nvSpPr>
          <p:cNvPr id="249" name="Google Shape;249;p36"/>
          <p:cNvSpPr txBox="1"/>
          <p:nvPr/>
        </p:nvSpPr>
        <p:spPr>
          <a:xfrm>
            <a:off x="417950" y="2629363"/>
            <a:ext cx="3805200" cy="80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0046"/>
                </a:solidFill>
                <a:latin typeface="Parkinsans SemiBold"/>
                <a:ea typeface="Parkinsans SemiBold"/>
                <a:cs typeface="Parkinsans SemiBold"/>
                <a:sym typeface="Parkinsans SemiBold"/>
              </a:rPr>
              <a:t>Contact us by emailing</a:t>
            </a:r>
            <a:endParaRPr sz="1600">
              <a:solidFill>
                <a:srgbClr val="000046"/>
              </a:solidFill>
              <a:latin typeface="Parkinsans SemiBold"/>
              <a:ea typeface="Parkinsans SemiBold"/>
              <a:cs typeface="Parkinsans SemiBold"/>
              <a:sym typeface="Parkinsans SemiBold"/>
            </a:endParaRPr>
          </a:p>
          <a:p>
            <a:pPr marL="0" lvl="0" indent="0" algn="l" rtl="0">
              <a:lnSpc>
                <a:spcPct val="100000"/>
              </a:lnSpc>
              <a:spcBef>
                <a:spcPts val="0"/>
              </a:spcBef>
              <a:spcAft>
                <a:spcPts val="0"/>
              </a:spcAft>
              <a:buNone/>
            </a:pPr>
            <a:r>
              <a:rPr lang="en-GB" sz="1600" b="1">
                <a:solidFill>
                  <a:srgbClr val="000046"/>
                </a:solidFill>
                <a:latin typeface="Parkinsans"/>
                <a:ea typeface="Parkinsans"/>
                <a:cs typeface="Parkinsans"/>
                <a:sym typeface="Parkinsans"/>
              </a:rPr>
              <a:t>southlondon@parkinsons.org.uk</a:t>
            </a:r>
            <a:endParaRPr sz="1600" b="1">
              <a:solidFill>
                <a:srgbClr val="000046"/>
              </a:solidFill>
              <a:latin typeface="Parkinsans"/>
              <a:ea typeface="Parkinsans"/>
              <a:cs typeface="Parkinsans"/>
              <a:sym typeface="Parkinsans"/>
            </a:endParaRPr>
          </a:p>
        </p:txBody>
      </p:sp>
      <p:pic>
        <p:nvPicPr>
          <p:cNvPr id="250" name="Google Shape;250;p36"/>
          <p:cNvPicPr preferRelativeResize="0"/>
          <p:nvPr/>
        </p:nvPicPr>
        <p:blipFill rotWithShape="1">
          <a:blip r:embed="rId4">
            <a:alphaModFix/>
          </a:blip>
          <a:srcRect/>
          <a:stretch/>
        </p:blipFill>
        <p:spPr>
          <a:xfrm>
            <a:off x="344966" y="4154914"/>
            <a:ext cx="2644874" cy="724524"/>
          </a:xfrm>
          <a:prstGeom prst="rect">
            <a:avLst/>
          </a:prstGeom>
          <a:noFill/>
          <a:ln>
            <a:noFill/>
          </a:ln>
        </p:spPr>
      </p:pic>
      <p:sp>
        <p:nvSpPr>
          <p:cNvPr id="251" name="Google Shape;251;p36"/>
          <p:cNvSpPr txBox="1"/>
          <p:nvPr/>
        </p:nvSpPr>
        <p:spPr>
          <a:xfrm>
            <a:off x="387600" y="464230"/>
            <a:ext cx="5871900" cy="14490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GB" sz="7000">
                <a:solidFill>
                  <a:srgbClr val="000046"/>
                </a:solidFill>
                <a:latin typeface="Parkinsans ExtraBold"/>
                <a:ea typeface="Parkinsans ExtraBold"/>
                <a:cs typeface="Parkinsans ExtraBold"/>
                <a:sym typeface="Parkinsans ExtraBold"/>
              </a:rPr>
              <a:t>Thank</a:t>
            </a:r>
            <a:endParaRPr sz="7000">
              <a:solidFill>
                <a:srgbClr val="000046"/>
              </a:solidFill>
              <a:latin typeface="Parkinsans ExtraBold"/>
              <a:ea typeface="Parkinsans ExtraBold"/>
              <a:cs typeface="Parkinsans ExtraBold"/>
              <a:sym typeface="Parkinsans ExtraBold"/>
            </a:endParaRPr>
          </a:p>
          <a:p>
            <a:pPr marL="457200" lvl="0" indent="457200" algn="l" rtl="0">
              <a:lnSpc>
                <a:spcPct val="70000"/>
              </a:lnSpc>
              <a:spcBef>
                <a:spcPts val="0"/>
              </a:spcBef>
              <a:spcAft>
                <a:spcPts val="0"/>
              </a:spcAft>
              <a:buNone/>
            </a:pPr>
            <a:r>
              <a:rPr lang="en-GB" sz="7000">
                <a:solidFill>
                  <a:srgbClr val="000046"/>
                </a:solidFill>
                <a:latin typeface="Parkinsans ExtraBold"/>
                <a:ea typeface="Parkinsans ExtraBold"/>
                <a:cs typeface="Parkinsans ExtraBold"/>
                <a:sym typeface="Parkinsans ExtraBold"/>
              </a:rPr>
              <a:t>you!</a:t>
            </a:r>
            <a:endParaRPr sz="7000">
              <a:solidFill>
                <a:srgbClr val="000046"/>
              </a:solidFill>
              <a:latin typeface="Parkinsans ExtraBold"/>
              <a:ea typeface="Parkinsans ExtraBold"/>
              <a:cs typeface="Parkinsans ExtraBold"/>
              <a:sym typeface="Parkinsans ExtraBold"/>
            </a:endParaRPr>
          </a:p>
        </p:txBody>
      </p:sp>
      <p:pic>
        <p:nvPicPr>
          <p:cNvPr id="252" name="Google Shape;252;p36"/>
          <p:cNvPicPr preferRelativeResize="0"/>
          <p:nvPr/>
        </p:nvPicPr>
        <p:blipFill>
          <a:blip r:embed="rId5">
            <a:alphaModFix/>
          </a:blip>
          <a:stretch>
            <a:fillRect/>
          </a:stretch>
        </p:blipFill>
        <p:spPr>
          <a:xfrm rot="-218567">
            <a:off x="1348441" y="1814195"/>
            <a:ext cx="2289892" cy="864208"/>
          </a:xfrm>
          <a:prstGeom prst="rect">
            <a:avLst/>
          </a:prstGeom>
          <a:noFill/>
          <a:ln>
            <a:noFill/>
          </a:ln>
        </p:spPr>
      </p:pic>
      <p:sp>
        <p:nvSpPr>
          <p:cNvPr id="253" name="Google Shape;253;p36"/>
          <p:cNvSpPr txBox="1"/>
          <p:nvPr/>
        </p:nvSpPr>
        <p:spPr>
          <a:xfrm>
            <a:off x="417950" y="3345513"/>
            <a:ext cx="3805200" cy="80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solidFill>
                  <a:srgbClr val="000046"/>
                </a:solidFill>
                <a:latin typeface="Parkinsans SemiBold"/>
                <a:ea typeface="Parkinsans SemiBold"/>
                <a:cs typeface="Parkinsans SemiBold"/>
                <a:sym typeface="Parkinsans SemiBold"/>
              </a:rPr>
              <a:t>Or call our helpline on</a:t>
            </a:r>
            <a:endParaRPr sz="1600">
              <a:solidFill>
                <a:srgbClr val="000046"/>
              </a:solidFill>
              <a:latin typeface="Parkinsans SemiBold"/>
              <a:ea typeface="Parkinsans SemiBold"/>
              <a:cs typeface="Parkinsans SemiBold"/>
              <a:sym typeface="Parkinsans SemiBold"/>
            </a:endParaRPr>
          </a:p>
          <a:p>
            <a:pPr marL="0" lvl="0" indent="0" algn="l" rtl="0">
              <a:lnSpc>
                <a:spcPct val="100000"/>
              </a:lnSpc>
              <a:spcBef>
                <a:spcPts val="0"/>
              </a:spcBef>
              <a:spcAft>
                <a:spcPts val="0"/>
              </a:spcAft>
              <a:buNone/>
            </a:pPr>
            <a:r>
              <a:rPr lang="en-GB" sz="1600" b="1">
                <a:solidFill>
                  <a:srgbClr val="000046"/>
                </a:solidFill>
                <a:latin typeface="Parkinsans"/>
                <a:ea typeface="Parkinsans"/>
                <a:cs typeface="Parkinsans"/>
                <a:sym typeface="Parkinsans"/>
              </a:rPr>
              <a:t>0808 800 0303</a:t>
            </a:r>
            <a:endParaRPr sz="1600" b="1">
              <a:solidFill>
                <a:srgbClr val="000046"/>
              </a:solidFill>
              <a:latin typeface="Parkinsans"/>
              <a:ea typeface="Parkinsans"/>
              <a:cs typeface="Parkinsans"/>
              <a:sym typeface="Parkin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None/>
            </a:pPr>
            <a:r>
              <a:rPr lang="en-GB" sz="2000" b="1">
                <a:solidFill>
                  <a:srgbClr val="0050C7"/>
                </a:solidFill>
                <a:latin typeface="Parkinsans"/>
                <a:ea typeface="Parkinsans"/>
                <a:cs typeface="Parkinsans"/>
                <a:sym typeface="Parkinsans"/>
              </a:rPr>
              <a:t>Parkinson’s in the UK</a:t>
            </a:r>
            <a:endParaRPr sz="2000" b="1">
              <a:solidFill>
                <a:srgbClr val="0050C7"/>
              </a:solidFill>
              <a:latin typeface="Parkinsans"/>
              <a:ea typeface="Parkinsans"/>
              <a:cs typeface="Parkinsans"/>
              <a:sym typeface="Parkinsans"/>
            </a:endParaRPr>
          </a:p>
        </p:txBody>
      </p:sp>
      <p:pic>
        <p:nvPicPr>
          <p:cNvPr id="105" name="Google Shape;105;p21"/>
          <p:cNvPicPr preferRelativeResize="0"/>
          <p:nvPr/>
        </p:nvPicPr>
        <p:blipFill>
          <a:blip r:embed="rId3">
            <a:alphaModFix/>
          </a:blip>
          <a:stretch>
            <a:fillRect/>
          </a:stretch>
        </p:blipFill>
        <p:spPr>
          <a:xfrm>
            <a:off x="211413" y="4540889"/>
            <a:ext cx="1514988" cy="508200"/>
          </a:xfrm>
          <a:prstGeom prst="rect">
            <a:avLst/>
          </a:prstGeom>
          <a:noFill/>
          <a:ln>
            <a:noFill/>
          </a:ln>
        </p:spPr>
      </p:pic>
      <p:pic>
        <p:nvPicPr>
          <p:cNvPr id="106" name="Google Shape;106;p21"/>
          <p:cNvPicPr preferRelativeResize="0"/>
          <p:nvPr/>
        </p:nvPicPr>
        <p:blipFill rotWithShape="1">
          <a:blip r:embed="rId4">
            <a:alphaModFix/>
          </a:blip>
          <a:srcRect/>
          <a:stretch/>
        </p:blipFill>
        <p:spPr>
          <a:xfrm>
            <a:off x="-533400" y="599497"/>
            <a:ext cx="3506227" cy="1972250"/>
          </a:xfrm>
          <a:prstGeom prst="rect">
            <a:avLst/>
          </a:prstGeom>
          <a:noFill/>
          <a:ln>
            <a:noFill/>
          </a:ln>
        </p:spPr>
      </p:pic>
      <p:sp>
        <p:nvSpPr>
          <p:cNvPr id="107" name="Google Shape;107;p21"/>
          <p:cNvSpPr txBox="1"/>
          <p:nvPr/>
        </p:nvSpPr>
        <p:spPr>
          <a:xfrm>
            <a:off x="439175" y="3000013"/>
            <a:ext cx="4537800" cy="1077600"/>
          </a:xfrm>
          <a:prstGeom prst="rect">
            <a:avLst/>
          </a:prstGeom>
          <a:noFill/>
          <a:ln>
            <a:noFill/>
          </a:ln>
        </p:spPr>
        <p:txBody>
          <a:bodyPr spcFirstLastPara="1" wrap="square" lIns="91425" tIns="91425" rIns="91425" bIns="91425" anchor="t" anchorCtr="0">
            <a:noAutofit/>
          </a:bodyPr>
          <a:lstStyle/>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59% of people living with Parkinson’s today are male</a:t>
            </a:r>
            <a:endParaRPr sz="1100">
              <a:solidFill>
                <a:schemeClr val="dk1"/>
              </a:solidFill>
              <a:highlight>
                <a:srgbClr val="FFFFFF"/>
              </a:highlight>
              <a:latin typeface="Parkinsans"/>
              <a:ea typeface="Parkinsans"/>
              <a:cs typeface="Parkinsans"/>
              <a:sym typeface="Parkinsans"/>
            </a:endParaRPr>
          </a:p>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The average age of diagnosis was 69 years old</a:t>
            </a:r>
            <a:endParaRPr sz="1100">
              <a:solidFill>
                <a:schemeClr val="dk1"/>
              </a:solidFill>
              <a:highlight>
                <a:srgbClr val="FFFFFF"/>
              </a:highlight>
              <a:latin typeface="Parkinsans"/>
              <a:ea typeface="Parkinsans"/>
              <a:cs typeface="Parkinsans"/>
              <a:sym typeface="Parkinsans"/>
            </a:endParaRPr>
          </a:p>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1 in 16 (6.2%) were diagnosed under the age of 50 </a:t>
            </a:r>
            <a:endParaRPr sz="1100">
              <a:solidFill>
                <a:schemeClr val="dk1"/>
              </a:solidFill>
              <a:highlight>
                <a:srgbClr val="FFFFFF"/>
              </a:highlight>
              <a:latin typeface="Parkinsans"/>
              <a:ea typeface="Parkinsans"/>
              <a:cs typeface="Parkinsans"/>
              <a:sym typeface="Parkinsans"/>
            </a:endParaRPr>
          </a:p>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More than 1 in 3 people with Parkinson’s were of working age (under 67) when they were diagnosed </a:t>
            </a:r>
            <a:endParaRPr sz="1100">
              <a:solidFill>
                <a:schemeClr val="dk1"/>
              </a:solidFill>
              <a:highlight>
                <a:srgbClr val="FFFFFF"/>
              </a:highlight>
              <a:latin typeface="Parkinsans"/>
              <a:ea typeface="Parkinsans"/>
              <a:cs typeface="Parkinsans"/>
              <a:sym typeface="Parkinsans"/>
            </a:endParaRPr>
          </a:p>
          <a:p>
            <a:pPr marL="0" lvl="0" indent="0" algn="l" rtl="0">
              <a:spcBef>
                <a:spcPts val="1200"/>
              </a:spcBef>
              <a:spcAft>
                <a:spcPts val="0"/>
              </a:spcAft>
              <a:buNone/>
            </a:pPr>
            <a:endParaRPr sz="1800">
              <a:solidFill>
                <a:schemeClr val="dk2"/>
              </a:solidFill>
            </a:endParaRPr>
          </a:p>
        </p:txBody>
      </p:sp>
      <p:sp>
        <p:nvSpPr>
          <p:cNvPr id="108" name="Google Shape;108;p21"/>
          <p:cNvSpPr txBox="1"/>
          <p:nvPr/>
        </p:nvSpPr>
        <p:spPr>
          <a:xfrm>
            <a:off x="1974025" y="699975"/>
            <a:ext cx="6150300" cy="13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latin typeface="Parkinsans Medium"/>
                <a:ea typeface="Parkinsans Medium"/>
                <a:cs typeface="Parkinsans Medium"/>
                <a:sym typeface="Parkinsans Medium"/>
              </a:rPr>
              <a:t>There are 166,000 people living with Parkinson’s in the UK</a:t>
            </a:r>
            <a:endParaRPr sz="1800">
              <a:solidFill>
                <a:schemeClr val="dk2"/>
              </a:solidFill>
              <a:latin typeface="Parkinsans Medium"/>
              <a:ea typeface="Parkinsans Medium"/>
              <a:cs typeface="Parkinsans Medium"/>
              <a:sym typeface="Parkinsans Medium"/>
            </a:endParaRPr>
          </a:p>
        </p:txBody>
      </p:sp>
      <p:sp>
        <p:nvSpPr>
          <p:cNvPr id="109" name="Google Shape;109;p21"/>
          <p:cNvSpPr txBox="1"/>
          <p:nvPr/>
        </p:nvSpPr>
        <p:spPr>
          <a:xfrm>
            <a:off x="2029100" y="1487950"/>
            <a:ext cx="4128900" cy="1048800"/>
          </a:xfrm>
          <a:prstGeom prst="rect">
            <a:avLst/>
          </a:prstGeom>
          <a:noFill/>
          <a:ln>
            <a:noFill/>
          </a:ln>
        </p:spPr>
        <p:txBody>
          <a:bodyPr spcFirstLastPara="1" wrap="square" lIns="91425" tIns="91425" rIns="91425" bIns="91425" anchor="t" anchorCtr="0">
            <a:noAutofit/>
          </a:bodyPr>
          <a:lstStyle/>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28,000 people will be diagnosed with Parkinson’s this year. </a:t>
            </a:r>
            <a:endParaRPr sz="1100">
              <a:solidFill>
                <a:schemeClr val="dk1"/>
              </a:solidFill>
              <a:highlight>
                <a:srgbClr val="FFFFFF"/>
              </a:highlight>
              <a:latin typeface="Parkinsans"/>
              <a:ea typeface="Parkinsans"/>
              <a:cs typeface="Parkinsans"/>
              <a:sym typeface="Parkinsans"/>
            </a:endParaRPr>
          </a:p>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That’s one new diagnosis every 20 minutes</a:t>
            </a:r>
            <a:endParaRPr sz="1100">
              <a:solidFill>
                <a:schemeClr val="dk1"/>
              </a:solidFill>
              <a:highlight>
                <a:srgbClr val="FFFFFF"/>
              </a:highlight>
              <a:latin typeface="Parkinsans"/>
              <a:ea typeface="Parkinsans"/>
              <a:cs typeface="Parkinsans"/>
              <a:sym typeface="Parkinsans"/>
            </a:endParaRPr>
          </a:p>
          <a:p>
            <a:pPr marL="457200" lvl="0" indent="-298450" algn="l" rtl="0">
              <a:lnSpc>
                <a:spcPct val="113000"/>
              </a:lnSpc>
              <a:spcBef>
                <a:spcPts val="0"/>
              </a:spcBef>
              <a:spcAft>
                <a:spcPts val="0"/>
              </a:spcAft>
              <a:buClr>
                <a:schemeClr val="dk1"/>
              </a:buClr>
              <a:buSzPts val="1100"/>
              <a:buFont typeface="Parkinsans"/>
              <a:buChar char="●"/>
            </a:pPr>
            <a:r>
              <a:rPr lang="en-GB" sz="1100">
                <a:solidFill>
                  <a:schemeClr val="dk1"/>
                </a:solidFill>
                <a:highlight>
                  <a:srgbClr val="FFFFFF"/>
                </a:highlight>
                <a:latin typeface="Parkinsans"/>
                <a:ea typeface="Parkinsans"/>
                <a:cs typeface="Parkinsans"/>
                <a:sym typeface="Parkinsans"/>
              </a:rPr>
              <a:t>More people are being diagnosed with Parkinsonisms than before</a:t>
            </a:r>
            <a:endParaRPr sz="1100">
              <a:solidFill>
                <a:schemeClr val="dk1"/>
              </a:solidFill>
              <a:highlight>
                <a:srgbClr val="FFFFFF"/>
              </a:highlight>
              <a:latin typeface="Parkinsans"/>
              <a:ea typeface="Parkinsans"/>
              <a:cs typeface="Parkinsans"/>
              <a:sym typeface="Parkinsans"/>
            </a:endParaRPr>
          </a:p>
          <a:p>
            <a:pPr marL="0" lvl="0" indent="0" algn="l" rtl="0">
              <a:spcBef>
                <a:spcPts val="1200"/>
              </a:spcBef>
              <a:spcAft>
                <a:spcPts val="0"/>
              </a:spcAft>
              <a:buNone/>
            </a:pPr>
            <a:endParaRPr sz="1800">
              <a:solidFill>
                <a:schemeClr val="dk2"/>
              </a:solidFill>
            </a:endParaRPr>
          </a:p>
        </p:txBody>
      </p:sp>
      <p:pic>
        <p:nvPicPr>
          <p:cNvPr id="110" name="Google Shape;110;p21" title="PUK_Iconography_Sky_RGB_Group of people.png"/>
          <p:cNvPicPr preferRelativeResize="0"/>
          <p:nvPr/>
        </p:nvPicPr>
        <p:blipFill>
          <a:blip r:embed="rId5">
            <a:alphaModFix/>
          </a:blip>
          <a:stretch>
            <a:fillRect/>
          </a:stretch>
        </p:blipFill>
        <p:spPr>
          <a:xfrm>
            <a:off x="4406825" y="2438050"/>
            <a:ext cx="2201526" cy="2201526"/>
          </a:xfrm>
          <a:prstGeom prst="rect">
            <a:avLst/>
          </a:prstGeom>
          <a:noFill/>
          <a:ln>
            <a:noFill/>
          </a:ln>
        </p:spPr>
      </p:pic>
      <p:sp>
        <p:nvSpPr>
          <p:cNvPr id="111" name="Google Shape;111;p21"/>
          <p:cNvSpPr/>
          <p:nvPr/>
        </p:nvSpPr>
        <p:spPr>
          <a:xfrm>
            <a:off x="6504100" y="1250475"/>
            <a:ext cx="2532300" cy="3531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21"/>
          <p:cNvSpPr txBox="1"/>
          <p:nvPr/>
        </p:nvSpPr>
        <p:spPr>
          <a:xfrm>
            <a:off x="7126825" y="1289825"/>
            <a:ext cx="151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rgbClr val="0050C7"/>
                </a:solidFill>
                <a:latin typeface="Parkinsans"/>
                <a:ea typeface="Parkinsans"/>
                <a:cs typeface="Parkinsans"/>
                <a:sym typeface="Parkinsans"/>
              </a:rPr>
              <a:t>In London</a:t>
            </a:r>
            <a:endParaRPr sz="1800" b="1">
              <a:solidFill>
                <a:srgbClr val="0050C7"/>
              </a:solidFill>
              <a:latin typeface="Parkinsans"/>
              <a:ea typeface="Parkinsans"/>
              <a:cs typeface="Parkinsans"/>
              <a:sym typeface="Parkinsans"/>
            </a:endParaRPr>
          </a:p>
        </p:txBody>
      </p:sp>
      <p:sp>
        <p:nvSpPr>
          <p:cNvPr id="113" name="Google Shape;113;p21"/>
          <p:cNvSpPr txBox="1"/>
          <p:nvPr/>
        </p:nvSpPr>
        <p:spPr>
          <a:xfrm>
            <a:off x="6732175" y="1856075"/>
            <a:ext cx="2036700" cy="5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There are </a:t>
            </a:r>
            <a:endParaRPr sz="1800">
              <a:solidFill>
                <a:schemeClr val="dk2"/>
              </a:solidFill>
            </a:endParaRPr>
          </a:p>
          <a:p>
            <a:pPr marL="0" lvl="0" indent="0" algn="l" rtl="0">
              <a:spcBef>
                <a:spcPts val="0"/>
              </a:spcBef>
              <a:spcAft>
                <a:spcPts val="0"/>
              </a:spcAft>
              <a:buNone/>
            </a:pPr>
            <a:r>
              <a:rPr lang="en-GB" sz="1800">
                <a:solidFill>
                  <a:schemeClr val="dk2"/>
                </a:solidFill>
              </a:rPr>
              <a:t>14,220 people with Parkinson’s living in London</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2,010 newly diagnosed each year</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p:nvPr/>
        </p:nvSpPr>
        <p:spPr>
          <a:xfrm>
            <a:off x="345846" y="280619"/>
            <a:ext cx="7221300" cy="1325700"/>
          </a:xfrm>
          <a:prstGeom prst="rect">
            <a:avLst/>
          </a:prstGeom>
          <a:noFill/>
          <a:ln>
            <a:noFill/>
          </a:ln>
        </p:spPr>
        <p:txBody>
          <a:bodyPr spcFirstLastPara="1" wrap="square" lIns="0" tIns="0" rIns="0" bIns="0" anchor="t" anchorCtr="0">
            <a:noAutofit/>
          </a:bodyPr>
          <a:lstStyle/>
          <a:p>
            <a:pPr marL="0" lvl="0" indent="0" algn="l" rtl="0">
              <a:lnSpc>
                <a:spcPct val="211111"/>
              </a:lnSpc>
              <a:spcBef>
                <a:spcPts val="0"/>
              </a:spcBef>
              <a:spcAft>
                <a:spcPts val="0"/>
              </a:spcAft>
              <a:buNone/>
            </a:pPr>
            <a:r>
              <a:rPr lang="en-GB" sz="3200" b="1">
                <a:solidFill>
                  <a:srgbClr val="0050C7"/>
                </a:solidFill>
                <a:latin typeface="Parkinsans"/>
                <a:ea typeface="Parkinsans"/>
                <a:cs typeface="Parkinsans"/>
                <a:sym typeface="Parkinsans"/>
              </a:rPr>
              <a:t>What is Parkinson’s </a:t>
            </a:r>
            <a:endParaRPr sz="3200" b="1">
              <a:solidFill>
                <a:srgbClr val="0050C7"/>
              </a:solidFill>
              <a:latin typeface="Parkinsans"/>
              <a:ea typeface="Parkinsans"/>
              <a:cs typeface="Parkinsans"/>
              <a:sym typeface="Parkinsans"/>
            </a:endParaRPr>
          </a:p>
        </p:txBody>
      </p:sp>
      <p:sp>
        <p:nvSpPr>
          <p:cNvPr id="119" name="Google Shape;119;p22"/>
          <p:cNvSpPr txBox="1"/>
          <p:nvPr/>
        </p:nvSpPr>
        <p:spPr>
          <a:xfrm>
            <a:off x="219000" y="817375"/>
            <a:ext cx="6308700" cy="3522900"/>
          </a:xfrm>
          <a:prstGeom prst="rect">
            <a:avLst/>
          </a:prstGeom>
          <a:noFill/>
          <a:ln>
            <a:noFill/>
          </a:ln>
        </p:spPr>
        <p:txBody>
          <a:bodyPr spcFirstLastPara="1" wrap="square" lIns="0" tIns="0" rIns="0" bIns="0" anchor="t" anchorCtr="0">
            <a:noAutofit/>
          </a:bodyPr>
          <a:lstStyle/>
          <a:p>
            <a:pPr marL="457200" marR="414075" lvl="0" indent="-330200" algn="l" rtl="0">
              <a:lnSpc>
                <a:spcPct val="150000"/>
              </a:lnSpc>
              <a:spcBef>
                <a:spcPts val="2435"/>
              </a:spcBef>
              <a:spcAft>
                <a:spcPts val="0"/>
              </a:spcAft>
              <a:buClr>
                <a:srgbClr val="000046"/>
              </a:buClr>
              <a:buSzPts val="1600"/>
              <a:buFont typeface="Nunito"/>
              <a:buChar char="●"/>
            </a:pPr>
            <a:r>
              <a:rPr lang="en-GB" sz="1600">
                <a:latin typeface="Poppins"/>
                <a:ea typeface="Poppins"/>
                <a:cs typeface="Poppins"/>
                <a:sym typeface="Poppins"/>
              </a:rPr>
              <a:t>A condition for which there is </a:t>
            </a:r>
            <a:r>
              <a:rPr lang="en-GB" sz="1600" b="1">
                <a:solidFill>
                  <a:srgbClr val="00B0F0"/>
                </a:solidFill>
                <a:latin typeface="Poppins"/>
                <a:ea typeface="Poppins"/>
                <a:cs typeface="Poppins"/>
                <a:sym typeface="Poppins"/>
              </a:rPr>
              <a:t>no cure</a:t>
            </a:r>
            <a:r>
              <a:rPr lang="en-GB" sz="1600">
                <a:latin typeface="Poppins"/>
                <a:ea typeface="Poppins"/>
                <a:cs typeface="Poppins"/>
                <a:sym typeface="Poppins"/>
              </a:rPr>
              <a:t>. </a:t>
            </a:r>
            <a:endParaRPr sz="1600">
              <a:latin typeface="Poppins"/>
              <a:ea typeface="Poppins"/>
              <a:cs typeface="Poppins"/>
              <a:sym typeface="Poppins"/>
            </a:endParaRPr>
          </a:p>
          <a:p>
            <a:pPr marL="457200" marR="414075" lvl="0" indent="-330200" algn="l" rtl="0">
              <a:lnSpc>
                <a:spcPct val="150000"/>
              </a:lnSpc>
              <a:spcBef>
                <a:spcPts val="0"/>
              </a:spcBef>
              <a:spcAft>
                <a:spcPts val="0"/>
              </a:spcAft>
              <a:buClr>
                <a:srgbClr val="000000"/>
              </a:buClr>
              <a:buSzPts val="1600"/>
              <a:buFont typeface="Nunito"/>
              <a:buChar char="●"/>
            </a:pPr>
            <a:r>
              <a:rPr lang="en-GB" sz="1600">
                <a:latin typeface="Poppins"/>
                <a:ea typeface="Poppins"/>
                <a:cs typeface="Poppins"/>
                <a:sym typeface="Poppins"/>
              </a:rPr>
              <a:t>Caused by the </a:t>
            </a:r>
            <a:r>
              <a:rPr lang="en-GB" sz="1600" b="1">
                <a:solidFill>
                  <a:srgbClr val="00B0F0"/>
                </a:solidFill>
                <a:latin typeface="Poppins"/>
                <a:ea typeface="Poppins"/>
                <a:cs typeface="Poppins"/>
                <a:sym typeface="Poppins"/>
              </a:rPr>
              <a:t>lack of dopamine, “feel good” chemical messenger, </a:t>
            </a:r>
            <a:r>
              <a:rPr lang="en-GB" sz="1600">
                <a:latin typeface="Poppins"/>
                <a:ea typeface="Poppins"/>
                <a:cs typeface="Poppins"/>
                <a:sym typeface="Poppins"/>
              </a:rPr>
              <a:t>in the brain.</a:t>
            </a:r>
            <a:r>
              <a:rPr lang="en-GB" sz="1600" b="1">
                <a:solidFill>
                  <a:srgbClr val="00B0F0"/>
                </a:solidFill>
                <a:latin typeface="Poppins"/>
                <a:ea typeface="Poppins"/>
                <a:cs typeface="Poppins"/>
                <a:sym typeface="Poppins"/>
              </a:rPr>
              <a:t> </a:t>
            </a:r>
            <a:endParaRPr sz="1600" b="1">
              <a:solidFill>
                <a:srgbClr val="00B0F0"/>
              </a:solidFill>
              <a:latin typeface="Poppins"/>
              <a:ea typeface="Poppins"/>
              <a:cs typeface="Poppins"/>
              <a:sym typeface="Poppins"/>
            </a:endParaRPr>
          </a:p>
          <a:p>
            <a:pPr marL="457200" marR="414075" lvl="0" indent="-330200" algn="l" rtl="0">
              <a:lnSpc>
                <a:spcPct val="150000"/>
              </a:lnSpc>
              <a:spcBef>
                <a:spcPts val="0"/>
              </a:spcBef>
              <a:spcAft>
                <a:spcPts val="0"/>
              </a:spcAft>
              <a:buClr>
                <a:srgbClr val="00B0F0"/>
              </a:buClr>
              <a:buSzPts val="1600"/>
              <a:buFont typeface="Poppins"/>
              <a:buChar char="●"/>
            </a:pPr>
            <a:r>
              <a:rPr lang="en-GB" sz="1600" b="1">
                <a:solidFill>
                  <a:srgbClr val="00B0F0"/>
                </a:solidFill>
                <a:latin typeface="Poppins"/>
                <a:ea typeface="Poppins"/>
                <a:cs typeface="Poppins"/>
                <a:sym typeface="Poppins"/>
              </a:rPr>
              <a:t>People have good and bad days and good and bad hours.</a:t>
            </a:r>
            <a:endParaRPr sz="1600" b="1">
              <a:solidFill>
                <a:srgbClr val="00B0F0"/>
              </a:solidFill>
              <a:latin typeface="Poppins"/>
              <a:ea typeface="Poppins"/>
              <a:cs typeface="Poppins"/>
              <a:sym typeface="Poppins"/>
            </a:endParaRPr>
          </a:p>
          <a:p>
            <a:pPr marL="457200" marR="414075" lvl="0" indent="-330200" algn="l" rtl="0">
              <a:lnSpc>
                <a:spcPct val="150000"/>
              </a:lnSpc>
              <a:spcBef>
                <a:spcPts val="0"/>
              </a:spcBef>
              <a:spcAft>
                <a:spcPts val="0"/>
              </a:spcAft>
              <a:buClr>
                <a:srgbClr val="000046"/>
              </a:buClr>
              <a:buSzPts val="1600"/>
              <a:buFont typeface="Nunito"/>
              <a:buChar char="●"/>
            </a:pPr>
            <a:r>
              <a:rPr lang="en-GB" sz="1600">
                <a:latin typeface="Poppins"/>
                <a:ea typeface="Poppins"/>
                <a:cs typeface="Poppins"/>
                <a:sym typeface="Poppins"/>
              </a:rPr>
              <a:t>A</a:t>
            </a:r>
            <a:r>
              <a:rPr lang="en-GB" sz="1600" b="1">
                <a:solidFill>
                  <a:srgbClr val="00B0F0"/>
                </a:solidFill>
                <a:latin typeface="Poppins"/>
                <a:ea typeface="Poppins"/>
                <a:cs typeface="Poppins"/>
                <a:sym typeface="Poppins"/>
              </a:rPr>
              <a:t> </a:t>
            </a:r>
            <a:r>
              <a:rPr lang="en-GB" sz="1600">
                <a:latin typeface="Poppins"/>
                <a:ea typeface="Poppins"/>
                <a:cs typeface="Poppins"/>
                <a:sym typeface="Poppins"/>
              </a:rPr>
              <a:t>condition which </a:t>
            </a:r>
            <a:r>
              <a:rPr lang="en-GB" sz="1600" b="1">
                <a:solidFill>
                  <a:srgbClr val="00B0F0"/>
                </a:solidFill>
                <a:latin typeface="Poppins"/>
                <a:ea typeface="Poppins"/>
                <a:cs typeface="Poppins"/>
                <a:sym typeface="Poppins"/>
              </a:rPr>
              <a:t>gets worse over time</a:t>
            </a:r>
            <a:r>
              <a:rPr lang="en-GB" sz="1600">
                <a:latin typeface="Poppins"/>
                <a:ea typeface="Poppins"/>
                <a:cs typeface="Poppins"/>
                <a:sym typeface="Poppins"/>
              </a:rPr>
              <a:t>.</a:t>
            </a:r>
            <a:endParaRPr sz="1600">
              <a:latin typeface="Poppins"/>
              <a:ea typeface="Poppins"/>
              <a:cs typeface="Poppins"/>
              <a:sym typeface="Poppins"/>
            </a:endParaRPr>
          </a:p>
          <a:p>
            <a:pPr marL="457200" marR="414075" lvl="0" indent="-330200" algn="l" rtl="0">
              <a:lnSpc>
                <a:spcPct val="150000"/>
              </a:lnSpc>
              <a:spcBef>
                <a:spcPts val="0"/>
              </a:spcBef>
              <a:spcAft>
                <a:spcPts val="0"/>
              </a:spcAft>
              <a:buClr>
                <a:srgbClr val="000046"/>
              </a:buClr>
              <a:buSzPts val="1600"/>
              <a:buFont typeface="Nunito"/>
              <a:buChar char="●"/>
            </a:pPr>
            <a:r>
              <a:rPr lang="en-GB" sz="1600">
                <a:latin typeface="Poppins"/>
                <a:ea typeface="Poppins"/>
                <a:cs typeface="Poppins"/>
                <a:sym typeface="Poppins"/>
              </a:rPr>
              <a:t>Condition which affects </a:t>
            </a:r>
            <a:r>
              <a:rPr lang="en-GB" sz="1600" b="1">
                <a:solidFill>
                  <a:srgbClr val="00B0F0"/>
                </a:solidFill>
                <a:latin typeface="Poppins"/>
                <a:ea typeface="Poppins"/>
                <a:cs typeface="Poppins"/>
                <a:sym typeface="Poppins"/>
              </a:rPr>
              <a:t>movement (walking)</a:t>
            </a:r>
            <a:r>
              <a:rPr lang="en-GB" sz="1600">
                <a:latin typeface="Poppins"/>
                <a:ea typeface="Poppins"/>
                <a:cs typeface="Poppins"/>
                <a:sym typeface="Poppins"/>
              </a:rPr>
              <a:t>, as well as a range of  </a:t>
            </a:r>
            <a:r>
              <a:rPr lang="en-GB" sz="1600" b="1">
                <a:solidFill>
                  <a:srgbClr val="00B0F0"/>
                </a:solidFill>
                <a:latin typeface="Poppins"/>
                <a:ea typeface="Poppins"/>
                <a:cs typeface="Poppins"/>
                <a:sym typeface="Poppins"/>
              </a:rPr>
              <a:t>non-movement </a:t>
            </a:r>
            <a:r>
              <a:rPr lang="en-GB" sz="1600">
                <a:latin typeface="Poppins"/>
                <a:ea typeface="Poppins"/>
                <a:cs typeface="Poppins"/>
                <a:sym typeface="Poppins"/>
              </a:rPr>
              <a:t>symptoms. </a:t>
            </a:r>
            <a:endParaRPr sz="1600">
              <a:latin typeface="Poppins"/>
              <a:ea typeface="Poppins"/>
              <a:cs typeface="Poppins"/>
              <a:sym typeface="Poppins"/>
            </a:endParaRPr>
          </a:p>
          <a:p>
            <a:pPr marL="0" lvl="0" indent="0" algn="l" rtl="0">
              <a:lnSpc>
                <a:spcPct val="150000"/>
              </a:lnSpc>
              <a:spcBef>
                <a:spcPts val="0"/>
              </a:spcBef>
              <a:spcAft>
                <a:spcPts val="0"/>
              </a:spcAft>
              <a:buNone/>
            </a:pPr>
            <a:endParaRPr sz="2000" b="1">
              <a:solidFill>
                <a:srgbClr val="00AEEB"/>
              </a:solidFill>
              <a:highlight>
                <a:srgbClr val="FFFFFF"/>
              </a:highlight>
            </a:endParaRPr>
          </a:p>
        </p:txBody>
      </p:sp>
      <p:pic>
        <p:nvPicPr>
          <p:cNvPr id="120" name="Google Shape;120;p22"/>
          <p:cNvPicPr preferRelativeResize="0"/>
          <p:nvPr/>
        </p:nvPicPr>
        <p:blipFill>
          <a:blip r:embed="rId3">
            <a:alphaModFix/>
          </a:blip>
          <a:stretch>
            <a:fillRect/>
          </a:stretch>
        </p:blipFill>
        <p:spPr>
          <a:xfrm>
            <a:off x="6063561" y="2756022"/>
            <a:ext cx="2272973" cy="1278550"/>
          </a:xfrm>
          <a:prstGeom prst="rect">
            <a:avLst/>
          </a:prstGeom>
          <a:noFill/>
          <a:ln>
            <a:noFill/>
          </a:ln>
        </p:spPr>
      </p:pic>
      <p:pic>
        <p:nvPicPr>
          <p:cNvPr id="121" name="Google Shape;121;p22"/>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p:nvPr/>
        </p:nvSpPr>
        <p:spPr>
          <a:xfrm>
            <a:off x="345846" y="280619"/>
            <a:ext cx="7221300" cy="1325700"/>
          </a:xfrm>
          <a:prstGeom prst="rect">
            <a:avLst/>
          </a:prstGeom>
          <a:noFill/>
          <a:ln>
            <a:noFill/>
          </a:ln>
        </p:spPr>
        <p:txBody>
          <a:bodyPr spcFirstLastPara="1" wrap="square" lIns="0" tIns="0" rIns="0" bIns="0" anchor="t" anchorCtr="0">
            <a:noAutofit/>
          </a:bodyPr>
          <a:lstStyle/>
          <a:p>
            <a:pPr marL="0" lvl="0" indent="0" algn="l" rtl="0">
              <a:lnSpc>
                <a:spcPct val="211111"/>
              </a:lnSpc>
              <a:spcBef>
                <a:spcPts val="0"/>
              </a:spcBef>
              <a:spcAft>
                <a:spcPts val="0"/>
              </a:spcAft>
              <a:buNone/>
            </a:pPr>
            <a:r>
              <a:rPr lang="en-GB" sz="3200" b="1">
                <a:solidFill>
                  <a:srgbClr val="0050C7"/>
                </a:solidFill>
                <a:latin typeface="Parkinsans"/>
                <a:ea typeface="Parkinsans"/>
                <a:cs typeface="Parkinsans"/>
                <a:sym typeface="Parkinsans"/>
              </a:rPr>
              <a:t>What causes Parkinson’s</a:t>
            </a:r>
            <a:endParaRPr sz="3200" b="1">
              <a:solidFill>
                <a:srgbClr val="0050C7"/>
              </a:solidFill>
              <a:latin typeface="Parkinsans"/>
              <a:ea typeface="Parkinsans"/>
              <a:cs typeface="Parkinsans"/>
              <a:sym typeface="Parkinsans"/>
            </a:endParaRPr>
          </a:p>
        </p:txBody>
      </p:sp>
      <p:sp>
        <p:nvSpPr>
          <p:cNvPr id="127" name="Google Shape;127;p23"/>
          <p:cNvSpPr txBox="1"/>
          <p:nvPr/>
        </p:nvSpPr>
        <p:spPr>
          <a:xfrm>
            <a:off x="454950" y="1108325"/>
            <a:ext cx="6789600" cy="3217200"/>
          </a:xfrm>
          <a:prstGeom prst="rect">
            <a:avLst/>
          </a:prstGeom>
          <a:noFill/>
          <a:ln>
            <a:noFill/>
          </a:ln>
        </p:spPr>
        <p:txBody>
          <a:bodyPr spcFirstLastPara="1" wrap="square" lIns="0" tIns="0" rIns="0" bIns="0" anchor="t" anchorCtr="0">
            <a:noAutofit/>
          </a:bodyPr>
          <a:lstStyle/>
          <a:p>
            <a:pPr marL="457200" lvl="0" indent="-323850" algn="l" rtl="0">
              <a:lnSpc>
                <a:spcPct val="150000"/>
              </a:lnSpc>
              <a:spcBef>
                <a:spcPts val="0"/>
              </a:spcBef>
              <a:spcAft>
                <a:spcPts val="0"/>
              </a:spcAft>
              <a:buClr>
                <a:schemeClr val="dk1"/>
              </a:buClr>
              <a:buSzPts val="1500"/>
              <a:buChar char="●"/>
            </a:pPr>
            <a:r>
              <a:rPr lang="en-GB" sz="1500">
                <a:solidFill>
                  <a:schemeClr val="dk1"/>
                </a:solidFill>
                <a:latin typeface="Poppins"/>
                <a:ea typeface="Poppins"/>
                <a:cs typeface="Poppins"/>
                <a:sym typeface="Poppins"/>
              </a:rPr>
              <a:t>We </a:t>
            </a:r>
            <a:r>
              <a:rPr lang="en-GB" sz="1500" b="1">
                <a:solidFill>
                  <a:srgbClr val="00B0F0"/>
                </a:solidFill>
                <a:latin typeface="Poppins"/>
                <a:ea typeface="Poppins"/>
                <a:cs typeface="Poppins"/>
                <a:sym typeface="Poppins"/>
              </a:rPr>
              <a:t>don't yet know</a:t>
            </a:r>
            <a:r>
              <a:rPr lang="en-GB" sz="1500">
                <a:solidFill>
                  <a:schemeClr val="dk1"/>
                </a:solidFill>
                <a:latin typeface="Poppins"/>
                <a:ea typeface="Poppins"/>
                <a:cs typeface="Poppins"/>
                <a:sym typeface="Poppins"/>
              </a:rPr>
              <a:t> exactly why people get Parkinson's</a:t>
            </a:r>
            <a:endParaRPr sz="1500">
              <a:solidFill>
                <a:schemeClr val="dk1"/>
              </a:solidFill>
              <a:latin typeface="Poppins"/>
              <a:ea typeface="Poppins"/>
              <a:cs typeface="Poppins"/>
              <a:sym typeface="Poppins"/>
            </a:endParaRPr>
          </a:p>
          <a:p>
            <a:pPr marL="457200" lvl="0" indent="-323850" algn="l" rtl="0">
              <a:lnSpc>
                <a:spcPct val="150000"/>
              </a:lnSpc>
              <a:spcBef>
                <a:spcPts val="0"/>
              </a:spcBef>
              <a:spcAft>
                <a:spcPts val="0"/>
              </a:spcAft>
              <a:buClr>
                <a:schemeClr val="dk1"/>
              </a:buClr>
              <a:buSzPts val="1500"/>
              <a:buChar char="●"/>
            </a:pPr>
            <a:r>
              <a:rPr lang="en-GB" sz="1500">
                <a:solidFill>
                  <a:schemeClr val="dk1"/>
                </a:solidFill>
                <a:latin typeface="Poppins"/>
                <a:ea typeface="Poppins"/>
                <a:cs typeface="Poppins"/>
                <a:sym typeface="Poppins"/>
              </a:rPr>
              <a:t>Research suggests it's a </a:t>
            </a:r>
            <a:r>
              <a:rPr lang="en-GB" sz="1500" b="1">
                <a:solidFill>
                  <a:srgbClr val="00B0F0"/>
                </a:solidFill>
                <a:latin typeface="Poppins"/>
                <a:ea typeface="Poppins"/>
                <a:cs typeface="Poppins"/>
                <a:sym typeface="Poppins"/>
              </a:rPr>
              <a:t>combination</a:t>
            </a:r>
            <a:r>
              <a:rPr lang="en-GB" sz="1500" b="1">
                <a:solidFill>
                  <a:schemeClr val="dk1"/>
                </a:solidFill>
                <a:latin typeface="Poppins"/>
                <a:ea typeface="Poppins"/>
                <a:cs typeface="Poppins"/>
                <a:sym typeface="Poppins"/>
              </a:rPr>
              <a:t> </a:t>
            </a:r>
            <a:r>
              <a:rPr lang="en-GB" sz="1500">
                <a:solidFill>
                  <a:schemeClr val="dk1"/>
                </a:solidFill>
                <a:latin typeface="Poppins"/>
                <a:ea typeface="Poppins"/>
                <a:cs typeface="Poppins"/>
                <a:sym typeface="Poppins"/>
              </a:rPr>
              <a:t>of age, genetic and environmental factors that cause the dopamine-producing nerve cells to die</a:t>
            </a:r>
            <a:endParaRPr sz="1500">
              <a:solidFill>
                <a:schemeClr val="dk1"/>
              </a:solidFill>
              <a:latin typeface="Poppins"/>
              <a:ea typeface="Poppins"/>
              <a:cs typeface="Poppins"/>
              <a:sym typeface="Poppins"/>
            </a:endParaRPr>
          </a:p>
          <a:p>
            <a:pPr marL="457200" lvl="0" indent="-323850" algn="l" rtl="0">
              <a:lnSpc>
                <a:spcPct val="150000"/>
              </a:lnSpc>
              <a:spcBef>
                <a:spcPts val="0"/>
              </a:spcBef>
              <a:spcAft>
                <a:spcPts val="0"/>
              </a:spcAft>
              <a:buClr>
                <a:schemeClr val="dk1"/>
              </a:buClr>
              <a:buSzPts val="1500"/>
              <a:buChar char="●"/>
            </a:pPr>
            <a:r>
              <a:rPr lang="en-GB" sz="1500">
                <a:solidFill>
                  <a:schemeClr val="dk1"/>
                </a:solidFill>
                <a:latin typeface="Poppins"/>
                <a:ea typeface="Poppins"/>
                <a:cs typeface="Poppins"/>
                <a:sym typeface="Poppins"/>
              </a:rPr>
              <a:t>Symptoms start to happen when around 60-80% cells are lost.</a:t>
            </a:r>
            <a:endParaRPr sz="1500">
              <a:solidFill>
                <a:schemeClr val="dk1"/>
              </a:solidFill>
              <a:latin typeface="Poppins"/>
              <a:ea typeface="Poppins"/>
              <a:cs typeface="Poppins"/>
              <a:sym typeface="Poppins"/>
            </a:endParaRPr>
          </a:p>
          <a:p>
            <a:pPr marL="457200" lvl="0" indent="-323850" algn="l" rtl="0">
              <a:lnSpc>
                <a:spcPct val="150000"/>
              </a:lnSpc>
              <a:spcBef>
                <a:spcPts val="0"/>
              </a:spcBef>
              <a:spcAft>
                <a:spcPts val="0"/>
              </a:spcAft>
              <a:buClr>
                <a:schemeClr val="dk1"/>
              </a:buClr>
              <a:buSzPts val="1500"/>
              <a:buChar char="●"/>
            </a:pPr>
            <a:r>
              <a:rPr lang="en-GB" sz="1500">
                <a:solidFill>
                  <a:schemeClr val="dk1"/>
                </a:solidFill>
                <a:latin typeface="Poppins"/>
                <a:ea typeface="Poppins"/>
                <a:cs typeface="Poppins"/>
                <a:sym typeface="Poppins"/>
              </a:rPr>
              <a:t>Plenty of research on-going into both motor and non-motor symptoms.</a:t>
            </a:r>
            <a:endParaRPr sz="1500">
              <a:solidFill>
                <a:schemeClr val="dk1"/>
              </a:solidFill>
              <a:latin typeface="Poppins"/>
              <a:ea typeface="Poppins"/>
              <a:cs typeface="Poppins"/>
              <a:sym typeface="Poppins"/>
            </a:endParaRPr>
          </a:p>
          <a:p>
            <a:pPr marL="457200" lvl="0" indent="0" algn="l" rtl="0">
              <a:lnSpc>
                <a:spcPct val="150000"/>
              </a:lnSpc>
              <a:spcBef>
                <a:spcPts val="0"/>
              </a:spcBef>
              <a:spcAft>
                <a:spcPts val="0"/>
              </a:spcAft>
              <a:buNone/>
            </a:pPr>
            <a:endParaRPr sz="1500">
              <a:solidFill>
                <a:schemeClr val="dk1"/>
              </a:solidFill>
              <a:latin typeface="Nunito"/>
              <a:ea typeface="Nunito"/>
              <a:cs typeface="Nunito"/>
              <a:sym typeface="Nunito"/>
            </a:endParaRPr>
          </a:p>
          <a:p>
            <a:pPr marL="0" lvl="0" indent="0" algn="l" rtl="0">
              <a:lnSpc>
                <a:spcPct val="150000"/>
              </a:lnSpc>
              <a:spcBef>
                <a:spcPts val="0"/>
              </a:spcBef>
              <a:spcAft>
                <a:spcPts val="0"/>
              </a:spcAft>
              <a:buNone/>
            </a:pPr>
            <a:endParaRPr sz="1500">
              <a:solidFill>
                <a:srgbClr val="01011C"/>
              </a:solidFill>
              <a:latin typeface="Poppins"/>
              <a:ea typeface="Poppins"/>
              <a:cs typeface="Poppins"/>
              <a:sym typeface="Poppins"/>
            </a:endParaRPr>
          </a:p>
          <a:p>
            <a:pPr marL="0" lvl="0" indent="0" algn="l" rtl="0">
              <a:lnSpc>
                <a:spcPct val="150000"/>
              </a:lnSpc>
              <a:spcBef>
                <a:spcPts val="0"/>
              </a:spcBef>
              <a:spcAft>
                <a:spcPts val="0"/>
              </a:spcAft>
              <a:buNone/>
            </a:pPr>
            <a:endParaRPr sz="1500">
              <a:latin typeface="Poppins"/>
              <a:ea typeface="Poppins"/>
              <a:cs typeface="Poppins"/>
              <a:sym typeface="Poppins"/>
            </a:endParaRPr>
          </a:p>
          <a:p>
            <a:pPr marL="0" lvl="0" indent="0" algn="l" rtl="0">
              <a:lnSpc>
                <a:spcPct val="150000"/>
              </a:lnSpc>
              <a:spcBef>
                <a:spcPts val="0"/>
              </a:spcBef>
              <a:spcAft>
                <a:spcPts val="0"/>
              </a:spcAft>
              <a:buNone/>
            </a:pPr>
            <a:endParaRPr sz="1700" b="1">
              <a:solidFill>
                <a:srgbClr val="00AEEB"/>
              </a:solidFill>
              <a:highlight>
                <a:srgbClr val="FFFFFF"/>
              </a:highlight>
              <a:latin typeface="Poppins"/>
              <a:ea typeface="Poppins"/>
              <a:cs typeface="Poppins"/>
              <a:sym typeface="Poppins"/>
            </a:endParaRPr>
          </a:p>
        </p:txBody>
      </p:sp>
      <p:pic>
        <p:nvPicPr>
          <p:cNvPr id="128" name="Google Shape;128;p23"/>
          <p:cNvPicPr preferRelativeResize="0"/>
          <p:nvPr/>
        </p:nvPicPr>
        <p:blipFill rotWithShape="1">
          <a:blip r:embed="rId3">
            <a:alphaModFix/>
          </a:blip>
          <a:srcRect/>
          <a:stretch/>
        </p:blipFill>
        <p:spPr>
          <a:xfrm>
            <a:off x="7046775" y="3078299"/>
            <a:ext cx="1192174" cy="1192174"/>
          </a:xfrm>
          <a:prstGeom prst="rect">
            <a:avLst/>
          </a:prstGeom>
          <a:noFill/>
          <a:ln>
            <a:noFill/>
          </a:ln>
        </p:spPr>
      </p:pic>
      <p:pic>
        <p:nvPicPr>
          <p:cNvPr id="129" name="Google Shape;129;p23"/>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p:nvPr/>
        </p:nvSpPr>
        <p:spPr>
          <a:xfrm>
            <a:off x="636825" y="828225"/>
            <a:ext cx="6513000" cy="3217200"/>
          </a:xfrm>
          <a:prstGeom prst="rect">
            <a:avLst/>
          </a:prstGeom>
          <a:noFill/>
          <a:ln>
            <a:noFill/>
          </a:ln>
        </p:spPr>
        <p:txBody>
          <a:bodyPr spcFirstLastPara="1" wrap="square" lIns="0" tIns="0" rIns="0" bIns="0" anchor="t" anchorCtr="0">
            <a:noAutofit/>
          </a:bodyPr>
          <a:lstStyle/>
          <a:p>
            <a:pPr marL="457200" lvl="0" indent="-317500" algn="l" rtl="0">
              <a:lnSpc>
                <a:spcPct val="145454"/>
              </a:lnSpc>
              <a:spcBef>
                <a:spcPts val="0"/>
              </a:spcBef>
              <a:spcAft>
                <a:spcPts val="0"/>
              </a:spcAft>
              <a:buClr>
                <a:schemeClr val="dk1"/>
              </a:buClr>
              <a:buSzPts val="1400"/>
              <a:buFont typeface="Poppins"/>
              <a:buChar char="●"/>
            </a:pPr>
            <a:r>
              <a:rPr lang="en-GB">
                <a:solidFill>
                  <a:schemeClr val="dk1"/>
                </a:solidFill>
                <a:latin typeface="Poppins"/>
                <a:ea typeface="Poppins"/>
                <a:cs typeface="Poppins"/>
                <a:sym typeface="Poppins"/>
              </a:rPr>
              <a:t>There are </a:t>
            </a:r>
            <a:r>
              <a:rPr lang="en-GB" b="1">
                <a:solidFill>
                  <a:srgbClr val="00B0F0"/>
                </a:solidFill>
                <a:latin typeface="Poppins"/>
                <a:ea typeface="Poppins"/>
                <a:cs typeface="Poppins"/>
                <a:sym typeface="Poppins"/>
              </a:rPr>
              <a:t>over 40 different signs and symptoms</a:t>
            </a:r>
            <a:r>
              <a:rPr lang="en-GB">
                <a:solidFill>
                  <a:schemeClr val="dk1"/>
                </a:solidFill>
                <a:latin typeface="Poppins"/>
                <a:ea typeface="Poppins"/>
                <a:cs typeface="Poppins"/>
                <a:sym typeface="Poppins"/>
              </a:rPr>
              <a:t> of Parkinson’s and they can start at different times and fluctuate rapidly throughout the day. </a:t>
            </a:r>
            <a:endParaRPr>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Font typeface="Poppins"/>
              <a:buChar char="●"/>
            </a:pPr>
            <a:r>
              <a:rPr lang="en-GB">
                <a:solidFill>
                  <a:schemeClr val="dk1"/>
                </a:solidFill>
                <a:latin typeface="Poppins"/>
                <a:ea typeface="Poppins"/>
                <a:cs typeface="Poppins"/>
                <a:sym typeface="Poppins"/>
              </a:rPr>
              <a:t>Common symptoms include:</a:t>
            </a:r>
            <a:endParaRPr>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b="1">
                <a:solidFill>
                  <a:srgbClr val="00B0F0"/>
                </a:solidFill>
                <a:latin typeface="Poppins"/>
                <a:ea typeface="Poppins"/>
                <a:cs typeface="Poppins"/>
                <a:sym typeface="Poppins"/>
              </a:rPr>
              <a:t>Slowness</a:t>
            </a:r>
            <a:r>
              <a:rPr lang="en-GB">
                <a:solidFill>
                  <a:schemeClr val="dk1"/>
                </a:solidFill>
                <a:latin typeface="Poppins"/>
                <a:ea typeface="Poppins"/>
                <a:cs typeface="Poppins"/>
                <a:sym typeface="Poppins"/>
              </a:rPr>
              <a:t> of movement </a:t>
            </a:r>
            <a:endParaRPr>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b="1">
                <a:solidFill>
                  <a:srgbClr val="00B0F0"/>
                </a:solidFill>
                <a:latin typeface="Poppins"/>
                <a:ea typeface="Poppins"/>
                <a:cs typeface="Poppins"/>
                <a:sym typeface="Poppins"/>
              </a:rPr>
              <a:t>Poverty of movement</a:t>
            </a:r>
            <a:r>
              <a:rPr lang="en-GB">
                <a:solidFill>
                  <a:schemeClr val="dk1"/>
                </a:solidFill>
                <a:latin typeface="Poppins"/>
                <a:ea typeface="Poppins"/>
                <a:cs typeface="Poppins"/>
                <a:sym typeface="Poppins"/>
              </a:rPr>
              <a:t>; this includes difficulty starting a movement, reduced size of movements and lack of coordination of movements</a:t>
            </a:r>
            <a:endParaRPr>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b="1">
                <a:solidFill>
                  <a:srgbClr val="00B0F0"/>
                </a:solidFill>
                <a:latin typeface="Poppins"/>
                <a:ea typeface="Poppins"/>
                <a:cs typeface="Poppins"/>
                <a:sym typeface="Poppins"/>
              </a:rPr>
              <a:t>Rigidity</a:t>
            </a:r>
            <a:r>
              <a:rPr lang="en-GB">
                <a:solidFill>
                  <a:schemeClr val="dk1"/>
                </a:solidFill>
                <a:latin typeface="Poppins"/>
                <a:ea typeface="Poppins"/>
                <a:cs typeface="Poppins"/>
                <a:sym typeface="Poppins"/>
              </a:rPr>
              <a:t> </a:t>
            </a:r>
            <a:endParaRPr>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a:solidFill>
                  <a:schemeClr val="dk1"/>
                </a:solidFill>
                <a:latin typeface="Poppins"/>
                <a:ea typeface="Poppins"/>
                <a:cs typeface="Poppins"/>
                <a:sym typeface="Poppins"/>
              </a:rPr>
              <a:t>Resting</a:t>
            </a:r>
            <a:r>
              <a:rPr lang="en-GB" b="1">
                <a:solidFill>
                  <a:schemeClr val="dk1"/>
                </a:solidFill>
                <a:latin typeface="Poppins"/>
                <a:ea typeface="Poppins"/>
                <a:cs typeface="Poppins"/>
                <a:sym typeface="Poppins"/>
              </a:rPr>
              <a:t> </a:t>
            </a:r>
            <a:r>
              <a:rPr lang="en-GB" b="1">
                <a:solidFill>
                  <a:srgbClr val="00B0F0"/>
                </a:solidFill>
                <a:latin typeface="Poppins"/>
                <a:ea typeface="Poppins"/>
                <a:cs typeface="Poppins"/>
                <a:sym typeface="Poppins"/>
              </a:rPr>
              <a:t>tremor</a:t>
            </a:r>
            <a:r>
              <a:rPr lang="en-GB" b="1">
                <a:solidFill>
                  <a:schemeClr val="dk1"/>
                </a:solidFill>
                <a:latin typeface="Poppins"/>
                <a:ea typeface="Poppins"/>
                <a:cs typeface="Poppins"/>
                <a:sym typeface="Poppins"/>
              </a:rPr>
              <a:t> </a:t>
            </a:r>
            <a:endParaRPr b="1">
              <a:solidFill>
                <a:schemeClr val="dk1"/>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b="1">
                <a:solidFill>
                  <a:srgbClr val="00AEEB"/>
                </a:solidFill>
                <a:latin typeface="Poppins"/>
                <a:ea typeface="Poppins"/>
                <a:cs typeface="Poppins"/>
                <a:sym typeface="Poppins"/>
              </a:rPr>
              <a:t>Pain </a:t>
            </a:r>
            <a:r>
              <a:rPr lang="en-GB">
                <a:solidFill>
                  <a:schemeClr val="dk1"/>
                </a:solidFill>
                <a:latin typeface="Poppins"/>
                <a:ea typeface="Poppins"/>
                <a:cs typeface="Poppins"/>
                <a:sym typeface="Poppins"/>
              </a:rPr>
              <a:t>and</a:t>
            </a:r>
            <a:r>
              <a:rPr lang="en-GB" b="1">
                <a:solidFill>
                  <a:srgbClr val="00AEEB"/>
                </a:solidFill>
                <a:latin typeface="Poppins"/>
                <a:ea typeface="Poppins"/>
                <a:cs typeface="Poppins"/>
                <a:sym typeface="Poppins"/>
              </a:rPr>
              <a:t> fatigue</a:t>
            </a:r>
            <a:endParaRPr b="1">
              <a:solidFill>
                <a:srgbClr val="00AEEB"/>
              </a:solidFill>
              <a:latin typeface="Poppins"/>
              <a:ea typeface="Poppins"/>
              <a:cs typeface="Poppins"/>
              <a:sym typeface="Poppins"/>
            </a:endParaRPr>
          </a:p>
          <a:p>
            <a:pPr marL="457200" lvl="0" indent="-317500" algn="l" rtl="0">
              <a:lnSpc>
                <a:spcPct val="145454"/>
              </a:lnSpc>
              <a:spcBef>
                <a:spcPts val="0"/>
              </a:spcBef>
              <a:spcAft>
                <a:spcPts val="0"/>
              </a:spcAft>
              <a:buClr>
                <a:schemeClr val="dk1"/>
              </a:buClr>
              <a:buSzPts val="1400"/>
              <a:buChar char="●"/>
            </a:pPr>
            <a:r>
              <a:rPr lang="en-GB">
                <a:solidFill>
                  <a:schemeClr val="dk1"/>
                </a:solidFill>
                <a:latin typeface="Poppins"/>
                <a:ea typeface="Poppins"/>
                <a:cs typeface="Poppins"/>
                <a:sym typeface="Poppins"/>
              </a:rPr>
              <a:t>Range of </a:t>
            </a:r>
            <a:r>
              <a:rPr lang="en-GB" b="1">
                <a:solidFill>
                  <a:srgbClr val="00B0F0"/>
                </a:solidFill>
                <a:highlight>
                  <a:schemeClr val="lt1"/>
                </a:highlight>
                <a:latin typeface="Poppins"/>
                <a:ea typeface="Poppins"/>
                <a:cs typeface="Poppins"/>
                <a:sym typeface="Poppins"/>
              </a:rPr>
              <a:t>other non-movement symptoms</a:t>
            </a:r>
            <a:endParaRPr b="1">
              <a:solidFill>
                <a:srgbClr val="00B0F0"/>
              </a:solidFill>
              <a:highlight>
                <a:schemeClr val="lt1"/>
              </a:highlight>
              <a:latin typeface="Poppins"/>
              <a:ea typeface="Poppins"/>
              <a:cs typeface="Poppins"/>
              <a:sym typeface="Poppins"/>
            </a:endParaRPr>
          </a:p>
        </p:txBody>
      </p:sp>
      <p:pic>
        <p:nvPicPr>
          <p:cNvPr id="135" name="Google Shape;135;p24"/>
          <p:cNvPicPr preferRelativeResize="0"/>
          <p:nvPr/>
        </p:nvPicPr>
        <p:blipFill rotWithShape="1">
          <a:blip r:embed="rId3">
            <a:alphaModFix/>
          </a:blip>
          <a:srcRect/>
          <a:stretch/>
        </p:blipFill>
        <p:spPr>
          <a:xfrm>
            <a:off x="6197324" y="3232677"/>
            <a:ext cx="2530099" cy="1423175"/>
          </a:xfrm>
          <a:prstGeom prst="rect">
            <a:avLst/>
          </a:prstGeom>
          <a:noFill/>
          <a:ln>
            <a:noFill/>
          </a:ln>
        </p:spPr>
      </p:pic>
      <p:pic>
        <p:nvPicPr>
          <p:cNvPr id="136" name="Google Shape;136;p24"/>
          <p:cNvPicPr preferRelativeResize="0"/>
          <p:nvPr/>
        </p:nvPicPr>
        <p:blipFill>
          <a:blip r:embed="rId4">
            <a:alphaModFix/>
          </a:blip>
          <a:stretch>
            <a:fillRect/>
          </a:stretch>
        </p:blipFill>
        <p:spPr>
          <a:xfrm>
            <a:off x="211413" y="4540889"/>
            <a:ext cx="1514988" cy="508200"/>
          </a:xfrm>
          <a:prstGeom prst="rect">
            <a:avLst/>
          </a:prstGeom>
          <a:noFill/>
          <a:ln>
            <a:noFill/>
          </a:ln>
        </p:spPr>
      </p:pic>
      <p:sp>
        <p:nvSpPr>
          <p:cNvPr id="137" name="Google Shape;137;p24"/>
          <p:cNvSpPr txBox="1"/>
          <p:nvPr/>
        </p:nvSpPr>
        <p:spPr>
          <a:xfrm>
            <a:off x="636825" y="123347"/>
            <a:ext cx="7221300" cy="63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100" b="1">
                <a:solidFill>
                  <a:srgbClr val="0050C7"/>
                </a:solidFill>
                <a:latin typeface="Parkinsans"/>
                <a:ea typeface="Parkinsans"/>
                <a:cs typeface="Parkinsans"/>
                <a:sym typeface="Parkinsans"/>
              </a:rPr>
              <a:t>Signs and symptoms of Parkinson’s</a:t>
            </a:r>
            <a:endParaRPr sz="3100" b="1">
              <a:solidFill>
                <a:srgbClr val="0050C7"/>
              </a:solidFill>
              <a:latin typeface="Parkinsans"/>
              <a:ea typeface="Parkinsans"/>
              <a:cs typeface="Parkinsans"/>
              <a:sym typeface="Parkin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p:nvPr/>
        </p:nvSpPr>
        <p:spPr>
          <a:xfrm>
            <a:off x="288955" y="229075"/>
            <a:ext cx="8297700" cy="508200"/>
          </a:xfrm>
          <a:prstGeom prst="rect">
            <a:avLst/>
          </a:prstGeom>
          <a:noFill/>
          <a:ln>
            <a:noFill/>
          </a:ln>
        </p:spPr>
        <p:txBody>
          <a:bodyPr spcFirstLastPara="1" wrap="square" lIns="36000" tIns="91425" rIns="0" bIns="91425" anchor="t" anchorCtr="0">
            <a:noAutofit/>
          </a:bodyPr>
          <a:lstStyle/>
          <a:p>
            <a:pPr marL="0" lvl="0" indent="0" algn="l" rtl="0">
              <a:spcBef>
                <a:spcPts val="0"/>
              </a:spcBef>
              <a:spcAft>
                <a:spcPts val="0"/>
              </a:spcAft>
              <a:buNone/>
            </a:pPr>
            <a:r>
              <a:rPr lang="en-GB" sz="2000" b="1">
                <a:solidFill>
                  <a:srgbClr val="0050C7"/>
                </a:solidFill>
                <a:latin typeface="Parkinsans"/>
                <a:ea typeface="Parkinsans"/>
                <a:cs typeface="Parkinsans"/>
                <a:sym typeface="Parkinsans"/>
              </a:rPr>
              <a:t>Freezing in Parkinson’s</a:t>
            </a:r>
            <a:endParaRPr sz="2000" b="1">
              <a:solidFill>
                <a:srgbClr val="0050C7"/>
              </a:solidFill>
              <a:latin typeface="Parkinsans"/>
              <a:ea typeface="Parkinsans"/>
              <a:cs typeface="Parkinsans"/>
              <a:sym typeface="Parkinsans"/>
            </a:endParaRPr>
          </a:p>
        </p:txBody>
      </p:sp>
      <p:pic>
        <p:nvPicPr>
          <p:cNvPr id="143" name="Google Shape;143;p25"/>
          <p:cNvPicPr preferRelativeResize="0"/>
          <p:nvPr/>
        </p:nvPicPr>
        <p:blipFill>
          <a:blip r:embed="rId3">
            <a:alphaModFix/>
          </a:blip>
          <a:stretch>
            <a:fillRect/>
          </a:stretch>
        </p:blipFill>
        <p:spPr>
          <a:xfrm>
            <a:off x="211413" y="4540889"/>
            <a:ext cx="1514988" cy="508200"/>
          </a:xfrm>
          <a:prstGeom prst="rect">
            <a:avLst/>
          </a:prstGeom>
          <a:noFill/>
          <a:ln>
            <a:noFill/>
          </a:ln>
        </p:spPr>
      </p:pic>
      <p:pic>
        <p:nvPicPr>
          <p:cNvPr id="144" name="Google Shape;144;p25" descr="Annoying, isn't it?&#10;&#10;https://www.parkinsons.org.uk/information-and-support/freezing" title="Parkinson's is annoying, isn't it?">
            <a:hlinkClick r:id="rId4"/>
          </p:cNvPr>
          <p:cNvPicPr preferRelativeResize="0"/>
          <p:nvPr/>
        </p:nvPicPr>
        <p:blipFill>
          <a:blip r:embed="rId5">
            <a:alphaModFix/>
          </a:blip>
          <a:stretch>
            <a:fillRect/>
          </a:stretch>
        </p:blipFill>
        <p:spPr>
          <a:xfrm>
            <a:off x="1655413" y="823100"/>
            <a:ext cx="5833175" cy="328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p:nvPr/>
        </p:nvSpPr>
        <p:spPr>
          <a:xfrm>
            <a:off x="432346" y="343544"/>
            <a:ext cx="7221300" cy="132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200" b="1">
                <a:solidFill>
                  <a:srgbClr val="0050C7"/>
                </a:solidFill>
                <a:latin typeface="Parkinsans"/>
                <a:ea typeface="Parkinsans"/>
                <a:cs typeface="Parkinsans"/>
                <a:sym typeface="Parkinsans"/>
              </a:rPr>
              <a:t>What are some other symptoms?</a:t>
            </a:r>
            <a:endParaRPr sz="3200" b="1">
              <a:solidFill>
                <a:srgbClr val="0050C7"/>
              </a:solidFill>
              <a:latin typeface="Parkinsans"/>
              <a:ea typeface="Parkinsans"/>
              <a:cs typeface="Parkinsans"/>
              <a:sym typeface="Parkinsans"/>
            </a:endParaRPr>
          </a:p>
          <a:p>
            <a:pPr marL="0" lvl="0" indent="0" algn="l" rtl="0">
              <a:lnSpc>
                <a:spcPct val="100000"/>
              </a:lnSpc>
              <a:spcBef>
                <a:spcPts val="0"/>
              </a:spcBef>
              <a:spcAft>
                <a:spcPts val="0"/>
              </a:spcAft>
              <a:buNone/>
            </a:pPr>
            <a:endParaRPr sz="3200" b="1">
              <a:solidFill>
                <a:srgbClr val="0050C7"/>
              </a:solidFill>
              <a:latin typeface="Parkinsans"/>
              <a:ea typeface="Parkinsans"/>
              <a:cs typeface="Parkinsans"/>
              <a:sym typeface="Parkinsans"/>
            </a:endParaRPr>
          </a:p>
        </p:txBody>
      </p:sp>
      <p:pic>
        <p:nvPicPr>
          <p:cNvPr id="150" name="Google Shape;150;p26"/>
          <p:cNvPicPr preferRelativeResize="0"/>
          <p:nvPr/>
        </p:nvPicPr>
        <p:blipFill>
          <a:blip r:embed="rId3">
            <a:alphaModFix/>
          </a:blip>
          <a:stretch>
            <a:fillRect/>
          </a:stretch>
        </p:blipFill>
        <p:spPr>
          <a:xfrm>
            <a:off x="961350" y="1123975"/>
            <a:ext cx="7221300" cy="3610650"/>
          </a:xfrm>
          <a:prstGeom prst="rect">
            <a:avLst/>
          </a:prstGeom>
          <a:noFill/>
          <a:ln>
            <a:noFill/>
          </a:ln>
        </p:spPr>
      </p:pic>
      <p:pic>
        <p:nvPicPr>
          <p:cNvPr id="151" name="Google Shape;151;p26"/>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558171" y="249169"/>
            <a:ext cx="7221300" cy="132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200" b="1">
                <a:solidFill>
                  <a:srgbClr val="0050C7"/>
                </a:solidFill>
                <a:latin typeface="Parkinsans"/>
                <a:ea typeface="Parkinsans"/>
                <a:cs typeface="Parkinsans"/>
                <a:sym typeface="Parkinsans"/>
              </a:rPr>
              <a:t>Communication and Parkinson’s </a:t>
            </a:r>
            <a:endParaRPr sz="3200" b="1">
              <a:solidFill>
                <a:srgbClr val="0050C7"/>
              </a:solidFill>
              <a:latin typeface="Parkinsans"/>
              <a:ea typeface="Parkinsans"/>
              <a:cs typeface="Parkinsans"/>
              <a:sym typeface="Parkinsans"/>
            </a:endParaRPr>
          </a:p>
          <a:p>
            <a:pPr marL="0" lvl="0" indent="0" algn="l" rtl="0">
              <a:lnSpc>
                <a:spcPct val="100000"/>
              </a:lnSpc>
              <a:spcBef>
                <a:spcPts val="0"/>
              </a:spcBef>
              <a:spcAft>
                <a:spcPts val="0"/>
              </a:spcAft>
              <a:buNone/>
            </a:pPr>
            <a:endParaRPr sz="3200" b="1">
              <a:solidFill>
                <a:srgbClr val="0050C7"/>
              </a:solidFill>
              <a:latin typeface="Parkinsans"/>
              <a:ea typeface="Parkinsans"/>
              <a:cs typeface="Parkinsans"/>
              <a:sym typeface="Parkinsans"/>
            </a:endParaRPr>
          </a:p>
        </p:txBody>
      </p:sp>
      <p:sp>
        <p:nvSpPr>
          <p:cNvPr id="157" name="Google Shape;157;p27"/>
          <p:cNvSpPr txBox="1"/>
          <p:nvPr/>
        </p:nvSpPr>
        <p:spPr>
          <a:xfrm>
            <a:off x="350050" y="1099825"/>
            <a:ext cx="6618000" cy="4129200"/>
          </a:xfrm>
          <a:prstGeom prst="rect">
            <a:avLst/>
          </a:prstGeom>
          <a:noFill/>
          <a:ln>
            <a:noFill/>
          </a:ln>
        </p:spPr>
        <p:txBody>
          <a:bodyPr spcFirstLastPara="1" wrap="square" lIns="0" tIns="0" rIns="0" bIns="0" anchor="t" anchorCtr="0">
            <a:noAutofit/>
          </a:bodyPr>
          <a:lstStyle/>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Speech can be </a:t>
            </a:r>
            <a:r>
              <a:rPr lang="en-GB" sz="1500" b="1">
                <a:solidFill>
                  <a:srgbClr val="00B0F0"/>
                </a:solidFill>
                <a:latin typeface="Poppins"/>
                <a:ea typeface="Poppins"/>
                <a:cs typeface="Poppins"/>
                <a:sym typeface="Poppins"/>
              </a:rPr>
              <a:t>quieter</a:t>
            </a:r>
            <a:r>
              <a:rPr lang="en-GB" sz="1500">
                <a:latin typeface="Poppins"/>
                <a:ea typeface="Poppins"/>
                <a:cs typeface="Poppins"/>
                <a:sym typeface="Poppins"/>
              </a:rPr>
              <a:t> and can be </a:t>
            </a:r>
            <a:r>
              <a:rPr lang="en-GB" sz="1500" b="1">
                <a:solidFill>
                  <a:srgbClr val="00B0F0"/>
                </a:solidFill>
                <a:latin typeface="Poppins"/>
                <a:ea typeface="Poppins"/>
                <a:cs typeface="Poppins"/>
                <a:sym typeface="Poppins"/>
              </a:rPr>
              <a:t>slurred</a:t>
            </a:r>
            <a:r>
              <a:rPr lang="en-GB" sz="1500">
                <a:latin typeface="Poppins"/>
                <a:ea typeface="Poppins"/>
                <a:cs typeface="Poppins"/>
                <a:sym typeface="Poppins"/>
              </a:rPr>
              <a:t>  </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Voice may sound monotonous and lack emotion</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Ability to smile may be lost  </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May have a </a:t>
            </a:r>
            <a:r>
              <a:rPr lang="en-GB" sz="1500" b="1">
                <a:solidFill>
                  <a:srgbClr val="00B0F0"/>
                </a:solidFill>
                <a:latin typeface="Poppins"/>
                <a:ea typeface="Poppins"/>
                <a:cs typeface="Poppins"/>
                <a:sym typeface="Poppins"/>
              </a:rPr>
              <a:t>blank facial expression</a:t>
            </a:r>
            <a:r>
              <a:rPr lang="en-GB" sz="1500">
                <a:latin typeface="Poppins"/>
                <a:ea typeface="Poppins"/>
                <a:cs typeface="Poppins"/>
                <a:sym typeface="Poppins"/>
              </a:rPr>
              <a:t> </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Conversations can be </a:t>
            </a:r>
            <a:r>
              <a:rPr lang="en-GB" sz="1500" b="1">
                <a:solidFill>
                  <a:srgbClr val="00B0F0"/>
                </a:solidFill>
                <a:latin typeface="Poppins"/>
                <a:ea typeface="Poppins"/>
                <a:cs typeface="Poppins"/>
                <a:sym typeface="Poppins"/>
              </a:rPr>
              <a:t>tiring</a:t>
            </a:r>
            <a:r>
              <a:rPr lang="en-GB" sz="1500">
                <a:latin typeface="Poppins"/>
                <a:ea typeface="Poppins"/>
                <a:cs typeface="Poppins"/>
                <a:sym typeface="Poppins"/>
              </a:rPr>
              <a:t> </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People with Parkinson’s can take a </a:t>
            </a:r>
            <a:r>
              <a:rPr lang="en-GB" sz="1500" b="1">
                <a:solidFill>
                  <a:srgbClr val="00B0F0"/>
                </a:solidFill>
                <a:latin typeface="Poppins"/>
                <a:ea typeface="Poppins"/>
                <a:cs typeface="Poppins"/>
                <a:sym typeface="Poppins"/>
              </a:rPr>
              <a:t>longer time to respond</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Writing is very hard for some, and often writing can be small</a:t>
            </a:r>
            <a:endParaRPr sz="1500">
              <a:latin typeface="Poppins"/>
              <a:ea typeface="Poppins"/>
              <a:cs typeface="Poppins"/>
              <a:sym typeface="Poppins"/>
            </a:endParaRPr>
          </a:p>
          <a:p>
            <a:pPr marL="457200" lvl="0" indent="-323850" algn="l" rtl="0">
              <a:lnSpc>
                <a:spcPct val="145454"/>
              </a:lnSpc>
              <a:spcBef>
                <a:spcPts val="0"/>
              </a:spcBef>
              <a:spcAft>
                <a:spcPts val="0"/>
              </a:spcAft>
              <a:buClr>
                <a:srgbClr val="000000"/>
              </a:buClr>
              <a:buSzPts val="1500"/>
              <a:buFont typeface="Poppins"/>
              <a:buChar char="●"/>
            </a:pPr>
            <a:r>
              <a:rPr lang="en-GB" sz="1500">
                <a:latin typeface="Poppins"/>
                <a:ea typeface="Poppins"/>
                <a:cs typeface="Poppins"/>
                <a:sym typeface="Poppins"/>
              </a:rPr>
              <a:t>Typing, using a mouse of touchpad can be very difficult, and for some people impossible</a:t>
            </a:r>
            <a:endParaRPr sz="1500">
              <a:latin typeface="Poppins"/>
              <a:ea typeface="Poppins"/>
              <a:cs typeface="Poppins"/>
              <a:sym typeface="Poppins"/>
            </a:endParaRPr>
          </a:p>
          <a:p>
            <a:pPr marL="0" lvl="0" indent="0" algn="l" rtl="0">
              <a:lnSpc>
                <a:spcPct val="145454"/>
              </a:lnSpc>
              <a:spcBef>
                <a:spcPts val="0"/>
              </a:spcBef>
              <a:spcAft>
                <a:spcPts val="0"/>
              </a:spcAft>
              <a:buNone/>
            </a:pPr>
            <a:endParaRPr sz="1500">
              <a:solidFill>
                <a:srgbClr val="000046"/>
              </a:solidFill>
              <a:latin typeface="Poppins"/>
              <a:ea typeface="Poppins"/>
              <a:cs typeface="Poppins"/>
              <a:sym typeface="Poppins"/>
            </a:endParaRPr>
          </a:p>
          <a:p>
            <a:pPr marL="0" lvl="0" indent="0" algn="l" rtl="0">
              <a:lnSpc>
                <a:spcPct val="145454"/>
              </a:lnSpc>
              <a:spcBef>
                <a:spcPts val="0"/>
              </a:spcBef>
              <a:spcAft>
                <a:spcPts val="0"/>
              </a:spcAft>
              <a:buNone/>
            </a:pPr>
            <a:endParaRPr sz="1500">
              <a:solidFill>
                <a:srgbClr val="000046"/>
              </a:solidFill>
              <a:latin typeface="Poppins"/>
              <a:ea typeface="Poppins"/>
              <a:cs typeface="Poppins"/>
              <a:sym typeface="Poppins"/>
            </a:endParaRPr>
          </a:p>
        </p:txBody>
      </p:sp>
      <p:pic>
        <p:nvPicPr>
          <p:cNvPr id="158" name="Google Shape;158;p27"/>
          <p:cNvPicPr preferRelativeResize="0"/>
          <p:nvPr/>
        </p:nvPicPr>
        <p:blipFill rotWithShape="1">
          <a:blip r:embed="rId3">
            <a:alphaModFix/>
          </a:blip>
          <a:srcRect l="-7460" t="-6220" r="7459" b="6219"/>
          <a:stretch/>
        </p:blipFill>
        <p:spPr>
          <a:xfrm>
            <a:off x="6929724" y="3113424"/>
            <a:ext cx="1265301" cy="1265301"/>
          </a:xfrm>
          <a:prstGeom prst="rect">
            <a:avLst/>
          </a:prstGeom>
          <a:noFill/>
          <a:ln>
            <a:noFill/>
          </a:ln>
        </p:spPr>
      </p:pic>
      <p:pic>
        <p:nvPicPr>
          <p:cNvPr id="159" name="Google Shape;159;p27"/>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p:nvPr/>
        </p:nvSpPr>
        <p:spPr>
          <a:xfrm>
            <a:off x="558171" y="249169"/>
            <a:ext cx="7221300" cy="1325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3200" b="1">
                <a:solidFill>
                  <a:srgbClr val="0050C7"/>
                </a:solidFill>
                <a:latin typeface="Parkinsans"/>
                <a:ea typeface="Parkinsans"/>
                <a:cs typeface="Parkinsans"/>
                <a:sym typeface="Parkinsans"/>
              </a:rPr>
              <a:t>Treatment of Parkinson’s</a:t>
            </a:r>
            <a:endParaRPr sz="3200" b="1">
              <a:solidFill>
                <a:srgbClr val="0050C7"/>
              </a:solidFill>
              <a:latin typeface="Parkinsans"/>
              <a:ea typeface="Parkinsans"/>
              <a:cs typeface="Parkinsans"/>
              <a:sym typeface="Parkinsans"/>
            </a:endParaRPr>
          </a:p>
        </p:txBody>
      </p:sp>
      <p:sp>
        <p:nvSpPr>
          <p:cNvPr id="165" name="Google Shape;165;p28"/>
          <p:cNvSpPr txBox="1"/>
          <p:nvPr/>
        </p:nvSpPr>
        <p:spPr>
          <a:xfrm>
            <a:off x="519075" y="1187575"/>
            <a:ext cx="5678400" cy="3468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600">
                <a:solidFill>
                  <a:srgbClr val="01011C"/>
                </a:solidFill>
                <a:latin typeface="Poppins"/>
                <a:ea typeface="Poppins"/>
                <a:cs typeface="Poppins"/>
                <a:sym typeface="Poppins"/>
              </a:rPr>
              <a:t>The symptoms can be controlled using the following combination:</a:t>
            </a:r>
            <a:endParaRPr sz="1600">
              <a:solidFill>
                <a:srgbClr val="01011C"/>
              </a:solidFill>
              <a:latin typeface="Poppins"/>
              <a:ea typeface="Poppins"/>
              <a:cs typeface="Poppins"/>
              <a:sym typeface="Poppins"/>
            </a:endParaRPr>
          </a:p>
          <a:p>
            <a:pPr marL="457200" lvl="0" indent="0" algn="l" rtl="0">
              <a:spcBef>
                <a:spcPts val="520"/>
              </a:spcBef>
              <a:spcAft>
                <a:spcPts val="0"/>
              </a:spcAft>
              <a:buNone/>
            </a:pPr>
            <a:endParaRPr sz="1600">
              <a:solidFill>
                <a:srgbClr val="01011C"/>
              </a:solidFill>
              <a:latin typeface="Poppins"/>
              <a:ea typeface="Poppins"/>
              <a:cs typeface="Poppins"/>
              <a:sym typeface="Poppins"/>
            </a:endParaRPr>
          </a:p>
          <a:p>
            <a:pPr marL="457200" lvl="0" indent="-330200" algn="l" rtl="0">
              <a:spcBef>
                <a:spcPts val="520"/>
              </a:spcBef>
              <a:spcAft>
                <a:spcPts val="0"/>
              </a:spcAft>
              <a:buClr>
                <a:srgbClr val="01011C"/>
              </a:buClr>
              <a:buSzPts val="1600"/>
              <a:buFont typeface="Poppins"/>
              <a:buChar char="●"/>
            </a:pPr>
            <a:r>
              <a:rPr lang="en-GB" sz="1600">
                <a:solidFill>
                  <a:srgbClr val="01011C"/>
                </a:solidFill>
                <a:latin typeface="Poppins"/>
                <a:ea typeface="Poppins"/>
                <a:cs typeface="Poppins"/>
                <a:sym typeface="Poppins"/>
              </a:rPr>
              <a:t>Medication</a:t>
            </a:r>
            <a:endParaRPr sz="1600">
              <a:solidFill>
                <a:srgbClr val="01011C"/>
              </a:solidFill>
              <a:latin typeface="Poppins"/>
              <a:ea typeface="Poppins"/>
              <a:cs typeface="Poppins"/>
              <a:sym typeface="Poppins"/>
            </a:endParaRPr>
          </a:p>
          <a:p>
            <a:pPr marL="457200" lvl="0" indent="-330200" algn="l" rtl="0">
              <a:spcBef>
                <a:spcPts val="0"/>
              </a:spcBef>
              <a:spcAft>
                <a:spcPts val="0"/>
              </a:spcAft>
              <a:buClr>
                <a:srgbClr val="01011C"/>
              </a:buClr>
              <a:buSzPts val="1600"/>
              <a:buFont typeface="Poppins"/>
              <a:buChar char="●"/>
            </a:pPr>
            <a:r>
              <a:rPr lang="en-GB" sz="1600">
                <a:solidFill>
                  <a:srgbClr val="01011C"/>
                </a:solidFill>
                <a:latin typeface="Poppins"/>
                <a:ea typeface="Poppins"/>
                <a:cs typeface="Poppins"/>
                <a:sym typeface="Poppins"/>
              </a:rPr>
              <a:t>Therapies - speech and language, occupational, physiotherapist </a:t>
            </a:r>
            <a:endParaRPr sz="1600">
              <a:solidFill>
                <a:srgbClr val="01011C"/>
              </a:solidFill>
              <a:latin typeface="Poppins"/>
              <a:ea typeface="Poppins"/>
              <a:cs typeface="Poppins"/>
              <a:sym typeface="Poppins"/>
            </a:endParaRPr>
          </a:p>
          <a:p>
            <a:pPr marL="457200" lvl="0" indent="-330200" algn="l" rtl="0">
              <a:spcBef>
                <a:spcPts val="0"/>
              </a:spcBef>
              <a:spcAft>
                <a:spcPts val="0"/>
              </a:spcAft>
              <a:buClr>
                <a:srgbClr val="01011C"/>
              </a:buClr>
              <a:buSzPts val="1600"/>
              <a:buFont typeface="Poppins"/>
              <a:buChar char="●"/>
            </a:pPr>
            <a:r>
              <a:rPr lang="en-GB" sz="1600">
                <a:solidFill>
                  <a:srgbClr val="01011C"/>
                </a:solidFill>
                <a:latin typeface="Poppins"/>
                <a:ea typeface="Poppins"/>
                <a:cs typeface="Poppins"/>
                <a:sym typeface="Poppins"/>
              </a:rPr>
              <a:t>Occasionally surgery- Deep Brain Stimulation</a:t>
            </a:r>
            <a:endParaRPr sz="1600">
              <a:solidFill>
                <a:srgbClr val="01011C"/>
              </a:solidFill>
              <a:latin typeface="Poppins"/>
              <a:ea typeface="Poppins"/>
              <a:cs typeface="Poppins"/>
              <a:sym typeface="Poppins"/>
            </a:endParaRPr>
          </a:p>
          <a:p>
            <a:pPr marL="457200" lvl="0" indent="-330200" algn="l" rtl="0">
              <a:spcBef>
                <a:spcPts val="0"/>
              </a:spcBef>
              <a:spcAft>
                <a:spcPts val="0"/>
              </a:spcAft>
              <a:buClr>
                <a:srgbClr val="01011C"/>
              </a:buClr>
              <a:buSzPts val="1600"/>
              <a:buFont typeface="Poppins"/>
              <a:buChar char="●"/>
            </a:pPr>
            <a:r>
              <a:rPr lang="en-GB" sz="1600">
                <a:solidFill>
                  <a:srgbClr val="01011C"/>
                </a:solidFill>
                <a:latin typeface="Poppins"/>
                <a:ea typeface="Poppins"/>
                <a:cs typeface="Poppins"/>
                <a:sym typeface="Poppins"/>
              </a:rPr>
              <a:t>Physical Activity</a:t>
            </a:r>
            <a:endParaRPr sz="1600">
              <a:solidFill>
                <a:srgbClr val="01011C"/>
              </a:solidFill>
              <a:latin typeface="Poppins"/>
              <a:ea typeface="Poppins"/>
              <a:cs typeface="Poppins"/>
              <a:sym typeface="Poppins"/>
            </a:endParaRPr>
          </a:p>
        </p:txBody>
      </p:sp>
      <p:pic>
        <p:nvPicPr>
          <p:cNvPr id="166" name="Google Shape;166;p28"/>
          <p:cNvPicPr preferRelativeResize="0"/>
          <p:nvPr/>
        </p:nvPicPr>
        <p:blipFill rotWithShape="1">
          <a:blip r:embed="rId3">
            <a:alphaModFix/>
          </a:blip>
          <a:srcRect/>
          <a:stretch/>
        </p:blipFill>
        <p:spPr>
          <a:xfrm>
            <a:off x="5843450" y="3049454"/>
            <a:ext cx="2267827" cy="1275650"/>
          </a:xfrm>
          <a:prstGeom prst="rect">
            <a:avLst/>
          </a:prstGeom>
          <a:noFill/>
          <a:ln>
            <a:noFill/>
          </a:ln>
        </p:spPr>
      </p:pic>
      <p:pic>
        <p:nvPicPr>
          <p:cNvPr id="167" name="Google Shape;167;p28"/>
          <p:cNvPicPr preferRelativeResize="0"/>
          <p:nvPr/>
        </p:nvPicPr>
        <p:blipFill>
          <a:blip r:embed="rId4">
            <a:alphaModFix/>
          </a:blip>
          <a:stretch>
            <a:fillRect/>
          </a:stretch>
        </p:blipFill>
        <p:spPr>
          <a:xfrm>
            <a:off x="211413" y="4540889"/>
            <a:ext cx="1514988" cy="508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35cc61a29583bade1f9fe931e9c13465">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81c8e78cc1564c2700f770c97730acbd"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04119A-D1E5-4799-947E-95B595D9DE4D}">
  <ds:schemaRefs>
    <ds:schemaRef ds:uri="http://schemas.microsoft.com/sharepoint/v3/contenttype/forms"/>
  </ds:schemaRefs>
</ds:datastoreItem>
</file>

<file path=customXml/itemProps2.xml><?xml version="1.0" encoding="utf-8"?>
<ds:datastoreItem xmlns:ds="http://schemas.openxmlformats.org/officeDocument/2006/customXml" ds:itemID="{87298FBD-32CF-438B-9A63-EE23114B1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2C45B-5AE8-455F-A2AD-913307776FCF}">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33e64dad-92f2-4c3d-b8e6-7f8c8a2530d4"/>
    <ds:schemaRef ds:uri="4520aca0-c040-4e7c-8925-f9894a8c167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1321</Words>
  <Application>Microsoft Office PowerPoint</Application>
  <PresentationFormat>On-screen Show (16:9)</PresentationFormat>
  <Paragraphs>128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Parkinsans Medium</vt:lpstr>
      <vt:lpstr>Poppins</vt:lpstr>
      <vt:lpstr>Play</vt:lpstr>
      <vt:lpstr>Nunito</vt:lpstr>
      <vt:lpstr>Parkinsans ExtraBold</vt:lpstr>
      <vt:lpstr>Parkinsans SemiBold</vt:lpstr>
      <vt:lpstr>Parkinsans</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Camilla Wheal</dc:creator>
  <cp:lastModifiedBy>Camilla Wheal</cp:lastModifiedBy>
  <cp:revision>2</cp:revision>
  <dcterms:modified xsi:type="dcterms:W3CDTF">2026-01-28T14:37:03Z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