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60" r:id="rId5"/>
    <p:sldId id="261" r:id="rId6"/>
    <p:sldId id="262" r:id="rId7"/>
    <p:sldId id="265" r:id="rId8"/>
    <p:sldId id="1897" r:id="rId9"/>
    <p:sldId id="268" r:id="rId10"/>
    <p:sldId id="1896" r:id="rId11"/>
    <p:sldId id="1898" r:id="rId12"/>
    <p:sldId id="269" r:id="rId13"/>
    <p:sldId id="267" r:id="rId14"/>
    <p:sldId id="266" r:id="rId15"/>
    <p:sldId id="263" r:id="rId16"/>
    <p:sldId id="271" r:id="rId17"/>
    <p:sldId id="1895" r:id="rId18"/>
  </p:sldIdLst>
  <p:sldSz cx="9144000" cy="5145088"/>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7" d="100"/>
          <a:sy n="67" d="100"/>
        </p:scale>
        <p:origin x="931" y="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4955511-147F-5562-F200-965CA3BA4901}"/>
              </a:ext>
            </a:extLst>
          </p:cNvPr>
          <p:cNvSpPr txBox="1">
            <a:spLocks noGrp="1"/>
          </p:cNvSpPr>
          <p:nvPr>
            <p:ph type="hdr" sz="quarter"/>
          </p:nvPr>
        </p:nvSpPr>
        <p:spPr>
          <a:xfrm>
            <a:off x="0" y="0"/>
            <a:ext cx="2971800" cy="458791"/>
          </a:xfrm>
          <a:prstGeom prst="rect">
            <a:avLst/>
          </a:prstGeom>
          <a:noFill/>
          <a:ln>
            <a:noFill/>
          </a:ln>
        </p:spPr>
        <p:txBody>
          <a:bodyPr vert="horz" wrap="square" lIns="91440" tIns="45720" rIns="91440" bIns="45720" anchor="t" anchorCtr="0" compatLnSpc="1">
            <a:noAutofit/>
          </a:bodyPr>
          <a:lstStyle>
            <a:lvl1pPr marL="0" marR="0" lvl="0" indent="0" algn="l" defTabSz="685562"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3" name="Date Placeholder 2">
            <a:extLst>
              <a:ext uri="{FF2B5EF4-FFF2-40B4-BE49-F238E27FC236}">
                <a16:creationId xmlns:a16="http://schemas.microsoft.com/office/drawing/2014/main" id="{268BFEE1-B757-923D-13F9-F7356167F1E8}"/>
              </a:ext>
            </a:extLst>
          </p:cNvPr>
          <p:cNvSpPr txBox="1">
            <a:spLocks noGrp="1"/>
          </p:cNvSpPr>
          <p:nvPr>
            <p:ph type="dt" idx="1"/>
          </p:nvPr>
        </p:nvSpPr>
        <p:spPr>
          <a:xfrm>
            <a:off x="3884608" y="0"/>
            <a:ext cx="2971800" cy="458791"/>
          </a:xfrm>
          <a:prstGeom prst="rect">
            <a:avLst/>
          </a:prstGeom>
          <a:noFill/>
          <a:ln>
            <a:noFill/>
          </a:ln>
        </p:spPr>
        <p:txBody>
          <a:bodyPr vert="horz" wrap="square" lIns="91440" tIns="45720" rIns="91440" bIns="45720" anchor="t" anchorCtr="0" compatLnSpc="1">
            <a:noAutofit/>
          </a:bodyPr>
          <a:lstStyle>
            <a:lvl1pPr marL="0" marR="0" lvl="0" indent="0" algn="r" defTabSz="685562"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F2C37D7B-C9E2-4CE1-B624-8DAC46BF8D1F}" type="datetime1">
              <a:rPr lang="en-GB"/>
              <a:pPr lvl="0"/>
              <a:t>17/04/2024</a:t>
            </a:fld>
            <a:endParaRPr lang="en-GB"/>
          </a:p>
        </p:txBody>
      </p:sp>
      <p:sp>
        <p:nvSpPr>
          <p:cNvPr id="4" name="Slide Image Placeholder 3">
            <a:extLst>
              <a:ext uri="{FF2B5EF4-FFF2-40B4-BE49-F238E27FC236}">
                <a16:creationId xmlns:a16="http://schemas.microsoft.com/office/drawing/2014/main" id="{78AE451A-DC96-5F00-B4F3-1821792A867A}"/>
              </a:ext>
            </a:extLst>
          </p:cNvPr>
          <p:cNvSpPr>
            <a:spLocks noGrp="1" noRot="1" noChangeAspect="1"/>
          </p:cNvSpPr>
          <p:nvPr>
            <p:ph type="sldImg" idx="2"/>
          </p:nvPr>
        </p:nvSpPr>
        <p:spPr>
          <a:xfrm>
            <a:off x="687391" y="1143000"/>
            <a:ext cx="5483227" cy="3086099"/>
          </a:xfrm>
          <a:prstGeom prst="rect">
            <a:avLst/>
          </a:prstGeom>
          <a:noFill/>
          <a:ln w="12701">
            <a:solidFill>
              <a:srgbClr val="000000"/>
            </a:solidFill>
            <a:prstDash val="solid"/>
          </a:ln>
        </p:spPr>
      </p:sp>
      <p:sp>
        <p:nvSpPr>
          <p:cNvPr id="5" name="Notes Placeholder 4">
            <a:extLst>
              <a:ext uri="{FF2B5EF4-FFF2-40B4-BE49-F238E27FC236}">
                <a16:creationId xmlns:a16="http://schemas.microsoft.com/office/drawing/2014/main" id="{846F24C4-A916-4897-B348-BFD8534ECD6C}"/>
              </a:ext>
            </a:extLst>
          </p:cNvPr>
          <p:cNvSpPr txBox="1">
            <a:spLocks noGrp="1"/>
          </p:cNvSpPr>
          <p:nvPr>
            <p:ph type="body" sz="quarter" idx="3"/>
          </p:nvPr>
        </p:nvSpPr>
        <p:spPr>
          <a:xfrm>
            <a:off x="685800" y="4400549"/>
            <a:ext cx="5486400" cy="3600450"/>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a:extLst>
              <a:ext uri="{FF2B5EF4-FFF2-40B4-BE49-F238E27FC236}">
                <a16:creationId xmlns:a16="http://schemas.microsoft.com/office/drawing/2014/main" id="{C814A3F0-763F-E513-C102-59713FADA42C}"/>
              </a:ext>
            </a:extLst>
          </p:cNvPr>
          <p:cNvSpPr txBox="1">
            <a:spLocks noGrp="1"/>
          </p:cNvSpPr>
          <p:nvPr>
            <p:ph type="ftr" sz="quarter" idx="4"/>
          </p:nvPr>
        </p:nvSpPr>
        <p:spPr>
          <a:xfrm>
            <a:off x="0"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l" defTabSz="685562"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27761F88-8FA7-8AC0-6433-A3FDA764A75A}"/>
              </a:ext>
            </a:extLst>
          </p:cNvPr>
          <p:cNvSpPr txBox="1">
            <a:spLocks noGrp="1"/>
          </p:cNvSpPr>
          <p:nvPr>
            <p:ph type="sldNum" sz="quarter" idx="5"/>
          </p:nvPr>
        </p:nvSpPr>
        <p:spPr>
          <a:xfrm>
            <a:off x="3884608" y="8685208"/>
            <a:ext cx="2971800" cy="458791"/>
          </a:xfrm>
          <a:prstGeom prst="rect">
            <a:avLst/>
          </a:prstGeom>
          <a:noFill/>
          <a:ln>
            <a:noFill/>
          </a:ln>
        </p:spPr>
        <p:txBody>
          <a:bodyPr vert="horz" wrap="square" lIns="91440" tIns="45720" rIns="91440" bIns="45720" anchor="b" anchorCtr="0" compatLnSpc="1">
            <a:noAutofit/>
          </a:bodyPr>
          <a:lstStyle>
            <a:lvl1pPr marL="0" marR="0" lvl="0" indent="0" algn="r" defTabSz="685562" rtl="0" fontAlgn="auto" hangingPunct="1">
              <a:lnSpc>
                <a:spcPct val="100000"/>
              </a:lnSpc>
              <a:spcBef>
                <a:spcPts val="0"/>
              </a:spcBef>
              <a:spcAft>
                <a:spcPts val="0"/>
              </a:spcAft>
              <a:buNone/>
              <a:tabLst/>
              <a:defRPr lang="en-GB" sz="1200" b="0" i="0" u="none" strike="noStrike" kern="1200" cap="none" spc="0" baseline="0">
                <a:solidFill>
                  <a:srgbClr val="000000"/>
                </a:solidFill>
                <a:uFillTx/>
                <a:latin typeface="Calibri"/>
              </a:defRPr>
            </a:lvl1pPr>
          </a:lstStyle>
          <a:p>
            <a:pPr lvl="0"/>
            <a:fld id="{D7AB2D62-F890-44E7-A3E3-FA516829F372}" type="slidenum">
              <a:t>‹#›</a:t>
            </a:fld>
            <a:endParaRPr lang="en-GB"/>
          </a:p>
        </p:txBody>
      </p:sp>
    </p:spTree>
    <p:extLst>
      <p:ext uri="{BB962C8B-B14F-4D97-AF65-F5344CB8AC3E}">
        <p14:creationId xmlns:p14="http://schemas.microsoft.com/office/powerpoint/2010/main" val="1982880347"/>
      </p:ext>
    </p:extLst>
  </p:cSld>
  <p:clrMap bg1="lt1" tx1="dk1" bg2="lt2" tx2="dk2" accent1="accent1" accent2="accent2" accent3="accent3" accent4="accent4" accent5="accent5" accent6="accent6" hlink="hlink" folHlink="folHlink"/>
  <p:notesStyle>
    <a:lvl1pPr marL="0" marR="0" lvl="0" indent="0" algn="l" defTabSz="685562" rtl="0" fontAlgn="auto" hangingPunct="1">
      <a:lnSpc>
        <a:spcPct val="100000"/>
      </a:lnSpc>
      <a:spcBef>
        <a:spcPts val="0"/>
      </a:spcBef>
      <a:spcAft>
        <a:spcPts val="0"/>
      </a:spcAft>
      <a:buNone/>
      <a:tabLst/>
      <a:defRPr lang="en-US" sz="900" b="0" i="0" u="none" strike="noStrike" kern="1200" cap="none" spc="0" baseline="0">
        <a:solidFill>
          <a:srgbClr val="000000"/>
        </a:solidFill>
        <a:uFillTx/>
        <a:latin typeface="Calibri"/>
      </a:defRPr>
    </a:lvl1pPr>
    <a:lvl2pPr marL="342781" marR="0" lvl="1" indent="0" algn="l" defTabSz="685562" rtl="0" fontAlgn="auto" hangingPunct="1">
      <a:lnSpc>
        <a:spcPct val="100000"/>
      </a:lnSpc>
      <a:spcBef>
        <a:spcPts val="0"/>
      </a:spcBef>
      <a:spcAft>
        <a:spcPts val="0"/>
      </a:spcAft>
      <a:buNone/>
      <a:tabLst/>
      <a:defRPr lang="en-US" sz="900" b="0" i="0" u="none" strike="noStrike" kern="1200" cap="none" spc="0" baseline="0">
        <a:solidFill>
          <a:srgbClr val="000000"/>
        </a:solidFill>
        <a:uFillTx/>
        <a:latin typeface="Calibri"/>
      </a:defRPr>
    </a:lvl2pPr>
    <a:lvl3pPr marL="685562" marR="0" lvl="2" indent="0" algn="l" defTabSz="685562" rtl="0" fontAlgn="auto" hangingPunct="1">
      <a:lnSpc>
        <a:spcPct val="100000"/>
      </a:lnSpc>
      <a:spcBef>
        <a:spcPts val="0"/>
      </a:spcBef>
      <a:spcAft>
        <a:spcPts val="0"/>
      </a:spcAft>
      <a:buNone/>
      <a:tabLst/>
      <a:defRPr lang="en-US" sz="900" b="0" i="0" u="none" strike="noStrike" kern="1200" cap="none" spc="0" baseline="0">
        <a:solidFill>
          <a:srgbClr val="000000"/>
        </a:solidFill>
        <a:uFillTx/>
        <a:latin typeface="Calibri"/>
      </a:defRPr>
    </a:lvl3pPr>
    <a:lvl4pPr marL="1028343" marR="0" lvl="3" indent="0" algn="l" defTabSz="685562" rtl="0" fontAlgn="auto" hangingPunct="1">
      <a:lnSpc>
        <a:spcPct val="100000"/>
      </a:lnSpc>
      <a:spcBef>
        <a:spcPts val="0"/>
      </a:spcBef>
      <a:spcAft>
        <a:spcPts val="0"/>
      </a:spcAft>
      <a:buNone/>
      <a:tabLst/>
      <a:defRPr lang="en-US" sz="900" b="0" i="0" u="none" strike="noStrike" kern="1200" cap="none" spc="0" baseline="0">
        <a:solidFill>
          <a:srgbClr val="000000"/>
        </a:solidFill>
        <a:uFillTx/>
        <a:latin typeface="Calibri"/>
      </a:defRPr>
    </a:lvl4pPr>
    <a:lvl5pPr marL="1371124" marR="0" lvl="4" indent="0" algn="l" defTabSz="685562" rtl="0" fontAlgn="auto" hangingPunct="1">
      <a:lnSpc>
        <a:spcPct val="100000"/>
      </a:lnSpc>
      <a:spcBef>
        <a:spcPts val="0"/>
      </a:spcBef>
      <a:spcAft>
        <a:spcPts val="0"/>
      </a:spcAft>
      <a:buNone/>
      <a:tabLst/>
      <a:defRPr lang="en-US" sz="900" b="0" i="0" u="none" strike="noStrike" kern="1200" cap="none" spc="0" baseline="0">
        <a:solidFill>
          <a:srgbClr val="000000"/>
        </a:solidFill>
        <a:uFillTx/>
        <a:latin typeface="Calibri"/>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81A2A4-7A8C-2700-F06F-6EA050A93CD7}"/>
              </a:ext>
            </a:extLst>
          </p:cNvPr>
          <p:cNvSpPr>
            <a:spLocks noGrp="1" noRot="1" noChangeAspect="1"/>
          </p:cNvSpPr>
          <p:nvPr>
            <p:ph type="sldImg"/>
          </p:nvPr>
        </p:nvSpPr>
        <p:spPr>
          <a:xfrm>
            <a:off x="687388" y="1143000"/>
            <a:ext cx="5483225" cy="3086100"/>
          </a:xfrm>
        </p:spPr>
      </p:sp>
      <p:sp>
        <p:nvSpPr>
          <p:cNvPr id="3" name="Notes Placeholder 2">
            <a:extLst>
              <a:ext uri="{FF2B5EF4-FFF2-40B4-BE49-F238E27FC236}">
                <a16:creationId xmlns:a16="http://schemas.microsoft.com/office/drawing/2014/main" id="{70E6AEC2-1335-6325-6FBA-B7DBED6208D1}"/>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78D1DC01-63B6-6288-BC4C-C09082C5E005}"/>
              </a:ext>
            </a:extLst>
          </p:cNvPr>
          <p:cNvSpPr txBox="1"/>
          <p:nvPr/>
        </p:nvSpPr>
        <p:spPr>
          <a:xfrm>
            <a:off x="3884608" y="8685208"/>
            <a:ext cx="2971800" cy="458791"/>
          </a:xfrm>
          <a:prstGeom prst="rect">
            <a:avLst/>
          </a:prstGeom>
          <a:noFill/>
          <a:ln cap="flat">
            <a:noFill/>
          </a:ln>
        </p:spPr>
        <p:txBody>
          <a:bodyPr vert="horz" wrap="square" lIns="91440" tIns="45720" rIns="91440" bIns="45720" anchor="b" anchorCtr="0" compatLnSpc="1">
            <a:noAutofit/>
          </a:bodyPr>
          <a:lstStyle/>
          <a:p>
            <a:pPr marL="0" marR="0" lvl="0" indent="0" algn="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72615DE4-0828-4917-95B1-F0D2D5B3A137}" type="slidenum">
              <a:t>7</a:t>
            </a:fld>
            <a:endParaRPr lang="en-GB" sz="1200" b="0" i="0" u="none" strike="noStrike" kern="1200" cap="none" spc="0" baseline="0">
              <a:solidFill>
                <a:srgbClr val="000000"/>
              </a:solidFill>
              <a:uFillTx/>
              <a:latin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778315-3C1A-B195-4B79-BD864A8BDA82}"/>
              </a:ext>
            </a:extLst>
          </p:cNvPr>
          <p:cNvSpPr txBox="1">
            <a:spLocks noGrp="1"/>
          </p:cNvSpPr>
          <p:nvPr>
            <p:ph type="ctrTitle"/>
          </p:nvPr>
        </p:nvSpPr>
        <p:spPr>
          <a:xfrm>
            <a:off x="439195" y="1175141"/>
            <a:ext cx="8424102" cy="1791254"/>
          </a:xfrm>
        </p:spPr>
        <p:txBody>
          <a:bodyPr anchor="b" anchorCtr="1"/>
          <a:lstStyle>
            <a:lvl1pPr algn="ctr">
              <a:defRPr sz="3375">
                <a:solidFill>
                  <a:srgbClr val="00827B"/>
                </a:solidFill>
              </a:defRPr>
            </a:lvl1pPr>
          </a:lstStyle>
          <a:p>
            <a:pPr lvl="0"/>
            <a:r>
              <a:rPr lang="en-GB"/>
              <a:t>Click to edit Master title style</a:t>
            </a:r>
          </a:p>
        </p:txBody>
      </p:sp>
      <p:sp>
        <p:nvSpPr>
          <p:cNvPr id="3" name="Subtitle 2">
            <a:extLst>
              <a:ext uri="{FF2B5EF4-FFF2-40B4-BE49-F238E27FC236}">
                <a16:creationId xmlns:a16="http://schemas.microsoft.com/office/drawing/2014/main" id="{D944688A-8289-CDE7-44E6-1841E5D7F255}"/>
              </a:ext>
            </a:extLst>
          </p:cNvPr>
          <p:cNvSpPr txBox="1">
            <a:spLocks noGrp="1"/>
          </p:cNvSpPr>
          <p:nvPr>
            <p:ph type="subTitle" idx="1"/>
          </p:nvPr>
        </p:nvSpPr>
        <p:spPr>
          <a:xfrm>
            <a:off x="439195" y="3035478"/>
            <a:ext cx="8424102" cy="1242203"/>
          </a:xfrm>
        </p:spPr>
        <p:txBody>
          <a:bodyPr anchorCtr="1"/>
          <a:lstStyle>
            <a:lvl1pPr marL="0" indent="0" algn="ctr">
              <a:buNone/>
              <a:defRPr sz="1350">
                <a:solidFill>
                  <a:srgbClr val="674786"/>
                </a:solidFill>
              </a:defRPr>
            </a:lvl1pPr>
          </a:lstStyle>
          <a:p>
            <a:pPr lvl="0"/>
            <a:r>
              <a:rPr lang="en-GB"/>
              <a:t>Click to edit Master subtitle style</a:t>
            </a:r>
          </a:p>
        </p:txBody>
      </p:sp>
      <p:sp>
        <p:nvSpPr>
          <p:cNvPr id="4" name="Slide Number Placeholder 5">
            <a:extLst>
              <a:ext uri="{FF2B5EF4-FFF2-40B4-BE49-F238E27FC236}">
                <a16:creationId xmlns:a16="http://schemas.microsoft.com/office/drawing/2014/main" id="{684F5889-C23C-6DB1-1564-6F19940E3D8D}"/>
              </a:ext>
            </a:extLst>
          </p:cNvPr>
          <p:cNvSpPr txBox="1">
            <a:spLocks noGrp="1"/>
          </p:cNvSpPr>
          <p:nvPr>
            <p:ph type="sldNum" sz="quarter" idx="8"/>
          </p:nvPr>
        </p:nvSpPr>
        <p:spPr/>
        <p:txBody>
          <a:bodyPr/>
          <a:lstStyle>
            <a:lvl1pPr>
              <a:defRPr/>
            </a:lvl1pPr>
          </a:lstStyle>
          <a:p>
            <a:pPr lvl="0"/>
            <a:fld id="{2B4A47B0-4D4A-46D0-9D72-E4ED1CDAD990}" type="slidenum">
              <a:t>‹#›</a:t>
            </a:fld>
            <a:endParaRPr lang="en-GB"/>
          </a:p>
        </p:txBody>
      </p:sp>
      <p:pic>
        <p:nvPicPr>
          <p:cNvPr id="5" name="Picture 7" descr="A picture containing text&#10;&#10;Description automatically generated">
            <a:extLst>
              <a:ext uri="{FF2B5EF4-FFF2-40B4-BE49-F238E27FC236}">
                <a16:creationId xmlns:a16="http://schemas.microsoft.com/office/drawing/2014/main" id="{4CE43B17-6E69-E939-042B-04624CCED8AF}"/>
              </a:ext>
            </a:extLst>
          </p:cNvPr>
          <p:cNvPicPr>
            <a:picLocks noChangeAspect="1"/>
          </p:cNvPicPr>
          <p:nvPr/>
        </p:nvPicPr>
        <p:blipFill>
          <a:blip r:embed="rId2"/>
          <a:stretch>
            <a:fillRect/>
          </a:stretch>
        </p:blipFill>
        <p:spPr>
          <a:xfrm>
            <a:off x="6969602" y="318741"/>
            <a:ext cx="1907996" cy="836749"/>
          </a:xfrm>
          <a:prstGeom prst="rect">
            <a:avLst/>
          </a:prstGeom>
          <a:noFill/>
          <a:ln cap="flat">
            <a:noFill/>
          </a:ln>
        </p:spPr>
      </p:pic>
      <p:pic>
        <p:nvPicPr>
          <p:cNvPr id="6" name="Picture 9">
            <a:extLst>
              <a:ext uri="{FF2B5EF4-FFF2-40B4-BE49-F238E27FC236}">
                <a16:creationId xmlns:a16="http://schemas.microsoft.com/office/drawing/2014/main" id="{547EB163-AE63-9F80-C350-F48E6A744A84}"/>
              </a:ext>
            </a:extLst>
          </p:cNvPr>
          <p:cNvPicPr>
            <a:picLocks noChangeAspect="1"/>
          </p:cNvPicPr>
          <p:nvPr/>
        </p:nvPicPr>
        <p:blipFill>
          <a:blip r:embed="rId3"/>
          <a:stretch>
            <a:fillRect/>
          </a:stretch>
        </p:blipFill>
        <p:spPr>
          <a:xfrm>
            <a:off x="439195" y="4683602"/>
            <a:ext cx="8424102" cy="64803"/>
          </a:xfrm>
          <a:prstGeom prst="rect">
            <a:avLst/>
          </a:prstGeom>
          <a:noFill/>
          <a:ln cap="flat">
            <a:noFill/>
          </a:ln>
        </p:spPr>
      </p:pic>
    </p:spTree>
    <p:extLst>
      <p:ext uri="{BB962C8B-B14F-4D97-AF65-F5344CB8AC3E}">
        <p14:creationId xmlns:p14="http://schemas.microsoft.com/office/powerpoint/2010/main" val="34151077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6_Title Slide">
    <p:spTree>
      <p:nvGrpSpPr>
        <p:cNvPr id="1" name=""/>
        <p:cNvGrpSpPr/>
        <p:nvPr/>
      </p:nvGrpSpPr>
      <p:grpSpPr>
        <a:xfrm>
          <a:off x="0" y="0"/>
          <a:ext cx="0" cy="0"/>
          <a:chOff x="0" y="0"/>
          <a:chExt cx="0" cy="0"/>
        </a:xfrm>
      </p:grpSpPr>
      <p:pic>
        <p:nvPicPr>
          <p:cNvPr id="2" name="Picture 4" descr="Shape&#10;&#10;Description automatically generated">
            <a:extLst>
              <a:ext uri="{FF2B5EF4-FFF2-40B4-BE49-F238E27FC236}">
                <a16:creationId xmlns:a16="http://schemas.microsoft.com/office/drawing/2014/main" id="{24A11367-0DEB-4DAA-EE0C-BB28695540AD}"/>
              </a:ext>
            </a:extLst>
          </p:cNvPr>
          <p:cNvPicPr>
            <a:picLocks noChangeAspect="1"/>
          </p:cNvPicPr>
          <p:nvPr/>
        </p:nvPicPr>
        <p:blipFill>
          <a:blip r:embed="rId2"/>
          <a:stretch>
            <a:fillRect/>
          </a:stretch>
        </p:blipFill>
        <p:spPr>
          <a:xfrm>
            <a:off x="0" y="795"/>
            <a:ext cx="9145408" cy="5144295"/>
          </a:xfrm>
          <a:prstGeom prst="rect">
            <a:avLst/>
          </a:prstGeom>
          <a:noFill/>
          <a:ln cap="flat">
            <a:noFill/>
          </a:ln>
        </p:spPr>
      </p:pic>
      <p:sp>
        <p:nvSpPr>
          <p:cNvPr id="3" name="Title 1">
            <a:extLst>
              <a:ext uri="{FF2B5EF4-FFF2-40B4-BE49-F238E27FC236}">
                <a16:creationId xmlns:a16="http://schemas.microsoft.com/office/drawing/2014/main" id="{5EAB3E88-E300-4032-3766-3AFF9FF9B575}"/>
              </a:ext>
            </a:extLst>
          </p:cNvPr>
          <p:cNvSpPr txBox="1">
            <a:spLocks noGrp="1"/>
          </p:cNvSpPr>
          <p:nvPr>
            <p:ph type="ctrTitle"/>
          </p:nvPr>
        </p:nvSpPr>
        <p:spPr>
          <a:xfrm>
            <a:off x="439204" y="1175141"/>
            <a:ext cx="5646968" cy="1791254"/>
          </a:xfrm>
        </p:spPr>
        <p:txBody>
          <a:bodyPr anchor="b"/>
          <a:lstStyle>
            <a:lvl1pPr>
              <a:defRPr sz="3375">
                <a:solidFill>
                  <a:srgbClr val="FFFFFF"/>
                </a:solidFill>
              </a:defRPr>
            </a:lvl1pPr>
          </a:lstStyle>
          <a:p>
            <a:pPr lvl="0"/>
            <a:r>
              <a:rPr lang="en-GB"/>
              <a:t>Click to edit Master title style</a:t>
            </a:r>
          </a:p>
        </p:txBody>
      </p:sp>
      <p:sp>
        <p:nvSpPr>
          <p:cNvPr id="4" name="Subtitle 2">
            <a:extLst>
              <a:ext uri="{FF2B5EF4-FFF2-40B4-BE49-F238E27FC236}">
                <a16:creationId xmlns:a16="http://schemas.microsoft.com/office/drawing/2014/main" id="{5BB695B4-1D80-8B63-A89A-14EA2720FFBC}"/>
              </a:ext>
            </a:extLst>
          </p:cNvPr>
          <p:cNvSpPr txBox="1">
            <a:spLocks noGrp="1"/>
          </p:cNvSpPr>
          <p:nvPr>
            <p:ph type="subTitle" idx="1"/>
          </p:nvPr>
        </p:nvSpPr>
        <p:spPr>
          <a:xfrm>
            <a:off x="439204" y="3035478"/>
            <a:ext cx="5646968" cy="1242203"/>
          </a:xfrm>
        </p:spPr>
        <p:txBody>
          <a:bodyPr/>
          <a:lstStyle>
            <a:lvl1pPr marL="0" indent="0">
              <a:buNone/>
              <a:defRPr sz="1350">
                <a:solidFill>
                  <a:srgbClr val="FFFFFF"/>
                </a:solidFill>
              </a:defRPr>
            </a:lvl1pPr>
          </a:lstStyle>
          <a:p>
            <a:pPr lvl="0"/>
            <a:r>
              <a:rPr lang="en-GB"/>
              <a:t>Click to edit Master subtitle style</a:t>
            </a:r>
          </a:p>
        </p:txBody>
      </p:sp>
      <p:sp>
        <p:nvSpPr>
          <p:cNvPr id="5" name="Slide Number Placeholder 5">
            <a:extLst>
              <a:ext uri="{FF2B5EF4-FFF2-40B4-BE49-F238E27FC236}">
                <a16:creationId xmlns:a16="http://schemas.microsoft.com/office/drawing/2014/main" id="{88C60A42-AFFA-9A95-C99B-FB23A2A06C0C}"/>
              </a:ext>
            </a:extLst>
          </p:cNvPr>
          <p:cNvSpPr txBox="1">
            <a:spLocks noGrp="1"/>
          </p:cNvSpPr>
          <p:nvPr>
            <p:ph type="sldNum" sz="quarter" idx="8"/>
          </p:nvPr>
        </p:nvSpPr>
        <p:spPr/>
        <p:txBody>
          <a:bodyPr/>
          <a:lstStyle>
            <a:lvl1pPr>
              <a:defRPr/>
            </a:lvl1pPr>
          </a:lstStyle>
          <a:p>
            <a:pPr lvl="0"/>
            <a:fld id="{948A82CD-B075-4B39-A9E3-46E4F3C77AF1}" type="slidenum">
              <a:t>‹#›</a:t>
            </a:fld>
            <a:endParaRPr lang="en-GB"/>
          </a:p>
        </p:txBody>
      </p:sp>
      <p:pic>
        <p:nvPicPr>
          <p:cNvPr id="6" name="Picture 9">
            <a:extLst>
              <a:ext uri="{FF2B5EF4-FFF2-40B4-BE49-F238E27FC236}">
                <a16:creationId xmlns:a16="http://schemas.microsoft.com/office/drawing/2014/main" id="{2C12E233-B7FB-215D-F7E2-6C02C7C89864}"/>
              </a:ext>
            </a:extLst>
          </p:cNvPr>
          <p:cNvPicPr>
            <a:picLocks noChangeAspect="1"/>
          </p:cNvPicPr>
          <p:nvPr/>
        </p:nvPicPr>
        <p:blipFill>
          <a:blip r:embed="rId3"/>
          <a:stretch>
            <a:fillRect/>
          </a:stretch>
        </p:blipFill>
        <p:spPr>
          <a:xfrm>
            <a:off x="439195" y="4683602"/>
            <a:ext cx="8424102" cy="64803"/>
          </a:xfrm>
          <a:prstGeom prst="rect">
            <a:avLst/>
          </a:prstGeom>
          <a:noFill/>
          <a:ln cap="flat">
            <a:noFill/>
          </a:ln>
        </p:spPr>
      </p:pic>
      <p:pic>
        <p:nvPicPr>
          <p:cNvPr id="7" name="Picture 6">
            <a:extLst>
              <a:ext uri="{FF2B5EF4-FFF2-40B4-BE49-F238E27FC236}">
                <a16:creationId xmlns:a16="http://schemas.microsoft.com/office/drawing/2014/main" id="{47947B87-FB98-0119-4BE3-1F26DFC84315}"/>
              </a:ext>
            </a:extLst>
          </p:cNvPr>
          <p:cNvPicPr>
            <a:picLocks noChangeAspect="1"/>
          </p:cNvPicPr>
          <p:nvPr/>
        </p:nvPicPr>
        <p:blipFill>
          <a:blip r:embed="rId4"/>
          <a:srcRect/>
          <a:stretch>
            <a:fillRect/>
          </a:stretch>
        </p:blipFill>
        <p:spPr>
          <a:xfrm>
            <a:off x="380207" y="273926"/>
            <a:ext cx="1460891" cy="640473"/>
          </a:xfrm>
          <a:prstGeom prst="rect">
            <a:avLst/>
          </a:prstGeom>
          <a:noFill/>
          <a:ln cap="flat">
            <a:noFill/>
          </a:ln>
        </p:spPr>
      </p:pic>
    </p:spTree>
    <p:extLst>
      <p:ext uri="{BB962C8B-B14F-4D97-AF65-F5344CB8AC3E}">
        <p14:creationId xmlns:p14="http://schemas.microsoft.com/office/powerpoint/2010/main" val="29725867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D5666948-5712-55D1-668C-266BDC1EEB15}"/>
              </a:ext>
            </a:extLst>
          </p:cNvPr>
          <p:cNvSpPr txBox="1">
            <a:spLocks noGrp="1"/>
          </p:cNvSpPr>
          <p:nvPr>
            <p:ph type="sldNum" sz="quarter" idx="8"/>
          </p:nvPr>
        </p:nvSpPr>
        <p:spPr/>
        <p:txBody>
          <a:bodyPr/>
          <a:lstStyle>
            <a:lvl1pPr>
              <a:defRPr/>
            </a:lvl1pPr>
          </a:lstStyle>
          <a:p>
            <a:pPr lvl="0"/>
            <a:fld id="{118B2B9B-278E-42D5-ABD4-A892EE9540CD}" type="slidenum">
              <a:t>‹#›</a:t>
            </a:fld>
            <a:endParaRPr lang="en-GB"/>
          </a:p>
        </p:txBody>
      </p:sp>
    </p:spTree>
    <p:extLst>
      <p:ext uri="{BB962C8B-B14F-4D97-AF65-F5344CB8AC3E}">
        <p14:creationId xmlns:p14="http://schemas.microsoft.com/office/powerpoint/2010/main" val="2944002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071C83-0631-4B1D-B506-F5653C7F5640}"/>
              </a:ext>
            </a:extLst>
          </p:cNvPr>
          <p:cNvSpPr txBox="1">
            <a:spLocks noGrp="1"/>
          </p:cNvSpPr>
          <p:nvPr>
            <p:ph type="title"/>
          </p:nvPr>
        </p:nvSpPr>
        <p:spPr>
          <a:xfrm>
            <a:off x="623885" y="1282702"/>
            <a:ext cx="7886700" cy="2140217"/>
          </a:xfrm>
        </p:spPr>
        <p:txBody>
          <a:bodyPr anchor="b"/>
          <a:lstStyle>
            <a:lvl1pPr>
              <a:defRPr sz="3375"/>
            </a:lvl1pPr>
          </a:lstStyle>
          <a:p>
            <a:pPr lvl="0"/>
            <a:r>
              <a:rPr lang="en-GB"/>
              <a:t>Click to edit Master title style</a:t>
            </a:r>
          </a:p>
        </p:txBody>
      </p:sp>
      <p:sp>
        <p:nvSpPr>
          <p:cNvPr id="3" name="Text Placeholder 2">
            <a:extLst>
              <a:ext uri="{FF2B5EF4-FFF2-40B4-BE49-F238E27FC236}">
                <a16:creationId xmlns:a16="http://schemas.microsoft.com/office/drawing/2014/main" id="{B19B9672-9CE6-2EE7-B830-7C5779FB574D}"/>
              </a:ext>
            </a:extLst>
          </p:cNvPr>
          <p:cNvSpPr txBox="1">
            <a:spLocks noGrp="1"/>
          </p:cNvSpPr>
          <p:nvPr>
            <p:ph type="body" idx="1"/>
          </p:nvPr>
        </p:nvSpPr>
        <p:spPr>
          <a:xfrm>
            <a:off x="623885" y="3443164"/>
            <a:ext cx="7886700" cy="1125489"/>
          </a:xfrm>
        </p:spPr>
        <p:txBody>
          <a:bodyPr/>
          <a:lstStyle>
            <a:lvl1pPr marL="0" indent="0">
              <a:buNone/>
              <a:defRPr sz="1350">
                <a:solidFill>
                  <a:srgbClr val="898989"/>
                </a:solidFill>
              </a:defRPr>
            </a:lvl1pPr>
          </a:lstStyle>
          <a:p>
            <a:pPr lvl="0"/>
            <a:r>
              <a:rPr lang="en-GB"/>
              <a:t>Click to edit Master text styles</a:t>
            </a:r>
          </a:p>
        </p:txBody>
      </p:sp>
      <p:sp>
        <p:nvSpPr>
          <p:cNvPr id="4" name="Slide Number Placeholder 5">
            <a:extLst>
              <a:ext uri="{FF2B5EF4-FFF2-40B4-BE49-F238E27FC236}">
                <a16:creationId xmlns:a16="http://schemas.microsoft.com/office/drawing/2014/main" id="{12E3EBB5-5B13-5692-C7AD-8BAC0A11C72A}"/>
              </a:ext>
            </a:extLst>
          </p:cNvPr>
          <p:cNvSpPr txBox="1">
            <a:spLocks noGrp="1"/>
          </p:cNvSpPr>
          <p:nvPr>
            <p:ph type="sldNum" sz="quarter" idx="8"/>
          </p:nvPr>
        </p:nvSpPr>
        <p:spPr/>
        <p:txBody>
          <a:bodyPr/>
          <a:lstStyle>
            <a:lvl1pPr>
              <a:defRPr/>
            </a:lvl1pPr>
          </a:lstStyle>
          <a:p>
            <a:pPr lvl="0"/>
            <a:fld id="{824D251C-5C40-4F02-B1C7-9B7B0DABD670}" type="slidenum">
              <a:t>‹#›</a:t>
            </a:fld>
            <a:endParaRPr lang="en-GB"/>
          </a:p>
        </p:txBody>
      </p:sp>
    </p:spTree>
    <p:extLst>
      <p:ext uri="{BB962C8B-B14F-4D97-AF65-F5344CB8AC3E}">
        <p14:creationId xmlns:p14="http://schemas.microsoft.com/office/powerpoint/2010/main" val="40246242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F01F14-DC90-786C-F5F9-3C7CF3A68BE7}"/>
              </a:ext>
            </a:extLst>
          </p:cNvPr>
          <p:cNvSpPr txBox="1">
            <a:spLocks noGrp="1"/>
          </p:cNvSpPr>
          <p:nvPr>
            <p:ph type="title"/>
          </p:nvPr>
        </p:nvSpPr>
        <p:spPr/>
        <p:txBody>
          <a:bodyPr/>
          <a:lstStyle>
            <a:lvl1pPr>
              <a:defRPr/>
            </a:lvl1pPr>
          </a:lstStyle>
          <a:p>
            <a:pPr lvl="0"/>
            <a:r>
              <a:rPr lang="en-GB"/>
              <a:t>Click to edit Master title style</a:t>
            </a:r>
          </a:p>
        </p:txBody>
      </p:sp>
      <p:sp>
        <p:nvSpPr>
          <p:cNvPr id="3" name="Content Placeholder 2">
            <a:extLst>
              <a:ext uri="{FF2B5EF4-FFF2-40B4-BE49-F238E27FC236}">
                <a16:creationId xmlns:a16="http://schemas.microsoft.com/office/drawing/2014/main" id="{671163F6-0BA7-28B1-24C3-AE3DF7662837}"/>
              </a:ext>
            </a:extLst>
          </p:cNvPr>
          <p:cNvSpPr txBox="1">
            <a:spLocks noGrp="1"/>
          </p:cNvSpPr>
          <p:nvPr>
            <p:ph idx="1"/>
          </p:nvPr>
        </p:nvSpPr>
        <p:spPr>
          <a:xfrm>
            <a:off x="628650" y="1369643"/>
            <a:ext cx="3886200" cy="3264508"/>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FA3D00E5-36D6-842E-3410-B699FB1B3BB8}"/>
              </a:ext>
            </a:extLst>
          </p:cNvPr>
          <p:cNvSpPr txBox="1">
            <a:spLocks noGrp="1"/>
          </p:cNvSpPr>
          <p:nvPr>
            <p:ph idx="2"/>
          </p:nvPr>
        </p:nvSpPr>
        <p:spPr>
          <a:xfrm>
            <a:off x="4629149" y="1369643"/>
            <a:ext cx="3886200" cy="3264508"/>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CBC15CC0-22E1-FEF0-8E54-02D279EABC75}"/>
              </a:ext>
            </a:extLst>
          </p:cNvPr>
          <p:cNvSpPr txBox="1">
            <a:spLocks noGrp="1"/>
          </p:cNvSpPr>
          <p:nvPr>
            <p:ph type="dt" sz="quarter" idx="7"/>
          </p:nvPr>
        </p:nvSpPr>
        <p:spPr>
          <a:xfrm>
            <a:off x="628650" y="4768733"/>
            <a:ext cx="2057400" cy="273926"/>
          </a:xfrm>
          <a:prstGeom prst="rect">
            <a:avLst/>
          </a:prstGeom>
          <a:noFill/>
          <a:ln>
            <a:noFill/>
          </a:ln>
        </p:spPr>
        <p:txBody>
          <a:bodyPr vert="horz" wrap="square" lIns="91440" tIns="45720" rIns="91440" bIns="45720" anchor="t" anchorCtr="0" compatLnSpc="1">
            <a:noAutofit/>
          </a:bodyPr>
          <a:lstStyle>
            <a:lvl1pPr marL="0" marR="0" lvl="0" indent="0" algn="l" defTabSz="685562"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Calibri"/>
              </a:defRPr>
            </a:lvl1pPr>
          </a:lstStyle>
          <a:p>
            <a:pPr lvl="0"/>
            <a:fld id="{77D973E2-4887-4DC0-9EA6-6E25C8CC1329}" type="datetime1">
              <a:rPr lang="en-GB"/>
              <a:pPr lvl="0"/>
              <a:t>17/04/2024</a:t>
            </a:fld>
            <a:endParaRPr lang="en-GB"/>
          </a:p>
        </p:txBody>
      </p:sp>
      <p:sp>
        <p:nvSpPr>
          <p:cNvPr id="6" name="Footer Placeholder 5">
            <a:extLst>
              <a:ext uri="{FF2B5EF4-FFF2-40B4-BE49-F238E27FC236}">
                <a16:creationId xmlns:a16="http://schemas.microsoft.com/office/drawing/2014/main" id="{C17B4C0D-03A8-7720-F794-B3A75311FD8B}"/>
              </a:ext>
            </a:extLst>
          </p:cNvPr>
          <p:cNvSpPr txBox="1">
            <a:spLocks noGrp="1"/>
          </p:cNvSpPr>
          <p:nvPr>
            <p:ph type="ftr" sz="quarter" idx="9"/>
          </p:nvPr>
        </p:nvSpPr>
        <p:spPr>
          <a:xfrm>
            <a:off x="3028949" y="4768733"/>
            <a:ext cx="3086099" cy="273926"/>
          </a:xfrm>
          <a:prstGeom prst="rect">
            <a:avLst/>
          </a:prstGeom>
          <a:noFill/>
          <a:ln>
            <a:noFill/>
          </a:ln>
        </p:spPr>
        <p:txBody>
          <a:bodyPr vert="horz" wrap="square" lIns="91440" tIns="45720" rIns="91440" bIns="45720" anchor="t" anchorCtr="0" compatLnSpc="1">
            <a:noAutofit/>
          </a:bodyPr>
          <a:lstStyle>
            <a:lvl1pPr marL="0" marR="0" lvl="0" indent="0" algn="l" defTabSz="685562"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C6E3D958-0B3F-8DB6-890D-CFF78C0B4D09}"/>
              </a:ext>
            </a:extLst>
          </p:cNvPr>
          <p:cNvSpPr txBox="1">
            <a:spLocks noGrp="1"/>
          </p:cNvSpPr>
          <p:nvPr>
            <p:ph type="sldNum" sz="quarter" idx="8"/>
          </p:nvPr>
        </p:nvSpPr>
        <p:spPr/>
        <p:txBody>
          <a:bodyPr/>
          <a:lstStyle>
            <a:lvl1pPr>
              <a:defRPr/>
            </a:lvl1pPr>
          </a:lstStyle>
          <a:p>
            <a:pPr lvl="0"/>
            <a:fld id="{87C3C7EC-3249-4B13-98DE-97DABF2CE870}" type="slidenum">
              <a:t>‹#›</a:t>
            </a:fld>
            <a:endParaRPr lang="en-GB"/>
          </a:p>
        </p:txBody>
      </p:sp>
    </p:spTree>
    <p:extLst>
      <p:ext uri="{BB962C8B-B14F-4D97-AF65-F5344CB8AC3E}">
        <p14:creationId xmlns:p14="http://schemas.microsoft.com/office/powerpoint/2010/main" val="29679311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769BB-8F65-A497-B74F-F174202D6FF4}"/>
              </a:ext>
            </a:extLst>
          </p:cNvPr>
          <p:cNvSpPr txBox="1">
            <a:spLocks noGrp="1"/>
          </p:cNvSpPr>
          <p:nvPr>
            <p:ph type="title"/>
          </p:nvPr>
        </p:nvSpPr>
        <p:spPr>
          <a:xfrm>
            <a:off x="629838" y="273926"/>
            <a:ext cx="7886700" cy="994483"/>
          </a:xfrm>
        </p:spPr>
        <p:txBody>
          <a:bodyPr/>
          <a:lstStyle>
            <a:lvl1pPr>
              <a:defRPr/>
            </a:lvl1pPr>
          </a:lstStyle>
          <a:p>
            <a:pPr lvl="0"/>
            <a:r>
              <a:rPr lang="en-GB"/>
              <a:t>Click to edit Master title style</a:t>
            </a:r>
          </a:p>
        </p:txBody>
      </p:sp>
      <p:sp>
        <p:nvSpPr>
          <p:cNvPr id="3" name="Text Placeholder 2">
            <a:extLst>
              <a:ext uri="{FF2B5EF4-FFF2-40B4-BE49-F238E27FC236}">
                <a16:creationId xmlns:a16="http://schemas.microsoft.com/office/drawing/2014/main" id="{A92221D2-4810-1119-056B-C719F86BAD6F}"/>
              </a:ext>
            </a:extLst>
          </p:cNvPr>
          <p:cNvSpPr txBox="1">
            <a:spLocks noGrp="1"/>
          </p:cNvSpPr>
          <p:nvPr>
            <p:ph type="body" idx="1"/>
          </p:nvPr>
        </p:nvSpPr>
        <p:spPr>
          <a:xfrm>
            <a:off x="629838" y="1261259"/>
            <a:ext cx="3868341" cy="618125"/>
          </a:xfrm>
        </p:spPr>
        <p:txBody>
          <a:bodyPr anchor="b"/>
          <a:lstStyle>
            <a:lvl1pPr marL="0" indent="0">
              <a:buNone/>
              <a:defRPr sz="1350" b="1"/>
            </a:lvl1pPr>
          </a:lstStyle>
          <a:p>
            <a:pPr lvl="0"/>
            <a:r>
              <a:rPr lang="en-GB"/>
              <a:t>Click to edit Master text styles</a:t>
            </a:r>
          </a:p>
        </p:txBody>
      </p:sp>
      <p:sp>
        <p:nvSpPr>
          <p:cNvPr id="4" name="Content Placeholder 3">
            <a:extLst>
              <a:ext uri="{FF2B5EF4-FFF2-40B4-BE49-F238E27FC236}">
                <a16:creationId xmlns:a16="http://schemas.microsoft.com/office/drawing/2014/main" id="{2AF247F9-F1FE-CE3E-4E58-FB4CB2FF9418}"/>
              </a:ext>
            </a:extLst>
          </p:cNvPr>
          <p:cNvSpPr txBox="1">
            <a:spLocks noGrp="1"/>
          </p:cNvSpPr>
          <p:nvPr>
            <p:ph idx="2"/>
          </p:nvPr>
        </p:nvSpPr>
        <p:spPr>
          <a:xfrm>
            <a:off x="629838" y="1879384"/>
            <a:ext cx="3868341" cy="276429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Text Placeholder 4">
            <a:extLst>
              <a:ext uri="{FF2B5EF4-FFF2-40B4-BE49-F238E27FC236}">
                <a16:creationId xmlns:a16="http://schemas.microsoft.com/office/drawing/2014/main" id="{6FC519BB-AE2D-6D0B-0109-8B97124162DC}"/>
              </a:ext>
            </a:extLst>
          </p:cNvPr>
          <p:cNvSpPr txBox="1">
            <a:spLocks noGrp="1"/>
          </p:cNvSpPr>
          <p:nvPr>
            <p:ph type="body" idx="3"/>
          </p:nvPr>
        </p:nvSpPr>
        <p:spPr>
          <a:xfrm>
            <a:off x="4629149" y="1261259"/>
            <a:ext cx="3887388" cy="618125"/>
          </a:xfrm>
        </p:spPr>
        <p:txBody>
          <a:bodyPr anchor="b"/>
          <a:lstStyle>
            <a:lvl1pPr marL="0" indent="0">
              <a:buNone/>
              <a:defRPr sz="1350" b="1"/>
            </a:lvl1pPr>
          </a:lstStyle>
          <a:p>
            <a:pPr lvl="0"/>
            <a:r>
              <a:rPr lang="en-GB"/>
              <a:t>Click to edit Master text styles</a:t>
            </a:r>
          </a:p>
        </p:txBody>
      </p:sp>
      <p:sp>
        <p:nvSpPr>
          <p:cNvPr id="6" name="Content Placeholder 5">
            <a:extLst>
              <a:ext uri="{FF2B5EF4-FFF2-40B4-BE49-F238E27FC236}">
                <a16:creationId xmlns:a16="http://schemas.microsoft.com/office/drawing/2014/main" id="{CE495C10-AE80-C394-3A5C-642AB0B6436A}"/>
              </a:ext>
            </a:extLst>
          </p:cNvPr>
          <p:cNvSpPr txBox="1">
            <a:spLocks noGrp="1"/>
          </p:cNvSpPr>
          <p:nvPr>
            <p:ph idx="4"/>
          </p:nvPr>
        </p:nvSpPr>
        <p:spPr>
          <a:xfrm>
            <a:off x="4629149" y="1879384"/>
            <a:ext cx="3887388" cy="2764295"/>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7" name="Date Placeholder 6">
            <a:extLst>
              <a:ext uri="{FF2B5EF4-FFF2-40B4-BE49-F238E27FC236}">
                <a16:creationId xmlns:a16="http://schemas.microsoft.com/office/drawing/2014/main" id="{7DCAD81D-5299-D44B-3037-4B68AD433779}"/>
              </a:ext>
            </a:extLst>
          </p:cNvPr>
          <p:cNvSpPr txBox="1">
            <a:spLocks noGrp="1"/>
          </p:cNvSpPr>
          <p:nvPr>
            <p:ph type="dt" sz="quarter" idx="7"/>
          </p:nvPr>
        </p:nvSpPr>
        <p:spPr>
          <a:xfrm>
            <a:off x="628650" y="4768733"/>
            <a:ext cx="2057400" cy="273926"/>
          </a:xfrm>
          <a:prstGeom prst="rect">
            <a:avLst/>
          </a:prstGeom>
          <a:noFill/>
          <a:ln>
            <a:noFill/>
          </a:ln>
        </p:spPr>
        <p:txBody>
          <a:bodyPr vert="horz" wrap="square" lIns="91440" tIns="45720" rIns="91440" bIns="45720" anchor="t" anchorCtr="0" compatLnSpc="1">
            <a:noAutofit/>
          </a:bodyPr>
          <a:lstStyle>
            <a:lvl1pPr marL="0" marR="0" lvl="0" indent="0" algn="l" defTabSz="685562"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Calibri"/>
              </a:defRPr>
            </a:lvl1pPr>
          </a:lstStyle>
          <a:p>
            <a:pPr lvl="0"/>
            <a:fld id="{AB8DEEC6-668E-4178-9975-0384C4D28254}" type="datetime1">
              <a:rPr lang="en-GB"/>
              <a:pPr lvl="0"/>
              <a:t>17/04/2024</a:t>
            </a:fld>
            <a:endParaRPr lang="en-GB"/>
          </a:p>
        </p:txBody>
      </p:sp>
      <p:sp>
        <p:nvSpPr>
          <p:cNvPr id="8" name="Footer Placeholder 7">
            <a:extLst>
              <a:ext uri="{FF2B5EF4-FFF2-40B4-BE49-F238E27FC236}">
                <a16:creationId xmlns:a16="http://schemas.microsoft.com/office/drawing/2014/main" id="{24BF90B2-6BED-843A-D7ED-542152FAA5D2}"/>
              </a:ext>
            </a:extLst>
          </p:cNvPr>
          <p:cNvSpPr txBox="1">
            <a:spLocks noGrp="1"/>
          </p:cNvSpPr>
          <p:nvPr>
            <p:ph type="ftr" sz="quarter" idx="9"/>
          </p:nvPr>
        </p:nvSpPr>
        <p:spPr>
          <a:xfrm>
            <a:off x="3028949" y="4768733"/>
            <a:ext cx="3086099" cy="273926"/>
          </a:xfrm>
          <a:prstGeom prst="rect">
            <a:avLst/>
          </a:prstGeom>
          <a:noFill/>
          <a:ln>
            <a:noFill/>
          </a:ln>
        </p:spPr>
        <p:txBody>
          <a:bodyPr vert="horz" wrap="square" lIns="91440" tIns="45720" rIns="91440" bIns="45720" anchor="t" anchorCtr="0" compatLnSpc="1">
            <a:noAutofit/>
          </a:bodyPr>
          <a:lstStyle>
            <a:lvl1pPr marL="0" marR="0" lvl="0" indent="0" algn="l" defTabSz="685562"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Calibri"/>
              </a:defRPr>
            </a:lvl1pPr>
          </a:lstStyle>
          <a:p>
            <a:pPr lvl="0"/>
            <a:endParaRPr lang="en-GB"/>
          </a:p>
        </p:txBody>
      </p:sp>
      <p:sp>
        <p:nvSpPr>
          <p:cNvPr id="9" name="Slide Number Placeholder 8">
            <a:extLst>
              <a:ext uri="{FF2B5EF4-FFF2-40B4-BE49-F238E27FC236}">
                <a16:creationId xmlns:a16="http://schemas.microsoft.com/office/drawing/2014/main" id="{FB4942B2-817B-B571-1EC8-B794E3248AE7}"/>
              </a:ext>
            </a:extLst>
          </p:cNvPr>
          <p:cNvSpPr txBox="1">
            <a:spLocks noGrp="1"/>
          </p:cNvSpPr>
          <p:nvPr>
            <p:ph type="sldNum" sz="quarter" idx="8"/>
          </p:nvPr>
        </p:nvSpPr>
        <p:spPr/>
        <p:txBody>
          <a:bodyPr/>
          <a:lstStyle>
            <a:lvl1pPr>
              <a:defRPr/>
            </a:lvl1pPr>
          </a:lstStyle>
          <a:p>
            <a:pPr lvl="0"/>
            <a:fld id="{35A0AA79-42A6-4D4E-B7AB-0347551C275C}" type="slidenum">
              <a:t>‹#›</a:t>
            </a:fld>
            <a:endParaRPr lang="en-GB"/>
          </a:p>
        </p:txBody>
      </p:sp>
    </p:spTree>
    <p:extLst>
      <p:ext uri="{BB962C8B-B14F-4D97-AF65-F5344CB8AC3E}">
        <p14:creationId xmlns:p14="http://schemas.microsoft.com/office/powerpoint/2010/main" val="39885224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98EA6-BF31-606D-4EE0-5852E6A45A01}"/>
              </a:ext>
            </a:extLst>
          </p:cNvPr>
          <p:cNvSpPr txBox="1">
            <a:spLocks noGrp="1"/>
          </p:cNvSpPr>
          <p:nvPr>
            <p:ph type="title"/>
          </p:nvPr>
        </p:nvSpPr>
        <p:spPr/>
        <p:txBody>
          <a:bodyPr/>
          <a:lstStyle>
            <a:lvl1pPr>
              <a:defRPr/>
            </a:lvl1pPr>
          </a:lstStyle>
          <a:p>
            <a:pPr lvl="0"/>
            <a:r>
              <a:rPr lang="en-GB"/>
              <a:t>Click to edit Master title style</a:t>
            </a:r>
          </a:p>
        </p:txBody>
      </p:sp>
      <p:sp>
        <p:nvSpPr>
          <p:cNvPr id="3" name="Date Placeholder 2">
            <a:extLst>
              <a:ext uri="{FF2B5EF4-FFF2-40B4-BE49-F238E27FC236}">
                <a16:creationId xmlns:a16="http://schemas.microsoft.com/office/drawing/2014/main" id="{663278F4-246B-6D2C-A27D-8799EC480D82}"/>
              </a:ext>
            </a:extLst>
          </p:cNvPr>
          <p:cNvSpPr txBox="1">
            <a:spLocks noGrp="1"/>
          </p:cNvSpPr>
          <p:nvPr>
            <p:ph type="dt" sz="quarter" idx="7"/>
          </p:nvPr>
        </p:nvSpPr>
        <p:spPr>
          <a:xfrm>
            <a:off x="628650" y="4768733"/>
            <a:ext cx="2057400" cy="273926"/>
          </a:xfrm>
          <a:prstGeom prst="rect">
            <a:avLst/>
          </a:prstGeom>
          <a:noFill/>
          <a:ln>
            <a:noFill/>
          </a:ln>
        </p:spPr>
        <p:txBody>
          <a:bodyPr vert="horz" wrap="square" lIns="91440" tIns="45720" rIns="91440" bIns="45720" anchor="t" anchorCtr="0" compatLnSpc="1">
            <a:noAutofit/>
          </a:bodyPr>
          <a:lstStyle>
            <a:lvl1pPr marL="0" marR="0" lvl="0" indent="0" algn="l" defTabSz="685562"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Calibri"/>
              </a:defRPr>
            </a:lvl1pPr>
          </a:lstStyle>
          <a:p>
            <a:pPr lvl="0"/>
            <a:fld id="{CCB27B4E-BB19-45B4-9185-C46CCA9766C3}" type="datetime1">
              <a:rPr lang="en-GB"/>
              <a:pPr lvl="0"/>
              <a:t>17/04/2024</a:t>
            </a:fld>
            <a:endParaRPr lang="en-GB"/>
          </a:p>
        </p:txBody>
      </p:sp>
      <p:sp>
        <p:nvSpPr>
          <p:cNvPr id="4" name="Footer Placeholder 3">
            <a:extLst>
              <a:ext uri="{FF2B5EF4-FFF2-40B4-BE49-F238E27FC236}">
                <a16:creationId xmlns:a16="http://schemas.microsoft.com/office/drawing/2014/main" id="{4BE586BE-335B-9DE1-274E-D629165B15B3}"/>
              </a:ext>
            </a:extLst>
          </p:cNvPr>
          <p:cNvSpPr txBox="1">
            <a:spLocks noGrp="1"/>
          </p:cNvSpPr>
          <p:nvPr>
            <p:ph type="ftr" sz="quarter" idx="9"/>
          </p:nvPr>
        </p:nvSpPr>
        <p:spPr>
          <a:xfrm>
            <a:off x="3028949" y="4768733"/>
            <a:ext cx="3086099" cy="273926"/>
          </a:xfrm>
          <a:prstGeom prst="rect">
            <a:avLst/>
          </a:prstGeom>
          <a:noFill/>
          <a:ln>
            <a:noFill/>
          </a:ln>
        </p:spPr>
        <p:txBody>
          <a:bodyPr vert="horz" wrap="square" lIns="91440" tIns="45720" rIns="91440" bIns="45720" anchor="t" anchorCtr="0" compatLnSpc="1">
            <a:noAutofit/>
          </a:bodyPr>
          <a:lstStyle>
            <a:lvl1pPr marL="0" marR="0" lvl="0" indent="0" algn="l" defTabSz="685562"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Calibri"/>
              </a:defRPr>
            </a:lvl1pPr>
          </a:lstStyle>
          <a:p>
            <a:pPr lvl="0"/>
            <a:endParaRPr lang="en-GB"/>
          </a:p>
        </p:txBody>
      </p:sp>
      <p:sp>
        <p:nvSpPr>
          <p:cNvPr id="5" name="Slide Number Placeholder 4">
            <a:extLst>
              <a:ext uri="{FF2B5EF4-FFF2-40B4-BE49-F238E27FC236}">
                <a16:creationId xmlns:a16="http://schemas.microsoft.com/office/drawing/2014/main" id="{AE6E98AE-491A-1DBC-92E7-81499554CC56}"/>
              </a:ext>
            </a:extLst>
          </p:cNvPr>
          <p:cNvSpPr txBox="1">
            <a:spLocks noGrp="1"/>
          </p:cNvSpPr>
          <p:nvPr>
            <p:ph type="sldNum" sz="quarter" idx="8"/>
          </p:nvPr>
        </p:nvSpPr>
        <p:spPr/>
        <p:txBody>
          <a:bodyPr/>
          <a:lstStyle>
            <a:lvl1pPr>
              <a:defRPr/>
            </a:lvl1pPr>
          </a:lstStyle>
          <a:p>
            <a:pPr lvl="0"/>
            <a:fld id="{A613FD62-BE84-4129-83C4-A6FA5CB466C1}" type="slidenum">
              <a:t>‹#›</a:t>
            </a:fld>
            <a:endParaRPr lang="en-GB"/>
          </a:p>
        </p:txBody>
      </p:sp>
    </p:spTree>
    <p:extLst>
      <p:ext uri="{BB962C8B-B14F-4D97-AF65-F5344CB8AC3E}">
        <p14:creationId xmlns:p14="http://schemas.microsoft.com/office/powerpoint/2010/main" val="3994496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C5467C-8BDA-454E-BBCC-F68C53F45E58}"/>
              </a:ext>
            </a:extLst>
          </p:cNvPr>
          <p:cNvSpPr txBox="1">
            <a:spLocks noGrp="1"/>
          </p:cNvSpPr>
          <p:nvPr>
            <p:ph type="title"/>
          </p:nvPr>
        </p:nvSpPr>
        <p:spPr>
          <a:xfrm>
            <a:off x="629838" y="343009"/>
            <a:ext cx="2949177" cy="1200524"/>
          </a:xfrm>
        </p:spPr>
        <p:txBody>
          <a:bodyPr anchor="b"/>
          <a:lstStyle>
            <a:lvl1pPr>
              <a:defRPr sz="1800"/>
            </a:lvl1pPr>
          </a:lstStyle>
          <a:p>
            <a:pPr lvl="0"/>
            <a:r>
              <a:rPr lang="en-GB"/>
              <a:t>Click to edit Master title style</a:t>
            </a:r>
          </a:p>
        </p:txBody>
      </p:sp>
      <p:sp>
        <p:nvSpPr>
          <p:cNvPr id="3" name="Content Placeholder 2">
            <a:extLst>
              <a:ext uri="{FF2B5EF4-FFF2-40B4-BE49-F238E27FC236}">
                <a16:creationId xmlns:a16="http://schemas.microsoft.com/office/drawing/2014/main" id="{595D9C85-036C-389D-5E6F-12B815B469BA}"/>
              </a:ext>
            </a:extLst>
          </p:cNvPr>
          <p:cNvSpPr txBox="1">
            <a:spLocks noGrp="1"/>
          </p:cNvSpPr>
          <p:nvPr>
            <p:ph idx="1"/>
          </p:nvPr>
        </p:nvSpPr>
        <p:spPr>
          <a:xfrm>
            <a:off x="3887388" y="740801"/>
            <a:ext cx="4629149" cy="3656347"/>
          </a:xfrm>
        </p:spPr>
        <p:txBody>
          <a:bodyPr/>
          <a:lstStyle>
            <a:lvl1pPr>
              <a:defRPr sz="1800"/>
            </a:lvl1pPr>
            <a:lvl2pPr>
              <a:defRPr sz="1575"/>
            </a:lvl2pPr>
            <a:lvl3pPr>
              <a:defRPr sz="1350"/>
            </a:lvl3pPr>
            <a:lvl4pPr>
              <a:defRPr sz="1125"/>
            </a:lvl4pPr>
            <a:lvl5pPr>
              <a:defRPr sz="1125"/>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Text Placeholder 3">
            <a:extLst>
              <a:ext uri="{FF2B5EF4-FFF2-40B4-BE49-F238E27FC236}">
                <a16:creationId xmlns:a16="http://schemas.microsoft.com/office/drawing/2014/main" id="{8AABDA26-26E8-3EE5-8DFB-6CD407DBC5BC}"/>
              </a:ext>
            </a:extLst>
          </p:cNvPr>
          <p:cNvSpPr txBox="1">
            <a:spLocks noGrp="1"/>
          </p:cNvSpPr>
          <p:nvPr>
            <p:ph type="body" idx="2"/>
          </p:nvPr>
        </p:nvSpPr>
        <p:spPr>
          <a:xfrm>
            <a:off x="629838" y="1543525"/>
            <a:ext cx="2949177" cy="2859575"/>
          </a:xfrm>
        </p:spPr>
        <p:txBody>
          <a:bodyPr/>
          <a:lstStyle>
            <a:lvl1pPr marL="0" indent="0">
              <a:buNone/>
              <a:defRPr sz="900"/>
            </a:lvl1pPr>
          </a:lstStyle>
          <a:p>
            <a:pPr lvl="0"/>
            <a:r>
              <a:rPr lang="en-GB"/>
              <a:t>Click to edit Master text styles</a:t>
            </a:r>
          </a:p>
        </p:txBody>
      </p:sp>
      <p:sp>
        <p:nvSpPr>
          <p:cNvPr id="5" name="Date Placeholder 4">
            <a:extLst>
              <a:ext uri="{FF2B5EF4-FFF2-40B4-BE49-F238E27FC236}">
                <a16:creationId xmlns:a16="http://schemas.microsoft.com/office/drawing/2014/main" id="{F6D83CB8-F983-02E1-16C8-13CBFC3A9566}"/>
              </a:ext>
            </a:extLst>
          </p:cNvPr>
          <p:cNvSpPr txBox="1">
            <a:spLocks noGrp="1"/>
          </p:cNvSpPr>
          <p:nvPr>
            <p:ph type="dt" sz="quarter" idx="7"/>
          </p:nvPr>
        </p:nvSpPr>
        <p:spPr>
          <a:xfrm>
            <a:off x="628650" y="4768733"/>
            <a:ext cx="2057400" cy="273926"/>
          </a:xfrm>
          <a:prstGeom prst="rect">
            <a:avLst/>
          </a:prstGeom>
          <a:noFill/>
          <a:ln>
            <a:noFill/>
          </a:ln>
        </p:spPr>
        <p:txBody>
          <a:bodyPr vert="horz" wrap="square" lIns="91440" tIns="45720" rIns="91440" bIns="45720" anchor="t" anchorCtr="0" compatLnSpc="1">
            <a:noAutofit/>
          </a:bodyPr>
          <a:lstStyle>
            <a:lvl1pPr marL="0" marR="0" lvl="0" indent="0" algn="l" defTabSz="685562"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Calibri"/>
              </a:defRPr>
            </a:lvl1pPr>
          </a:lstStyle>
          <a:p>
            <a:pPr lvl="0"/>
            <a:fld id="{40AE553D-DF27-4D01-AE12-46A0C66DD712}" type="datetime1">
              <a:rPr lang="en-GB"/>
              <a:pPr lvl="0"/>
              <a:t>17/04/2024</a:t>
            </a:fld>
            <a:endParaRPr lang="en-GB"/>
          </a:p>
        </p:txBody>
      </p:sp>
      <p:sp>
        <p:nvSpPr>
          <p:cNvPr id="6" name="Footer Placeholder 5">
            <a:extLst>
              <a:ext uri="{FF2B5EF4-FFF2-40B4-BE49-F238E27FC236}">
                <a16:creationId xmlns:a16="http://schemas.microsoft.com/office/drawing/2014/main" id="{BC7082B6-D986-092A-1F7A-945505B77C4E}"/>
              </a:ext>
            </a:extLst>
          </p:cNvPr>
          <p:cNvSpPr txBox="1">
            <a:spLocks noGrp="1"/>
          </p:cNvSpPr>
          <p:nvPr>
            <p:ph type="ftr" sz="quarter" idx="9"/>
          </p:nvPr>
        </p:nvSpPr>
        <p:spPr>
          <a:xfrm>
            <a:off x="3028949" y="4768733"/>
            <a:ext cx="3086099" cy="273926"/>
          </a:xfrm>
          <a:prstGeom prst="rect">
            <a:avLst/>
          </a:prstGeom>
          <a:noFill/>
          <a:ln>
            <a:noFill/>
          </a:ln>
        </p:spPr>
        <p:txBody>
          <a:bodyPr vert="horz" wrap="square" lIns="91440" tIns="45720" rIns="91440" bIns="45720" anchor="t" anchorCtr="0" compatLnSpc="1">
            <a:noAutofit/>
          </a:bodyPr>
          <a:lstStyle>
            <a:lvl1pPr marL="0" marR="0" lvl="0" indent="0" algn="l" defTabSz="685562"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90BFBE3A-7F56-01DB-230A-D3F50EA19F38}"/>
              </a:ext>
            </a:extLst>
          </p:cNvPr>
          <p:cNvSpPr txBox="1">
            <a:spLocks noGrp="1"/>
          </p:cNvSpPr>
          <p:nvPr>
            <p:ph type="sldNum" sz="quarter" idx="8"/>
          </p:nvPr>
        </p:nvSpPr>
        <p:spPr/>
        <p:txBody>
          <a:bodyPr/>
          <a:lstStyle>
            <a:lvl1pPr>
              <a:defRPr/>
            </a:lvl1pPr>
          </a:lstStyle>
          <a:p>
            <a:pPr lvl="0"/>
            <a:fld id="{3E56EEFD-05E6-46D2-9DA4-47550C386181}" type="slidenum">
              <a:t>‹#›</a:t>
            </a:fld>
            <a:endParaRPr lang="en-GB"/>
          </a:p>
        </p:txBody>
      </p:sp>
    </p:spTree>
    <p:extLst>
      <p:ext uri="{BB962C8B-B14F-4D97-AF65-F5344CB8AC3E}">
        <p14:creationId xmlns:p14="http://schemas.microsoft.com/office/powerpoint/2010/main" val="13770280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1CDA5-3A76-6C13-CC37-9D39C289C4EA}"/>
              </a:ext>
            </a:extLst>
          </p:cNvPr>
          <p:cNvSpPr txBox="1">
            <a:spLocks noGrp="1"/>
          </p:cNvSpPr>
          <p:nvPr>
            <p:ph type="title"/>
          </p:nvPr>
        </p:nvSpPr>
        <p:spPr>
          <a:xfrm>
            <a:off x="629838" y="343009"/>
            <a:ext cx="2949177" cy="1200524"/>
          </a:xfrm>
        </p:spPr>
        <p:txBody>
          <a:bodyPr anchor="b"/>
          <a:lstStyle>
            <a:lvl1pPr>
              <a:defRPr sz="1800"/>
            </a:lvl1pPr>
          </a:lstStyle>
          <a:p>
            <a:pPr lvl="0"/>
            <a:r>
              <a:rPr lang="en-GB"/>
              <a:t>Click to edit Master title style</a:t>
            </a:r>
          </a:p>
        </p:txBody>
      </p:sp>
      <p:sp>
        <p:nvSpPr>
          <p:cNvPr id="3" name="Picture Placeholder 2">
            <a:extLst>
              <a:ext uri="{FF2B5EF4-FFF2-40B4-BE49-F238E27FC236}">
                <a16:creationId xmlns:a16="http://schemas.microsoft.com/office/drawing/2014/main" id="{DE6D1A6C-6167-D862-86E1-19299CE889E5}"/>
              </a:ext>
            </a:extLst>
          </p:cNvPr>
          <p:cNvSpPr txBox="1">
            <a:spLocks noGrp="1"/>
          </p:cNvSpPr>
          <p:nvPr>
            <p:ph type="pic" idx="1"/>
          </p:nvPr>
        </p:nvSpPr>
        <p:spPr>
          <a:xfrm>
            <a:off x="3887388" y="740801"/>
            <a:ext cx="4629149" cy="3656347"/>
          </a:xfrm>
        </p:spPr>
        <p:txBody>
          <a:bodyPr/>
          <a:lstStyle>
            <a:lvl1pPr marL="0" indent="0">
              <a:buNone/>
              <a:defRPr sz="1800"/>
            </a:lvl1pPr>
          </a:lstStyle>
          <a:p>
            <a:pPr lvl="0"/>
            <a:r>
              <a:rPr lang="en-GB"/>
              <a:t>Click icon to add picture</a:t>
            </a:r>
          </a:p>
        </p:txBody>
      </p:sp>
      <p:sp>
        <p:nvSpPr>
          <p:cNvPr id="4" name="Text Placeholder 3">
            <a:extLst>
              <a:ext uri="{FF2B5EF4-FFF2-40B4-BE49-F238E27FC236}">
                <a16:creationId xmlns:a16="http://schemas.microsoft.com/office/drawing/2014/main" id="{B4B74CA5-BF7D-F92D-A924-84834FC30051}"/>
              </a:ext>
            </a:extLst>
          </p:cNvPr>
          <p:cNvSpPr txBox="1">
            <a:spLocks noGrp="1"/>
          </p:cNvSpPr>
          <p:nvPr>
            <p:ph type="body" idx="2"/>
          </p:nvPr>
        </p:nvSpPr>
        <p:spPr>
          <a:xfrm>
            <a:off x="629838" y="1543525"/>
            <a:ext cx="2949177" cy="2859575"/>
          </a:xfrm>
        </p:spPr>
        <p:txBody>
          <a:bodyPr/>
          <a:lstStyle>
            <a:lvl1pPr marL="0" indent="0">
              <a:buNone/>
              <a:defRPr sz="900"/>
            </a:lvl1pPr>
          </a:lstStyle>
          <a:p>
            <a:pPr lvl="0"/>
            <a:r>
              <a:rPr lang="en-GB"/>
              <a:t>Click to edit Master text styles</a:t>
            </a:r>
          </a:p>
        </p:txBody>
      </p:sp>
      <p:sp>
        <p:nvSpPr>
          <p:cNvPr id="5" name="Date Placeholder 4">
            <a:extLst>
              <a:ext uri="{FF2B5EF4-FFF2-40B4-BE49-F238E27FC236}">
                <a16:creationId xmlns:a16="http://schemas.microsoft.com/office/drawing/2014/main" id="{E012B840-B6A7-9468-8D2A-DB99AB30BB04}"/>
              </a:ext>
            </a:extLst>
          </p:cNvPr>
          <p:cNvSpPr txBox="1">
            <a:spLocks noGrp="1"/>
          </p:cNvSpPr>
          <p:nvPr>
            <p:ph type="dt" sz="quarter" idx="7"/>
          </p:nvPr>
        </p:nvSpPr>
        <p:spPr>
          <a:xfrm>
            <a:off x="628650" y="4768733"/>
            <a:ext cx="2057400" cy="273926"/>
          </a:xfrm>
          <a:prstGeom prst="rect">
            <a:avLst/>
          </a:prstGeom>
          <a:noFill/>
          <a:ln>
            <a:noFill/>
          </a:ln>
        </p:spPr>
        <p:txBody>
          <a:bodyPr vert="horz" wrap="square" lIns="91440" tIns="45720" rIns="91440" bIns="45720" anchor="t" anchorCtr="0" compatLnSpc="1">
            <a:noAutofit/>
          </a:bodyPr>
          <a:lstStyle>
            <a:lvl1pPr marL="0" marR="0" lvl="0" indent="0" algn="l" defTabSz="685562"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Calibri"/>
              </a:defRPr>
            </a:lvl1pPr>
          </a:lstStyle>
          <a:p>
            <a:pPr lvl="0"/>
            <a:fld id="{10904BA6-B8AC-4C12-A910-2D32F4BCC10C}" type="datetime1">
              <a:rPr lang="en-GB"/>
              <a:pPr lvl="0"/>
              <a:t>17/04/2024</a:t>
            </a:fld>
            <a:endParaRPr lang="en-GB"/>
          </a:p>
        </p:txBody>
      </p:sp>
      <p:sp>
        <p:nvSpPr>
          <p:cNvPr id="6" name="Footer Placeholder 5">
            <a:extLst>
              <a:ext uri="{FF2B5EF4-FFF2-40B4-BE49-F238E27FC236}">
                <a16:creationId xmlns:a16="http://schemas.microsoft.com/office/drawing/2014/main" id="{3706BBA3-5081-D422-8E53-B64188D69C35}"/>
              </a:ext>
            </a:extLst>
          </p:cNvPr>
          <p:cNvSpPr txBox="1">
            <a:spLocks noGrp="1"/>
          </p:cNvSpPr>
          <p:nvPr>
            <p:ph type="ftr" sz="quarter" idx="9"/>
          </p:nvPr>
        </p:nvSpPr>
        <p:spPr>
          <a:xfrm>
            <a:off x="3028949" y="4768733"/>
            <a:ext cx="3086099" cy="273926"/>
          </a:xfrm>
          <a:prstGeom prst="rect">
            <a:avLst/>
          </a:prstGeom>
          <a:noFill/>
          <a:ln>
            <a:noFill/>
          </a:ln>
        </p:spPr>
        <p:txBody>
          <a:bodyPr vert="horz" wrap="square" lIns="91440" tIns="45720" rIns="91440" bIns="45720" anchor="t" anchorCtr="0" compatLnSpc="1">
            <a:noAutofit/>
          </a:bodyPr>
          <a:lstStyle>
            <a:lvl1pPr marL="0" marR="0" lvl="0" indent="0" algn="l" defTabSz="685562"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Calibri"/>
              </a:defRPr>
            </a:lvl1pPr>
          </a:lstStyle>
          <a:p>
            <a:pPr lvl="0"/>
            <a:endParaRPr lang="en-GB"/>
          </a:p>
        </p:txBody>
      </p:sp>
      <p:sp>
        <p:nvSpPr>
          <p:cNvPr id="7" name="Slide Number Placeholder 6">
            <a:extLst>
              <a:ext uri="{FF2B5EF4-FFF2-40B4-BE49-F238E27FC236}">
                <a16:creationId xmlns:a16="http://schemas.microsoft.com/office/drawing/2014/main" id="{19192A5E-C99C-25FD-CAD1-94B67BFF1C77}"/>
              </a:ext>
            </a:extLst>
          </p:cNvPr>
          <p:cNvSpPr txBox="1">
            <a:spLocks noGrp="1"/>
          </p:cNvSpPr>
          <p:nvPr>
            <p:ph type="sldNum" sz="quarter" idx="8"/>
          </p:nvPr>
        </p:nvSpPr>
        <p:spPr/>
        <p:txBody>
          <a:bodyPr/>
          <a:lstStyle>
            <a:lvl1pPr>
              <a:defRPr/>
            </a:lvl1pPr>
          </a:lstStyle>
          <a:p>
            <a:pPr lvl="0"/>
            <a:fld id="{F1D5EDC2-4E07-4E29-8D0F-83F6E033B799}" type="slidenum">
              <a:t>‹#›</a:t>
            </a:fld>
            <a:endParaRPr lang="en-GB"/>
          </a:p>
        </p:txBody>
      </p:sp>
    </p:spTree>
    <p:extLst>
      <p:ext uri="{BB962C8B-B14F-4D97-AF65-F5344CB8AC3E}">
        <p14:creationId xmlns:p14="http://schemas.microsoft.com/office/powerpoint/2010/main" val="929242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0E1F3-D63D-2163-1749-D4FDEA3F5621}"/>
              </a:ext>
            </a:extLst>
          </p:cNvPr>
          <p:cNvSpPr txBox="1">
            <a:spLocks noGrp="1"/>
          </p:cNvSpPr>
          <p:nvPr>
            <p:ph type="title"/>
          </p:nvPr>
        </p:nvSpPr>
        <p:spPr/>
        <p:txBody>
          <a:bodyPr/>
          <a:lstStyle>
            <a:lvl1pPr>
              <a:defRPr/>
            </a:lvl1pPr>
          </a:lstStyle>
          <a:p>
            <a:pPr lvl="0"/>
            <a:r>
              <a:rPr lang="en-GB"/>
              <a:t>Click to edit Master title style</a:t>
            </a:r>
          </a:p>
        </p:txBody>
      </p:sp>
      <p:sp>
        <p:nvSpPr>
          <p:cNvPr id="3" name="Vertical Text Placeholder 2">
            <a:extLst>
              <a:ext uri="{FF2B5EF4-FFF2-40B4-BE49-F238E27FC236}">
                <a16:creationId xmlns:a16="http://schemas.microsoft.com/office/drawing/2014/main" id="{734B9FB1-E548-E82B-E19A-20614F475447}"/>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2CFFAD76-7B0C-89EB-A374-98E93DB77C1F}"/>
              </a:ext>
            </a:extLst>
          </p:cNvPr>
          <p:cNvSpPr txBox="1">
            <a:spLocks noGrp="1"/>
          </p:cNvSpPr>
          <p:nvPr>
            <p:ph type="dt" sz="quarter" idx="7"/>
          </p:nvPr>
        </p:nvSpPr>
        <p:spPr>
          <a:xfrm>
            <a:off x="628650" y="4768733"/>
            <a:ext cx="2057400" cy="273926"/>
          </a:xfrm>
          <a:prstGeom prst="rect">
            <a:avLst/>
          </a:prstGeom>
          <a:noFill/>
          <a:ln>
            <a:noFill/>
          </a:ln>
        </p:spPr>
        <p:txBody>
          <a:bodyPr vert="horz" wrap="square" lIns="91440" tIns="45720" rIns="91440" bIns="45720" anchor="t" anchorCtr="0" compatLnSpc="1">
            <a:noAutofit/>
          </a:bodyPr>
          <a:lstStyle>
            <a:lvl1pPr marL="0" marR="0" lvl="0" indent="0" algn="l" defTabSz="685562"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Calibri"/>
              </a:defRPr>
            </a:lvl1pPr>
          </a:lstStyle>
          <a:p>
            <a:pPr lvl="0"/>
            <a:fld id="{84D5FB39-A6A5-4138-B918-425170BE5548}" type="datetime1">
              <a:rPr lang="en-GB"/>
              <a:pPr lvl="0"/>
              <a:t>17/04/2024</a:t>
            </a:fld>
            <a:endParaRPr lang="en-GB"/>
          </a:p>
        </p:txBody>
      </p:sp>
      <p:sp>
        <p:nvSpPr>
          <p:cNvPr id="5" name="Footer Placeholder 4">
            <a:extLst>
              <a:ext uri="{FF2B5EF4-FFF2-40B4-BE49-F238E27FC236}">
                <a16:creationId xmlns:a16="http://schemas.microsoft.com/office/drawing/2014/main" id="{8A362BCB-052F-D1D1-0229-FDE2D004C8DF}"/>
              </a:ext>
            </a:extLst>
          </p:cNvPr>
          <p:cNvSpPr txBox="1">
            <a:spLocks noGrp="1"/>
          </p:cNvSpPr>
          <p:nvPr>
            <p:ph type="ftr" sz="quarter" idx="9"/>
          </p:nvPr>
        </p:nvSpPr>
        <p:spPr>
          <a:xfrm>
            <a:off x="3028949" y="4768733"/>
            <a:ext cx="3086099" cy="273926"/>
          </a:xfrm>
          <a:prstGeom prst="rect">
            <a:avLst/>
          </a:prstGeom>
          <a:noFill/>
          <a:ln>
            <a:noFill/>
          </a:ln>
        </p:spPr>
        <p:txBody>
          <a:bodyPr vert="horz" wrap="square" lIns="91440" tIns="45720" rIns="91440" bIns="45720" anchor="t" anchorCtr="0" compatLnSpc="1">
            <a:noAutofit/>
          </a:bodyPr>
          <a:lstStyle>
            <a:lvl1pPr marL="0" marR="0" lvl="0" indent="0" algn="l" defTabSz="685562"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DD1715A9-3745-6297-94C1-44C5367D464D}"/>
              </a:ext>
            </a:extLst>
          </p:cNvPr>
          <p:cNvSpPr txBox="1">
            <a:spLocks noGrp="1"/>
          </p:cNvSpPr>
          <p:nvPr>
            <p:ph type="sldNum" sz="quarter" idx="8"/>
          </p:nvPr>
        </p:nvSpPr>
        <p:spPr/>
        <p:txBody>
          <a:bodyPr/>
          <a:lstStyle>
            <a:lvl1pPr>
              <a:defRPr/>
            </a:lvl1pPr>
          </a:lstStyle>
          <a:p>
            <a:pPr lvl="0"/>
            <a:fld id="{B219A43C-E946-4DC5-B135-F57775EF23E0}" type="slidenum">
              <a:t>‹#›</a:t>
            </a:fld>
            <a:endParaRPr lang="en-GB"/>
          </a:p>
        </p:txBody>
      </p:sp>
    </p:spTree>
    <p:extLst>
      <p:ext uri="{BB962C8B-B14F-4D97-AF65-F5344CB8AC3E}">
        <p14:creationId xmlns:p14="http://schemas.microsoft.com/office/powerpoint/2010/main" val="10454636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9916AF-D090-7860-472D-046484F5B590}"/>
              </a:ext>
            </a:extLst>
          </p:cNvPr>
          <p:cNvSpPr txBox="1">
            <a:spLocks noGrp="1"/>
          </p:cNvSpPr>
          <p:nvPr>
            <p:ph type="title" orient="vert"/>
          </p:nvPr>
        </p:nvSpPr>
        <p:spPr>
          <a:xfrm>
            <a:off x="6543675" y="273926"/>
            <a:ext cx="1971674" cy="4360224"/>
          </a:xfrm>
        </p:spPr>
        <p:txBody>
          <a:bodyPr vert="eaVert"/>
          <a:lstStyle>
            <a:lvl1pPr>
              <a:defRPr/>
            </a:lvl1pPr>
          </a:lstStyle>
          <a:p>
            <a:pPr lvl="0"/>
            <a:r>
              <a:rPr lang="en-GB"/>
              <a:t>Click to edit Master title style</a:t>
            </a:r>
          </a:p>
        </p:txBody>
      </p:sp>
      <p:sp>
        <p:nvSpPr>
          <p:cNvPr id="3" name="Vertical Text Placeholder 2">
            <a:extLst>
              <a:ext uri="{FF2B5EF4-FFF2-40B4-BE49-F238E27FC236}">
                <a16:creationId xmlns:a16="http://schemas.microsoft.com/office/drawing/2014/main" id="{AB7CCA05-2A9E-A84A-F0AB-831122770E91}"/>
              </a:ext>
            </a:extLst>
          </p:cNvPr>
          <p:cNvSpPr txBox="1">
            <a:spLocks noGrp="1"/>
          </p:cNvSpPr>
          <p:nvPr>
            <p:ph type="body" orient="vert" idx="1"/>
          </p:nvPr>
        </p:nvSpPr>
        <p:spPr>
          <a:xfrm>
            <a:off x="628650" y="273926"/>
            <a:ext cx="5800725" cy="4360224"/>
          </a:xfrm>
        </p:spPr>
        <p:txBody>
          <a:bodyPr vert="eaVert"/>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EB367765-DACC-A3FE-B0BC-0EE85276B2B6}"/>
              </a:ext>
            </a:extLst>
          </p:cNvPr>
          <p:cNvSpPr txBox="1">
            <a:spLocks noGrp="1"/>
          </p:cNvSpPr>
          <p:nvPr>
            <p:ph type="dt" sz="quarter" idx="7"/>
          </p:nvPr>
        </p:nvSpPr>
        <p:spPr>
          <a:xfrm>
            <a:off x="628650" y="4768733"/>
            <a:ext cx="2057400" cy="273926"/>
          </a:xfrm>
          <a:prstGeom prst="rect">
            <a:avLst/>
          </a:prstGeom>
          <a:noFill/>
          <a:ln>
            <a:noFill/>
          </a:ln>
        </p:spPr>
        <p:txBody>
          <a:bodyPr vert="horz" wrap="square" lIns="91440" tIns="45720" rIns="91440" bIns="45720" anchor="t" anchorCtr="0" compatLnSpc="1">
            <a:noAutofit/>
          </a:bodyPr>
          <a:lstStyle>
            <a:lvl1pPr marL="0" marR="0" lvl="0" indent="0" algn="l" defTabSz="685562"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Calibri"/>
              </a:defRPr>
            </a:lvl1pPr>
          </a:lstStyle>
          <a:p>
            <a:pPr lvl="0"/>
            <a:fld id="{9394F00A-5F48-4116-A1FB-6E7780A8CD8E}" type="datetime1">
              <a:rPr lang="en-GB"/>
              <a:pPr lvl="0"/>
              <a:t>17/04/2024</a:t>
            </a:fld>
            <a:endParaRPr lang="en-GB"/>
          </a:p>
        </p:txBody>
      </p:sp>
      <p:sp>
        <p:nvSpPr>
          <p:cNvPr id="5" name="Footer Placeholder 4">
            <a:extLst>
              <a:ext uri="{FF2B5EF4-FFF2-40B4-BE49-F238E27FC236}">
                <a16:creationId xmlns:a16="http://schemas.microsoft.com/office/drawing/2014/main" id="{AA333FE0-A635-A7D0-ABF2-B6CB73D6B1BF}"/>
              </a:ext>
            </a:extLst>
          </p:cNvPr>
          <p:cNvSpPr txBox="1">
            <a:spLocks noGrp="1"/>
          </p:cNvSpPr>
          <p:nvPr>
            <p:ph type="ftr" sz="quarter" idx="9"/>
          </p:nvPr>
        </p:nvSpPr>
        <p:spPr>
          <a:xfrm>
            <a:off x="3028949" y="4768733"/>
            <a:ext cx="3086099" cy="273926"/>
          </a:xfrm>
          <a:prstGeom prst="rect">
            <a:avLst/>
          </a:prstGeom>
          <a:noFill/>
          <a:ln>
            <a:noFill/>
          </a:ln>
        </p:spPr>
        <p:txBody>
          <a:bodyPr vert="horz" wrap="square" lIns="91440" tIns="45720" rIns="91440" bIns="45720" anchor="t" anchorCtr="0" compatLnSpc="1">
            <a:noAutofit/>
          </a:bodyPr>
          <a:lstStyle>
            <a:lvl1pPr marL="0" marR="0" lvl="0" indent="0" algn="l" defTabSz="685562" rtl="0" fontAlgn="auto" hangingPunct="1">
              <a:lnSpc>
                <a:spcPct val="100000"/>
              </a:lnSpc>
              <a:spcBef>
                <a:spcPts val="0"/>
              </a:spcBef>
              <a:spcAft>
                <a:spcPts val="0"/>
              </a:spcAft>
              <a:buNone/>
              <a:tabLst/>
              <a:defRPr lang="en-GB" sz="1350" b="0" i="0" u="none" strike="noStrike" kern="1200" cap="none" spc="0" baseline="0">
                <a:solidFill>
                  <a:srgbClr val="000000"/>
                </a:solidFill>
                <a:uFillTx/>
                <a:latin typeface="Calibri"/>
              </a:defRPr>
            </a:lvl1pPr>
          </a:lstStyle>
          <a:p>
            <a:pPr lvl="0"/>
            <a:endParaRPr lang="en-GB"/>
          </a:p>
        </p:txBody>
      </p:sp>
      <p:sp>
        <p:nvSpPr>
          <p:cNvPr id="6" name="Slide Number Placeholder 5">
            <a:extLst>
              <a:ext uri="{FF2B5EF4-FFF2-40B4-BE49-F238E27FC236}">
                <a16:creationId xmlns:a16="http://schemas.microsoft.com/office/drawing/2014/main" id="{3E1302F1-1853-4F55-3978-B5B199B3D335}"/>
              </a:ext>
            </a:extLst>
          </p:cNvPr>
          <p:cNvSpPr txBox="1">
            <a:spLocks noGrp="1"/>
          </p:cNvSpPr>
          <p:nvPr>
            <p:ph type="sldNum" sz="quarter" idx="8"/>
          </p:nvPr>
        </p:nvSpPr>
        <p:spPr/>
        <p:txBody>
          <a:bodyPr/>
          <a:lstStyle>
            <a:lvl1pPr>
              <a:defRPr/>
            </a:lvl1pPr>
          </a:lstStyle>
          <a:p>
            <a:pPr lvl="0"/>
            <a:fld id="{785734F4-8390-49E0-8F7B-FB92374AFEE8}" type="slidenum">
              <a:t>‹#›</a:t>
            </a:fld>
            <a:endParaRPr lang="en-GB"/>
          </a:p>
        </p:txBody>
      </p:sp>
    </p:spTree>
    <p:extLst>
      <p:ext uri="{BB962C8B-B14F-4D97-AF65-F5344CB8AC3E}">
        <p14:creationId xmlns:p14="http://schemas.microsoft.com/office/powerpoint/2010/main" val="10747687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4264F-17E7-4551-8A61-C9FAF9721E71}"/>
              </a:ext>
            </a:extLst>
          </p:cNvPr>
          <p:cNvSpPr txBox="1">
            <a:spLocks noGrp="1"/>
          </p:cNvSpPr>
          <p:nvPr>
            <p:ph type="title"/>
          </p:nvPr>
        </p:nvSpPr>
        <p:spPr>
          <a:xfrm>
            <a:off x="3480617" y="1175141"/>
            <a:ext cx="5382679" cy="1791254"/>
          </a:xfrm>
        </p:spPr>
        <p:txBody>
          <a:bodyPr anchor="b"/>
          <a:lstStyle>
            <a:lvl1pPr>
              <a:defRPr sz="2700" b="1">
                <a:solidFill>
                  <a:srgbClr val="00827B"/>
                </a:solidFill>
              </a:defRPr>
            </a:lvl1pPr>
          </a:lstStyle>
          <a:p>
            <a:pPr lvl="0"/>
            <a:r>
              <a:rPr lang="en-GB"/>
              <a:t>Click to edit Master title style</a:t>
            </a:r>
          </a:p>
        </p:txBody>
      </p:sp>
      <p:sp>
        <p:nvSpPr>
          <p:cNvPr id="3" name="Subtitle 2">
            <a:extLst>
              <a:ext uri="{FF2B5EF4-FFF2-40B4-BE49-F238E27FC236}">
                <a16:creationId xmlns:a16="http://schemas.microsoft.com/office/drawing/2014/main" id="{9E9EF37A-B4C4-9F6D-DE32-C99A514F0CFF}"/>
              </a:ext>
            </a:extLst>
          </p:cNvPr>
          <p:cNvSpPr txBox="1">
            <a:spLocks noGrp="1"/>
          </p:cNvSpPr>
          <p:nvPr>
            <p:ph type="subTitle" idx="4294967295"/>
          </p:nvPr>
        </p:nvSpPr>
        <p:spPr>
          <a:xfrm>
            <a:off x="3480617" y="3035478"/>
            <a:ext cx="5382679" cy="767666"/>
          </a:xfrm>
        </p:spPr>
        <p:txBody>
          <a:bodyPr/>
          <a:lstStyle>
            <a:lvl1pPr marL="0" indent="0">
              <a:buNone/>
              <a:defRPr sz="1500">
                <a:solidFill>
                  <a:srgbClr val="674786"/>
                </a:solidFill>
              </a:defRPr>
            </a:lvl1pPr>
          </a:lstStyle>
          <a:p>
            <a:pPr lvl="0"/>
            <a:r>
              <a:rPr lang="en-GB"/>
              <a:t>Click to edit Master subtitle style</a:t>
            </a:r>
          </a:p>
        </p:txBody>
      </p:sp>
      <p:sp>
        <p:nvSpPr>
          <p:cNvPr id="4" name="Slide Number Placeholder 5">
            <a:extLst>
              <a:ext uri="{FF2B5EF4-FFF2-40B4-BE49-F238E27FC236}">
                <a16:creationId xmlns:a16="http://schemas.microsoft.com/office/drawing/2014/main" id="{EC772693-7F2E-AB6B-686C-56EF36C803FC}"/>
              </a:ext>
            </a:extLst>
          </p:cNvPr>
          <p:cNvSpPr txBox="1">
            <a:spLocks noGrp="1"/>
          </p:cNvSpPr>
          <p:nvPr>
            <p:ph type="sldNum" sz="quarter" idx="8"/>
          </p:nvPr>
        </p:nvSpPr>
        <p:spPr/>
        <p:txBody>
          <a:bodyPr/>
          <a:lstStyle>
            <a:lvl1pPr>
              <a:defRPr/>
            </a:lvl1pPr>
          </a:lstStyle>
          <a:p>
            <a:pPr lvl="0"/>
            <a:fld id="{6AC907E6-B19B-4EA7-9B1B-6D83239A21F9}" type="slidenum">
              <a:t>‹#›</a:t>
            </a:fld>
            <a:endParaRPr lang="en-GB"/>
          </a:p>
        </p:txBody>
      </p:sp>
      <p:pic>
        <p:nvPicPr>
          <p:cNvPr id="5" name="Picture 7" descr="A picture containing text&#10;&#10;Description automatically generated">
            <a:extLst>
              <a:ext uri="{FF2B5EF4-FFF2-40B4-BE49-F238E27FC236}">
                <a16:creationId xmlns:a16="http://schemas.microsoft.com/office/drawing/2014/main" id="{30C2AC0A-9D84-31B3-3155-3EB74A0A228F}"/>
              </a:ext>
            </a:extLst>
          </p:cNvPr>
          <p:cNvPicPr>
            <a:picLocks noChangeAspect="1"/>
          </p:cNvPicPr>
          <p:nvPr/>
        </p:nvPicPr>
        <p:blipFill>
          <a:blip r:embed="rId2"/>
          <a:stretch>
            <a:fillRect/>
          </a:stretch>
        </p:blipFill>
        <p:spPr>
          <a:xfrm>
            <a:off x="6969602" y="318741"/>
            <a:ext cx="1907996" cy="836749"/>
          </a:xfrm>
          <a:prstGeom prst="rect">
            <a:avLst/>
          </a:prstGeom>
          <a:noFill/>
          <a:ln cap="flat">
            <a:noFill/>
          </a:ln>
        </p:spPr>
      </p:pic>
      <p:pic>
        <p:nvPicPr>
          <p:cNvPr id="6" name="Picture 11" descr="A person holding a stethoscope&#10;&#10;Description automatically generated with low confidence">
            <a:extLst>
              <a:ext uri="{FF2B5EF4-FFF2-40B4-BE49-F238E27FC236}">
                <a16:creationId xmlns:a16="http://schemas.microsoft.com/office/drawing/2014/main" id="{0606C77D-A0F0-3927-E70D-D0D084F96CD2}"/>
              </a:ext>
            </a:extLst>
          </p:cNvPr>
          <p:cNvPicPr>
            <a:picLocks noChangeAspect="1"/>
          </p:cNvPicPr>
          <p:nvPr/>
        </p:nvPicPr>
        <p:blipFill>
          <a:blip r:embed="rId3"/>
          <a:stretch>
            <a:fillRect/>
          </a:stretch>
        </p:blipFill>
        <p:spPr>
          <a:xfrm>
            <a:off x="0" y="1591"/>
            <a:ext cx="3327401" cy="5143499"/>
          </a:xfrm>
          <a:prstGeom prst="rect">
            <a:avLst/>
          </a:prstGeom>
          <a:noFill/>
          <a:ln cap="flat">
            <a:noFill/>
          </a:ln>
        </p:spPr>
      </p:pic>
      <p:pic>
        <p:nvPicPr>
          <p:cNvPr id="7" name="Picture 9">
            <a:extLst>
              <a:ext uri="{FF2B5EF4-FFF2-40B4-BE49-F238E27FC236}">
                <a16:creationId xmlns:a16="http://schemas.microsoft.com/office/drawing/2014/main" id="{09A838BC-E13F-52A5-9FB9-02F32BBF8F03}"/>
              </a:ext>
            </a:extLst>
          </p:cNvPr>
          <p:cNvPicPr>
            <a:picLocks noChangeAspect="1"/>
          </p:cNvPicPr>
          <p:nvPr/>
        </p:nvPicPr>
        <p:blipFill>
          <a:blip r:embed="rId4"/>
          <a:stretch>
            <a:fillRect/>
          </a:stretch>
        </p:blipFill>
        <p:spPr>
          <a:xfrm>
            <a:off x="439195" y="4683602"/>
            <a:ext cx="8424102" cy="64803"/>
          </a:xfrm>
          <a:prstGeom prst="rect">
            <a:avLst/>
          </a:prstGeom>
          <a:noFill/>
          <a:ln cap="flat">
            <a:noFill/>
          </a:ln>
        </p:spPr>
      </p:pic>
      <p:sp>
        <p:nvSpPr>
          <p:cNvPr id="8" name="Text Placeholder 13">
            <a:extLst>
              <a:ext uri="{FF2B5EF4-FFF2-40B4-BE49-F238E27FC236}">
                <a16:creationId xmlns:a16="http://schemas.microsoft.com/office/drawing/2014/main" id="{66E5E8C5-47CD-34BB-1E61-9FF978EC1EE8}"/>
              </a:ext>
            </a:extLst>
          </p:cNvPr>
          <p:cNvSpPr txBox="1">
            <a:spLocks noGrp="1"/>
          </p:cNvSpPr>
          <p:nvPr>
            <p:ph type="body" idx="4294967295"/>
          </p:nvPr>
        </p:nvSpPr>
        <p:spPr>
          <a:xfrm>
            <a:off x="3481385" y="3962396"/>
            <a:ext cx="5381628" cy="639759"/>
          </a:xfrm>
        </p:spPr>
        <p:txBody>
          <a:bodyPr/>
          <a:lstStyle>
            <a:lvl1pPr marL="0" indent="0">
              <a:buNone/>
              <a:defRPr sz="900">
                <a:solidFill>
                  <a:srgbClr val="674786"/>
                </a:solidFill>
              </a:defRPr>
            </a:lvl1pPr>
          </a:lstStyle>
          <a:p>
            <a:pPr lvl="0"/>
            <a:r>
              <a:rPr lang="en-GB"/>
              <a:t>Click to edit Master text styles</a:t>
            </a:r>
          </a:p>
        </p:txBody>
      </p:sp>
    </p:spTree>
    <p:extLst>
      <p:ext uri="{BB962C8B-B14F-4D97-AF65-F5344CB8AC3E}">
        <p14:creationId xmlns:p14="http://schemas.microsoft.com/office/powerpoint/2010/main" val="12911333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7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D24D5-8E01-08CC-50AB-2E89665AFCC4}"/>
              </a:ext>
            </a:extLst>
          </p:cNvPr>
          <p:cNvSpPr txBox="1">
            <a:spLocks noGrp="1"/>
          </p:cNvSpPr>
          <p:nvPr>
            <p:ph type="title"/>
          </p:nvPr>
        </p:nvSpPr>
        <p:spPr>
          <a:xfrm>
            <a:off x="3480617" y="1175141"/>
            <a:ext cx="5382679" cy="1791254"/>
          </a:xfrm>
        </p:spPr>
        <p:txBody>
          <a:bodyPr anchor="b"/>
          <a:lstStyle>
            <a:lvl1pPr>
              <a:defRPr sz="2700" b="1">
                <a:solidFill>
                  <a:srgbClr val="00827B"/>
                </a:solidFill>
              </a:defRPr>
            </a:lvl1pPr>
          </a:lstStyle>
          <a:p>
            <a:pPr lvl="0"/>
            <a:r>
              <a:rPr lang="en-GB"/>
              <a:t>Click to edit Master title style</a:t>
            </a:r>
          </a:p>
        </p:txBody>
      </p:sp>
      <p:sp>
        <p:nvSpPr>
          <p:cNvPr id="3" name="Subtitle 2">
            <a:extLst>
              <a:ext uri="{FF2B5EF4-FFF2-40B4-BE49-F238E27FC236}">
                <a16:creationId xmlns:a16="http://schemas.microsoft.com/office/drawing/2014/main" id="{CAF884D2-C055-61D3-E0C4-960795473CC5}"/>
              </a:ext>
            </a:extLst>
          </p:cNvPr>
          <p:cNvSpPr txBox="1">
            <a:spLocks noGrp="1"/>
          </p:cNvSpPr>
          <p:nvPr>
            <p:ph type="subTitle" idx="4294967295"/>
          </p:nvPr>
        </p:nvSpPr>
        <p:spPr>
          <a:xfrm>
            <a:off x="3480617" y="3035478"/>
            <a:ext cx="5382679" cy="767666"/>
          </a:xfrm>
        </p:spPr>
        <p:txBody>
          <a:bodyPr/>
          <a:lstStyle>
            <a:lvl1pPr marL="0" indent="0">
              <a:buNone/>
              <a:defRPr sz="1500">
                <a:solidFill>
                  <a:srgbClr val="674786"/>
                </a:solidFill>
              </a:defRPr>
            </a:lvl1pPr>
          </a:lstStyle>
          <a:p>
            <a:pPr lvl="0"/>
            <a:r>
              <a:rPr lang="en-GB"/>
              <a:t>Click to edit Master subtitle style</a:t>
            </a:r>
          </a:p>
        </p:txBody>
      </p:sp>
      <p:sp>
        <p:nvSpPr>
          <p:cNvPr id="4" name="Slide Number Placeholder 5">
            <a:extLst>
              <a:ext uri="{FF2B5EF4-FFF2-40B4-BE49-F238E27FC236}">
                <a16:creationId xmlns:a16="http://schemas.microsoft.com/office/drawing/2014/main" id="{7DE40B54-0504-25CC-E5E2-1B05C5034B63}"/>
              </a:ext>
            </a:extLst>
          </p:cNvPr>
          <p:cNvSpPr txBox="1">
            <a:spLocks noGrp="1"/>
          </p:cNvSpPr>
          <p:nvPr>
            <p:ph type="sldNum" sz="quarter" idx="8"/>
          </p:nvPr>
        </p:nvSpPr>
        <p:spPr/>
        <p:txBody>
          <a:bodyPr/>
          <a:lstStyle>
            <a:lvl1pPr>
              <a:defRPr/>
            </a:lvl1pPr>
          </a:lstStyle>
          <a:p>
            <a:pPr lvl="0"/>
            <a:fld id="{6C4E1EBA-B39E-4286-B048-3815C0D0F42D}" type="slidenum">
              <a:t>‹#›</a:t>
            </a:fld>
            <a:endParaRPr lang="en-GB"/>
          </a:p>
        </p:txBody>
      </p:sp>
      <p:pic>
        <p:nvPicPr>
          <p:cNvPr id="5" name="Picture 7" descr="A picture containing text&#10;&#10;Description automatically generated">
            <a:extLst>
              <a:ext uri="{FF2B5EF4-FFF2-40B4-BE49-F238E27FC236}">
                <a16:creationId xmlns:a16="http://schemas.microsoft.com/office/drawing/2014/main" id="{D4BE9DF6-455A-623C-4B0C-2C584F89F983}"/>
              </a:ext>
            </a:extLst>
          </p:cNvPr>
          <p:cNvPicPr>
            <a:picLocks noChangeAspect="1"/>
          </p:cNvPicPr>
          <p:nvPr/>
        </p:nvPicPr>
        <p:blipFill>
          <a:blip r:embed="rId2"/>
          <a:stretch>
            <a:fillRect/>
          </a:stretch>
        </p:blipFill>
        <p:spPr>
          <a:xfrm>
            <a:off x="6969602" y="318741"/>
            <a:ext cx="1907996" cy="836749"/>
          </a:xfrm>
          <a:prstGeom prst="rect">
            <a:avLst/>
          </a:prstGeom>
          <a:noFill/>
          <a:ln cap="flat">
            <a:noFill/>
          </a:ln>
        </p:spPr>
      </p:pic>
      <p:pic>
        <p:nvPicPr>
          <p:cNvPr id="6" name="Picture 11">
            <a:extLst>
              <a:ext uri="{FF2B5EF4-FFF2-40B4-BE49-F238E27FC236}">
                <a16:creationId xmlns:a16="http://schemas.microsoft.com/office/drawing/2014/main" id="{A5ECD659-F20E-BBA2-EE41-A0E10A63D703}"/>
              </a:ext>
            </a:extLst>
          </p:cNvPr>
          <p:cNvPicPr>
            <a:picLocks noChangeAspect="1"/>
          </p:cNvPicPr>
          <p:nvPr/>
        </p:nvPicPr>
        <p:blipFill>
          <a:blip r:embed="rId3"/>
          <a:srcRect/>
          <a:stretch>
            <a:fillRect/>
          </a:stretch>
        </p:blipFill>
        <p:spPr>
          <a:xfrm>
            <a:off x="8375" y="1591"/>
            <a:ext cx="3187698" cy="5143499"/>
          </a:xfrm>
          <a:prstGeom prst="rect">
            <a:avLst/>
          </a:prstGeom>
          <a:noFill/>
          <a:ln cap="flat">
            <a:noFill/>
          </a:ln>
        </p:spPr>
      </p:pic>
      <p:pic>
        <p:nvPicPr>
          <p:cNvPr id="7" name="Picture 9">
            <a:extLst>
              <a:ext uri="{FF2B5EF4-FFF2-40B4-BE49-F238E27FC236}">
                <a16:creationId xmlns:a16="http://schemas.microsoft.com/office/drawing/2014/main" id="{087292B2-8287-39FE-D556-7CB74B1DF601}"/>
              </a:ext>
            </a:extLst>
          </p:cNvPr>
          <p:cNvPicPr>
            <a:picLocks noChangeAspect="1"/>
          </p:cNvPicPr>
          <p:nvPr/>
        </p:nvPicPr>
        <p:blipFill>
          <a:blip r:embed="rId4"/>
          <a:stretch>
            <a:fillRect/>
          </a:stretch>
        </p:blipFill>
        <p:spPr>
          <a:xfrm>
            <a:off x="439195" y="4683602"/>
            <a:ext cx="8424102" cy="64803"/>
          </a:xfrm>
          <a:prstGeom prst="rect">
            <a:avLst/>
          </a:prstGeom>
          <a:noFill/>
          <a:ln cap="flat">
            <a:noFill/>
          </a:ln>
        </p:spPr>
      </p:pic>
      <p:sp>
        <p:nvSpPr>
          <p:cNvPr id="8" name="Text Placeholder 13">
            <a:extLst>
              <a:ext uri="{FF2B5EF4-FFF2-40B4-BE49-F238E27FC236}">
                <a16:creationId xmlns:a16="http://schemas.microsoft.com/office/drawing/2014/main" id="{E0E6326F-6B32-5EAC-0B22-0AECCB253FE2}"/>
              </a:ext>
            </a:extLst>
          </p:cNvPr>
          <p:cNvSpPr txBox="1">
            <a:spLocks noGrp="1"/>
          </p:cNvSpPr>
          <p:nvPr>
            <p:ph type="body" idx="4294967295"/>
          </p:nvPr>
        </p:nvSpPr>
        <p:spPr>
          <a:xfrm>
            <a:off x="3481385" y="3962396"/>
            <a:ext cx="5381628" cy="639759"/>
          </a:xfrm>
        </p:spPr>
        <p:txBody>
          <a:bodyPr/>
          <a:lstStyle>
            <a:lvl1pPr marL="0" indent="0">
              <a:buNone/>
              <a:defRPr sz="900">
                <a:solidFill>
                  <a:srgbClr val="674786"/>
                </a:solidFill>
              </a:defRPr>
            </a:lvl1pPr>
          </a:lstStyle>
          <a:p>
            <a:pPr lvl="0"/>
            <a:r>
              <a:rPr lang="en-GB"/>
              <a:t>Click to edit Master text styles</a:t>
            </a:r>
          </a:p>
        </p:txBody>
      </p:sp>
    </p:spTree>
    <p:extLst>
      <p:ext uri="{BB962C8B-B14F-4D97-AF65-F5344CB8AC3E}">
        <p14:creationId xmlns:p14="http://schemas.microsoft.com/office/powerpoint/2010/main" val="13737303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F8476-1F78-76C9-3CDD-9B64A0E9B50F}"/>
              </a:ext>
            </a:extLst>
          </p:cNvPr>
          <p:cNvSpPr txBox="1">
            <a:spLocks noGrp="1"/>
          </p:cNvSpPr>
          <p:nvPr>
            <p:ph type="title"/>
          </p:nvPr>
        </p:nvSpPr>
        <p:spPr>
          <a:xfrm>
            <a:off x="3480617" y="1175141"/>
            <a:ext cx="5382679" cy="1791254"/>
          </a:xfrm>
        </p:spPr>
        <p:txBody>
          <a:bodyPr anchor="b"/>
          <a:lstStyle>
            <a:lvl1pPr>
              <a:defRPr sz="2700" b="1">
                <a:solidFill>
                  <a:srgbClr val="00827B"/>
                </a:solidFill>
              </a:defRPr>
            </a:lvl1pPr>
          </a:lstStyle>
          <a:p>
            <a:pPr lvl="0"/>
            <a:r>
              <a:rPr lang="en-GB"/>
              <a:t>Click to edit Master title style</a:t>
            </a:r>
          </a:p>
        </p:txBody>
      </p:sp>
      <p:sp>
        <p:nvSpPr>
          <p:cNvPr id="3" name="Subtitle 2">
            <a:extLst>
              <a:ext uri="{FF2B5EF4-FFF2-40B4-BE49-F238E27FC236}">
                <a16:creationId xmlns:a16="http://schemas.microsoft.com/office/drawing/2014/main" id="{91547C97-409F-72AB-6567-96E13B9C774E}"/>
              </a:ext>
            </a:extLst>
          </p:cNvPr>
          <p:cNvSpPr txBox="1">
            <a:spLocks noGrp="1"/>
          </p:cNvSpPr>
          <p:nvPr>
            <p:ph type="subTitle" idx="4294967295"/>
          </p:nvPr>
        </p:nvSpPr>
        <p:spPr>
          <a:xfrm>
            <a:off x="3480617" y="3035478"/>
            <a:ext cx="5382679" cy="767666"/>
          </a:xfrm>
        </p:spPr>
        <p:txBody>
          <a:bodyPr/>
          <a:lstStyle>
            <a:lvl1pPr marL="0" indent="0">
              <a:buNone/>
              <a:defRPr sz="1500">
                <a:solidFill>
                  <a:srgbClr val="674786"/>
                </a:solidFill>
              </a:defRPr>
            </a:lvl1pPr>
          </a:lstStyle>
          <a:p>
            <a:pPr lvl="0"/>
            <a:r>
              <a:rPr lang="en-GB"/>
              <a:t>Click to edit Master subtitle style</a:t>
            </a:r>
          </a:p>
        </p:txBody>
      </p:sp>
      <p:sp>
        <p:nvSpPr>
          <p:cNvPr id="4" name="Slide Number Placeholder 5">
            <a:extLst>
              <a:ext uri="{FF2B5EF4-FFF2-40B4-BE49-F238E27FC236}">
                <a16:creationId xmlns:a16="http://schemas.microsoft.com/office/drawing/2014/main" id="{849A201E-8467-DE8F-3992-3EFBEDB97BD1}"/>
              </a:ext>
            </a:extLst>
          </p:cNvPr>
          <p:cNvSpPr txBox="1">
            <a:spLocks noGrp="1"/>
          </p:cNvSpPr>
          <p:nvPr>
            <p:ph type="sldNum" sz="quarter" idx="8"/>
          </p:nvPr>
        </p:nvSpPr>
        <p:spPr/>
        <p:txBody>
          <a:bodyPr/>
          <a:lstStyle>
            <a:lvl1pPr>
              <a:defRPr/>
            </a:lvl1pPr>
          </a:lstStyle>
          <a:p>
            <a:pPr lvl="0"/>
            <a:fld id="{113DC618-BD50-4157-AD9B-31C6EEB25B2C}" type="slidenum">
              <a:t>‹#›</a:t>
            </a:fld>
            <a:endParaRPr lang="en-GB"/>
          </a:p>
        </p:txBody>
      </p:sp>
      <p:pic>
        <p:nvPicPr>
          <p:cNvPr id="5" name="Picture 7" descr="A picture containing text&#10;&#10;Description automatically generated">
            <a:extLst>
              <a:ext uri="{FF2B5EF4-FFF2-40B4-BE49-F238E27FC236}">
                <a16:creationId xmlns:a16="http://schemas.microsoft.com/office/drawing/2014/main" id="{F110CE18-4D50-64E3-0A96-A6897CD5180F}"/>
              </a:ext>
            </a:extLst>
          </p:cNvPr>
          <p:cNvPicPr>
            <a:picLocks noChangeAspect="1"/>
          </p:cNvPicPr>
          <p:nvPr/>
        </p:nvPicPr>
        <p:blipFill>
          <a:blip r:embed="rId2"/>
          <a:stretch>
            <a:fillRect/>
          </a:stretch>
        </p:blipFill>
        <p:spPr>
          <a:xfrm>
            <a:off x="6969602" y="318741"/>
            <a:ext cx="1907996" cy="836749"/>
          </a:xfrm>
          <a:prstGeom prst="rect">
            <a:avLst/>
          </a:prstGeom>
          <a:noFill/>
          <a:ln cap="flat">
            <a:noFill/>
          </a:ln>
        </p:spPr>
      </p:pic>
      <p:pic>
        <p:nvPicPr>
          <p:cNvPr id="6" name="Picture 11">
            <a:extLst>
              <a:ext uri="{FF2B5EF4-FFF2-40B4-BE49-F238E27FC236}">
                <a16:creationId xmlns:a16="http://schemas.microsoft.com/office/drawing/2014/main" id="{D17E3B8F-9EC9-92E5-01EF-75882CE8E346}"/>
              </a:ext>
            </a:extLst>
          </p:cNvPr>
          <p:cNvPicPr>
            <a:picLocks noChangeAspect="1"/>
          </p:cNvPicPr>
          <p:nvPr/>
        </p:nvPicPr>
        <p:blipFill>
          <a:blip r:embed="rId3"/>
          <a:srcRect/>
          <a:stretch>
            <a:fillRect/>
          </a:stretch>
        </p:blipFill>
        <p:spPr>
          <a:xfrm>
            <a:off x="10433" y="1591"/>
            <a:ext cx="3306534" cy="5143499"/>
          </a:xfrm>
          <a:prstGeom prst="rect">
            <a:avLst/>
          </a:prstGeom>
          <a:noFill/>
          <a:ln cap="flat">
            <a:noFill/>
          </a:ln>
        </p:spPr>
      </p:pic>
      <p:pic>
        <p:nvPicPr>
          <p:cNvPr id="7" name="Picture 9">
            <a:extLst>
              <a:ext uri="{FF2B5EF4-FFF2-40B4-BE49-F238E27FC236}">
                <a16:creationId xmlns:a16="http://schemas.microsoft.com/office/drawing/2014/main" id="{C48E3D65-3CD5-D8F9-19AB-0645A70D4D98}"/>
              </a:ext>
            </a:extLst>
          </p:cNvPr>
          <p:cNvPicPr>
            <a:picLocks noChangeAspect="1"/>
          </p:cNvPicPr>
          <p:nvPr/>
        </p:nvPicPr>
        <p:blipFill>
          <a:blip r:embed="rId4"/>
          <a:stretch>
            <a:fillRect/>
          </a:stretch>
        </p:blipFill>
        <p:spPr>
          <a:xfrm>
            <a:off x="439195" y="4683602"/>
            <a:ext cx="8424102" cy="64803"/>
          </a:xfrm>
          <a:prstGeom prst="rect">
            <a:avLst/>
          </a:prstGeom>
          <a:noFill/>
          <a:ln cap="flat">
            <a:noFill/>
          </a:ln>
        </p:spPr>
      </p:pic>
      <p:sp>
        <p:nvSpPr>
          <p:cNvPr id="8" name="Text Placeholder 13">
            <a:extLst>
              <a:ext uri="{FF2B5EF4-FFF2-40B4-BE49-F238E27FC236}">
                <a16:creationId xmlns:a16="http://schemas.microsoft.com/office/drawing/2014/main" id="{F54FC103-AB49-B289-A3DD-2E0E87A5B059}"/>
              </a:ext>
            </a:extLst>
          </p:cNvPr>
          <p:cNvSpPr txBox="1">
            <a:spLocks noGrp="1"/>
          </p:cNvSpPr>
          <p:nvPr>
            <p:ph type="body" idx="4294967295"/>
          </p:nvPr>
        </p:nvSpPr>
        <p:spPr>
          <a:xfrm>
            <a:off x="3481385" y="3962396"/>
            <a:ext cx="5381628" cy="639759"/>
          </a:xfrm>
        </p:spPr>
        <p:txBody>
          <a:bodyPr/>
          <a:lstStyle>
            <a:lvl1pPr marL="0" indent="0">
              <a:buNone/>
              <a:defRPr sz="900">
                <a:solidFill>
                  <a:srgbClr val="674786"/>
                </a:solidFill>
              </a:defRPr>
            </a:lvl1pPr>
          </a:lstStyle>
          <a:p>
            <a:pPr lvl="0"/>
            <a:r>
              <a:rPr lang="en-GB"/>
              <a:t>Click to edit Master text styles</a:t>
            </a:r>
          </a:p>
        </p:txBody>
      </p:sp>
    </p:spTree>
    <p:extLst>
      <p:ext uri="{BB962C8B-B14F-4D97-AF65-F5344CB8AC3E}">
        <p14:creationId xmlns:p14="http://schemas.microsoft.com/office/powerpoint/2010/main" val="5227178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5B731F-631F-AA29-76D4-3BDD47B61730}"/>
              </a:ext>
            </a:extLst>
          </p:cNvPr>
          <p:cNvSpPr txBox="1">
            <a:spLocks noGrp="1"/>
          </p:cNvSpPr>
          <p:nvPr>
            <p:ph type="title"/>
          </p:nvPr>
        </p:nvSpPr>
        <p:spPr>
          <a:xfrm>
            <a:off x="3480617" y="1175141"/>
            <a:ext cx="5382679" cy="1791254"/>
          </a:xfrm>
        </p:spPr>
        <p:txBody>
          <a:bodyPr anchor="b"/>
          <a:lstStyle>
            <a:lvl1pPr>
              <a:defRPr sz="2700" b="1">
                <a:solidFill>
                  <a:srgbClr val="00827B"/>
                </a:solidFill>
              </a:defRPr>
            </a:lvl1pPr>
          </a:lstStyle>
          <a:p>
            <a:pPr lvl="0"/>
            <a:r>
              <a:rPr lang="en-GB"/>
              <a:t>Click to edit Master title style</a:t>
            </a:r>
          </a:p>
        </p:txBody>
      </p:sp>
      <p:sp>
        <p:nvSpPr>
          <p:cNvPr id="3" name="Subtitle 2">
            <a:extLst>
              <a:ext uri="{FF2B5EF4-FFF2-40B4-BE49-F238E27FC236}">
                <a16:creationId xmlns:a16="http://schemas.microsoft.com/office/drawing/2014/main" id="{AFF44A20-DC49-5CB6-602A-3ABA70F5BF9F}"/>
              </a:ext>
            </a:extLst>
          </p:cNvPr>
          <p:cNvSpPr txBox="1">
            <a:spLocks noGrp="1"/>
          </p:cNvSpPr>
          <p:nvPr>
            <p:ph type="subTitle" idx="4294967295"/>
          </p:nvPr>
        </p:nvSpPr>
        <p:spPr>
          <a:xfrm>
            <a:off x="3480617" y="3035478"/>
            <a:ext cx="5382679" cy="767666"/>
          </a:xfrm>
        </p:spPr>
        <p:txBody>
          <a:bodyPr/>
          <a:lstStyle>
            <a:lvl1pPr marL="0" indent="0">
              <a:buNone/>
              <a:defRPr sz="1500">
                <a:solidFill>
                  <a:srgbClr val="674786"/>
                </a:solidFill>
              </a:defRPr>
            </a:lvl1pPr>
          </a:lstStyle>
          <a:p>
            <a:pPr lvl="0"/>
            <a:r>
              <a:rPr lang="en-GB"/>
              <a:t>Click to edit Master subtitle style</a:t>
            </a:r>
          </a:p>
        </p:txBody>
      </p:sp>
      <p:sp>
        <p:nvSpPr>
          <p:cNvPr id="4" name="Slide Number Placeholder 5">
            <a:extLst>
              <a:ext uri="{FF2B5EF4-FFF2-40B4-BE49-F238E27FC236}">
                <a16:creationId xmlns:a16="http://schemas.microsoft.com/office/drawing/2014/main" id="{E09EFF1D-56D1-B7D8-F5B4-C1F71EFE857B}"/>
              </a:ext>
            </a:extLst>
          </p:cNvPr>
          <p:cNvSpPr txBox="1">
            <a:spLocks noGrp="1"/>
          </p:cNvSpPr>
          <p:nvPr>
            <p:ph type="sldNum" sz="quarter" idx="8"/>
          </p:nvPr>
        </p:nvSpPr>
        <p:spPr/>
        <p:txBody>
          <a:bodyPr/>
          <a:lstStyle>
            <a:lvl1pPr>
              <a:defRPr/>
            </a:lvl1pPr>
          </a:lstStyle>
          <a:p>
            <a:pPr lvl="0"/>
            <a:fld id="{7F276151-AF35-48D3-BB94-1246CA3530E9}" type="slidenum">
              <a:t>‹#›</a:t>
            </a:fld>
            <a:endParaRPr lang="en-GB"/>
          </a:p>
        </p:txBody>
      </p:sp>
      <p:pic>
        <p:nvPicPr>
          <p:cNvPr id="5" name="Picture 7" descr="A picture containing text&#10;&#10;Description automatically generated">
            <a:extLst>
              <a:ext uri="{FF2B5EF4-FFF2-40B4-BE49-F238E27FC236}">
                <a16:creationId xmlns:a16="http://schemas.microsoft.com/office/drawing/2014/main" id="{D499C6AF-1AFB-2E90-7B16-7B0AAF08D8A8}"/>
              </a:ext>
            </a:extLst>
          </p:cNvPr>
          <p:cNvPicPr>
            <a:picLocks noChangeAspect="1"/>
          </p:cNvPicPr>
          <p:nvPr/>
        </p:nvPicPr>
        <p:blipFill>
          <a:blip r:embed="rId2"/>
          <a:stretch>
            <a:fillRect/>
          </a:stretch>
        </p:blipFill>
        <p:spPr>
          <a:xfrm>
            <a:off x="6969602" y="318741"/>
            <a:ext cx="1907996" cy="836749"/>
          </a:xfrm>
          <a:prstGeom prst="rect">
            <a:avLst/>
          </a:prstGeom>
          <a:noFill/>
          <a:ln cap="flat">
            <a:noFill/>
          </a:ln>
        </p:spPr>
      </p:pic>
      <p:pic>
        <p:nvPicPr>
          <p:cNvPr id="6" name="Picture 11">
            <a:extLst>
              <a:ext uri="{FF2B5EF4-FFF2-40B4-BE49-F238E27FC236}">
                <a16:creationId xmlns:a16="http://schemas.microsoft.com/office/drawing/2014/main" id="{CA1AF21C-387D-4A93-058B-489E0059E7AD}"/>
              </a:ext>
            </a:extLst>
          </p:cNvPr>
          <p:cNvPicPr>
            <a:picLocks noChangeAspect="1"/>
          </p:cNvPicPr>
          <p:nvPr/>
        </p:nvPicPr>
        <p:blipFill>
          <a:blip r:embed="rId3"/>
          <a:srcRect/>
          <a:stretch>
            <a:fillRect/>
          </a:stretch>
        </p:blipFill>
        <p:spPr>
          <a:xfrm>
            <a:off x="6345" y="1591"/>
            <a:ext cx="3314700" cy="5143499"/>
          </a:xfrm>
          <a:prstGeom prst="rect">
            <a:avLst/>
          </a:prstGeom>
          <a:noFill/>
          <a:ln cap="flat">
            <a:noFill/>
          </a:ln>
        </p:spPr>
      </p:pic>
      <p:pic>
        <p:nvPicPr>
          <p:cNvPr id="7" name="Picture 9">
            <a:extLst>
              <a:ext uri="{FF2B5EF4-FFF2-40B4-BE49-F238E27FC236}">
                <a16:creationId xmlns:a16="http://schemas.microsoft.com/office/drawing/2014/main" id="{555FE068-5F60-E6CA-D2E9-5E428DD23D61}"/>
              </a:ext>
            </a:extLst>
          </p:cNvPr>
          <p:cNvPicPr>
            <a:picLocks noChangeAspect="1"/>
          </p:cNvPicPr>
          <p:nvPr/>
        </p:nvPicPr>
        <p:blipFill>
          <a:blip r:embed="rId4"/>
          <a:stretch>
            <a:fillRect/>
          </a:stretch>
        </p:blipFill>
        <p:spPr>
          <a:xfrm>
            <a:off x="439195" y="4683602"/>
            <a:ext cx="8424102" cy="64803"/>
          </a:xfrm>
          <a:prstGeom prst="rect">
            <a:avLst/>
          </a:prstGeom>
          <a:noFill/>
          <a:ln cap="flat">
            <a:noFill/>
          </a:ln>
        </p:spPr>
      </p:pic>
      <p:sp>
        <p:nvSpPr>
          <p:cNvPr id="8" name="Text Placeholder 13">
            <a:extLst>
              <a:ext uri="{FF2B5EF4-FFF2-40B4-BE49-F238E27FC236}">
                <a16:creationId xmlns:a16="http://schemas.microsoft.com/office/drawing/2014/main" id="{A2D86FB5-E055-DD9B-E4EB-6D070882DFD8}"/>
              </a:ext>
            </a:extLst>
          </p:cNvPr>
          <p:cNvSpPr txBox="1">
            <a:spLocks noGrp="1"/>
          </p:cNvSpPr>
          <p:nvPr>
            <p:ph type="body" idx="4294967295"/>
          </p:nvPr>
        </p:nvSpPr>
        <p:spPr>
          <a:xfrm>
            <a:off x="3481385" y="3962396"/>
            <a:ext cx="5381628" cy="639759"/>
          </a:xfrm>
        </p:spPr>
        <p:txBody>
          <a:bodyPr/>
          <a:lstStyle>
            <a:lvl1pPr marL="0" indent="0">
              <a:buNone/>
              <a:defRPr sz="900">
                <a:solidFill>
                  <a:srgbClr val="674786"/>
                </a:solidFill>
              </a:defRPr>
            </a:lvl1pPr>
          </a:lstStyle>
          <a:p>
            <a:pPr lvl="0"/>
            <a:r>
              <a:rPr lang="en-GB"/>
              <a:t>Click to edit Master text styles</a:t>
            </a:r>
          </a:p>
        </p:txBody>
      </p:sp>
    </p:spTree>
    <p:extLst>
      <p:ext uri="{BB962C8B-B14F-4D97-AF65-F5344CB8AC3E}">
        <p14:creationId xmlns:p14="http://schemas.microsoft.com/office/powerpoint/2010/main" val="42504874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5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2FA3D-9D7A-C9C1-9AC1-A09A1F513F9E}"/>
              </a:ext>
            </a:extLst>
          </p:cNvPr>
          <p:cNvSpPr txBox="1">
            <a:spLocks noGrp="1"/>
          </p:cNvSpPr>
          <p:nvPr>
            <p:ph type="title"/>
          </p:nvPr>
        </p:nvSpPr>
        <p:spPr>
          <a:xfrm>
            <a:off x="3480617" y="1175141"/>
            <a:ext cx="5382679" cy="1791254"/>
          </a:xfrm>
        </p:spPr>
        <p:txBody>
          <a:bodyPr anchor="b"/>
          <a:lstStyle>
            <a:lvl1pPr>
              <a:defRPr sz="2700" b="1">
                <a:solidFill>
                  <a:srgbClr val="00827B"/>
                </a:solidFill>
              </a:defRPr>
            </a:lvl1pPr>
          </a:lstStyle>
          <a:p>
            <a:pPr lvl="0"/>
            <a:r>
              <a:rPr lang="en-GB"/>
              <a:t>Click to edit Master title style</a:t>
            </a:r>
          </a:p>
        </p:txBody>
      </p:sp>
      <p:sp>
        <p:nvSpPr>
          <p:cNvPr id="3" name="Subtitle 2">
            <a:extLst>
              <a:ext uri="{FF2B5EF4-FFF2-40B4-BE49-F238E27FC236}">
                <a16:creationId xmlns:a16="http://schemas.microsoft.com/office/drawing/2014/main" id="{02CA0584-D745-0470-47C3-EAC71D2E7A8F}"/>
              </a:ext>
            </a:extLst>
          </p:cNvPr>
          <p:cNvSpPr txBox="1">
            <a:spLocks noGrp="1"/>
          </p:cNvSpPr>
          <p:nvPr>
            <p:ph type="subTitle" idx="4294967295"/>
          </p:nvPr>
        </p:nvSpPr>
        <p:spPr>
          <a:xfrm>
            <a:off x="3480617" y="3035478"/>
            <a:ext cx="5382679" cy="767666"/>
          </a:xfrm>
        </p:spPr>
        <p:txBody>
          <a:bodyPr/>
          <a:lstStyle>
            <a:lvl1pPr marL="0" indent="0">
              <a:buNone/>
              <a:defRPr sz="1500">
                <a:solidFill>
                  <a:srgbClr val="674786"/>
                </a:solidFill>
              </a:defRPr>
            </a:lvl1pPr>
          </a:lstStyle>
          <a:p>
            <a:pPr lvl="0"/>
            <a:r>
              <a:rPr lang="en-GB"/>
              <a:t>Click to edit Master subtitle style</a:t>
            </a:r>
          </a:p>
        </p:txBody>
      </p:sp>
      <p:sp>
        <p:nvSpPr>
          <p:cNvPr id="4" name="Slide Number Placeholder 5">
            <a:extLst>
              <a:ext uri="{FF2B5EF4-FFF2-40B4-BE49-F238E27FC236}">
                <a16:creationId xmlns:a16="http://schemas.microsoft.com/office/drawing/2014/main" id="{0B7CA169-2AD1-925C-0B3C-CDFD82DE174E}"/>
              </a:ext>
            </a:extLst>
          </p:cNvPr>
          <p:cNvSpPr txBox="1">
            <a:spLocks noGrp="1"/>
          </p:cNvSpPr>
          <p:nvPr>
            <p:ph type="sldNum" sz="quarter" idx="8"/>
          </p:nvPr>
        </p:nvSpPr>
        <p:spPr/>
        <p:txBody>
          <a:bodyPr/>
          <a:lstStyle>
            <a:lvl1pPr>
              <a:defRPr/>
            </a:lvl1pPr>
          </a:lstStyle>
          <a:p>
            <a:pPr lvl="0"/>
            <a:fld id="{9DFADF73-685C-4CB4-B1FB-199536925750}" type="slidenum">
              <a:t>‹#›</a:t>
            </a:fld>
            <a:endParaRPr lang="en-GB"/>
          </a:p>
        </p:txBody>
      </p:sp>
      <p:pic>
        <p:nvPicPr>
          <p:cNvPr id="5" name="Picture 7" descr="A picture containing text&#10;&#10;Description automatically generated">
            <a:extLst>
              <a:ext uri="{FF2B5EF4-FFF2-40B4-BE49-F238E27FC236}">
                <a16:creationId xmlns:a16="http://schemas.microsoft.com/office/drawing/2014/main" id="{ACB342BF-8C01-4052-8567-0FA39E254998}"/>
              </a:ext>
            </a:extLst>
          </p:cNvPr>
          <p:cNvPicPr>
            <a:picLocks noChangeAspect="1"/>
          </p:cNvPicPr>
          <p:nvPr/>
        </p:nvPicPr>
        <p:blipFill>
          <a:blip r:embed="rId2"/>
          <a:stretch>
            <a:fillRect/>
          </a:stretch>
        </p:blipFill>
        <p:spPr>
          <a:xfrm>
            <a:off x="6969602" y="318741"/>
            <a:ext cx="1907996" cy="836749"/>
          </a:xfrm>
          <a:prstGeom prst="rect">
            <a:avLst/>
          </a:prstGeom>
          <a:noFill/>
          <a:ln cap="flat">
            <a:noFill/>
          </a:ln>
        </p:spPr>
      </p:pic>
      <p:pic>
        <p:nvPicPr>
          <p:cNvPr id="6" name="Picture 11">
            <a:extLst>
              <a:ext uri="{FF2B5EF4-FFF2-40B4-BE49-F238E27FC236}">
                <a16:creationId xmlns:a16="http://schemas.microsoft.com/office/drawing/2014/main" id="{8BC4D36C-8FDD-AEA0-622F-8FA4FCD66E87}"/>
              </a:ext>
            </a:extLst>
          </p:cNvPr>
          <p:cNvPicPr>
            <a:picLocks noChangeAspect="1"/>
          </p:cNvPicPr>
          <p:nvPr/>
        </p:nvPicPr>
        <p:blipFill>
          <a:blip r:embed="rId3"/>
          <a:srcRect/>
          <a:stretch>
            <a:fillRect/>
          </a:stretch>
        </p:blipFill>
        <p:spPr>
          <a:xfrm>
            <a:off x="14337" y="1591"/>
            <a:ext cx="3200400" cy="5143499"/>
          </a:xfrm>
          <a:prstGeom prst="rect">
            <a:avLst/>
          </a:prstGeom>
          <a:noFill/>
          <a:ln cap="flat">
            <a:noFill/>
          </a:ln>
        </p:spPr>
      </p:pic>
      <p:pic>
        <p:nvPicPr>
          <p:cNvPr id="7" name="Picture 9">
            <a:extLst>
              <a:ext uri="{FF2B5EF4-FFF2-40B4-BE49-F238E27FC236}">
                <a16:creationId xmlns:a16="http://schemas.microsoft.com/office/drawing/2014/main" id="{E8C89DD4-6050-ED34-62A7-05FA73B64666}"/>
              </a:ext>
            </a:extLst>
          </p:cNvPr>
          <p:cNvPicPr>
            <a:picLocks noChangeAspect="1"/>
          </p:cNvPicPr>
          <p:nvPr/>
        </p:nvPicPr>
        <p:blipFill>
          <a:blip r:embed="rId4"/>
          <a:stretch>
            <a:fillRect/>
          </a:stretch>
        </p:blipFill>
        <p:spPr>
          <a:xfrm>
            <a:off x="439195" y="4683602"/>
            <a:ext cx="8424102" cy="64803"/>
          </a:xfrm>
          <a:prstGeom prst="rect">
            <a:avLst/>
          </a:prstGeom>
          <a:noFill/>
          <a:ln cap="flat">
            <a:noFill/>
          </a:ln>
        </p:spPr>
      </p:pic>
      <p:sp>
        <p:nvSpPr>
          <p:cNvPr id="8" name="Text Placeholder 13">
            <a:extLst>
              <a:ext uri="{FF2B5EF4-FFF2-40B4-BE49-F238E27FC236}">
                <a16:creationId xmlns:a16="http://schemas.microsoft.com/office/drawing/2014/main" id="{4D3AB27E-BFD1-2198-6BDF-37B7862A7C24}"/>
              </a:ext>
            </a:extLst>
          </p:cNvPr>
          <p:cNvSpPr txBox="1">
            <a:spLocks noGrp="1"/>
          </p:cNvSpPr>
          <p:nvPr>
            <p:ph type="body" idx="4294967295"/>
          </p:nvPr>
        </p:nvSpPr>
        <p:spPr>
          <a:xfrm>
            <a:off x="3481385" y="3962396"/>
            <a:ext cx="5381628" cy="639759"/>
          </a:xfrm>
        </p:spPr>
        <p:txBody>
          <a:bodyPr/>
          <a:lstStyle>
            <a:lvl1pPr marL="0" indent="0">
              <a:buNone/>
              <a:defRPr sz="900">
                <a:solidFill>
                  <a:srgbClr val="674786"/>
                </a:solidFill>
              </a:defRPr>
            </a:lvl1pPr>
          </a:lstStyle>
          <a:p>
            <a:pPr lvl="0"/>
            <a:r>
              <a:rPr lang="en-GB"/>
              <a:t>Click to edit Master text styles</a:t>
            </a:r>
          </a:p>
        </p:txBody>
      </p:sp>
    </p:spTree>
    <p:extLst>
      <p:ext uri="{BB962C8B-B14F-4D97-AF65-F5344CB8AC3E}">
        <p14:creationId xmlns:p14="http://schemas.microsoft.com/office/powerpoint/2010/main" val="11707485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B12BE-BF9A-2C7F-E005-598FD0401107}"/>
              </a:ext>
            </a:extLst>
          </p:cNvPr>
          <p:cNvSpPr txBox="1">
            <a:spLocks noGrp="1"/>
          </p:cNvSpPr>
          <p:nvPr>
            <p:ph type="title"/>
          </p:nvPr>
        </p:nvSpPr>
        <p:spPr>
          <a:xfrm>
            <a:off x="3480617" y="1175141"/>
            <a:ext cx="5382679" cy="1791254"/>
          </a:xfrm>
        </p:spPr>
        <p:txBody>
          <a:bodyPr anchor="b"/>
          <a:lstStyle>
            <a:lvl1pPr>
              <a:defRPr sz="2700" b="1">
                <a:solidFill>
                  <a:srgbClr val="00827B"/>
                </a:solidFill>
              </a:defRPr>
            </a:lvl1pPr>
          </a:lstStyle>
          <a:p>
            <a:pPr lvl="0"/>
            <a:r>
              <a:rPr lang="en-GB"/>
              <a:t>Click to edit Master title style</a:t>
            </a:r>
          </a:p>
        </p:txBody>
      </p:sp>
      <p:sp>
        <p:nvSpPr>
          <p:cNvPr id="3" name="Subtitle 2">
            <a:extLst>
              <a:ext uri="{FF2B5EF4-FFF2-40B4-BE49-F238E27FC236}">
                <a16:creationId xmlns:a16="http://schemas.microsoft.com/office/drawing/2014/main" id="{DC65D8BA-5066-C9C1-A92E-E74E3B315985}"/>
              </a:ext>
            </a:extLst>
          </p:cNvPr>
          <p:cNvSpPr txBox="1">
            <a:spLocks noGrp="1"/>
          </p:cNvSpPr>
          <p:nvPr>
            <p:ph type="subTitle" idx="4294967295"/>
          </p:nvPr>
        </p:nvSpPr>
        <p:spPr>
          <a:xfrm>
            <a:off x="3480617" y="3035478"/>
            <a:ext cx="5382679" cy="767666"/>
          </a:xfrm>
        </p:spPr>
        <p:txBody>
          <a:bodyPr/>
          <a:lstStyle>
            <a:lvl1pPr marL="0" indent="0">
              <a:buNone/>
              <a:defRPr sz="1500">
                <a:solidFill>
                  <a:srgbClr val="674786"/>
                </a:solidFill>
              </a:defRPr>
            </a:lvl1pPr>
          </a:lstStyle>
          <a:p>
            <a:pPr lvl="0"/>
            <a:r>
              <a:rPr lang="en-GB"/>
              <a:t>Click to edit Master subtitle style</a:t>
            </a:r>
          </a:p>
        </p:txBody>
      </p:sp>
      <p:sp>
        <p:nvSpPr>
          <p:cNvPr id="4" name="Slide Number Placeholder 5">
            <a:extLst>
              <a:ext uri="{FF2B5EF4-FFF2-40B4-BE49-F238E27FC236}">
                <a16:creationId xmlns:a16="http://schemas.microsoft.com/office/drawing/2014/main" id="{A341797B-A5C6-CEC1-5D7A-70C4AEDCB0B5}"/>
              </a:ext>
            </a:extLst>
          </p:cNvPr>
          <p:cNvSpPr txBox="1">
            <a:spLocks noGrp="1"/>
          </p:cNvSpPr>
          <p:nvPr>
            <p:ph type="sldNum" sz="quarter" idx="8"/>
          </p:nvPr>
        </p:nvSpPr>
        <p:spPr/>
        <p:txBody>
          <a:bodyPr/>
          <a:lstStyle>
            <a:lvl1pPr>
              <a:defRPr/>
            </a:lvl1pPr>
          </a:lstStyle>
          <a:p>
            <a:pPr lvl="0"/>
            <a:fld id="{A92CD299-F8AF-4C86-81D7-D4DADE07AB8E}" type="slidenum">
              <a:t>‹#›</a:t>
            </a:fld>
            <a:endParaRPr lang="en-GB"/>
          </a:p>
        </p:txBody>
      </p:sp>
      <p:pic>
        <p:nvPicPr>
          <p:cNvPr id="5" name="Picture 7" descr="A picture containing text&#10;&#10;Description automatically generated">
            <a:extLst>
              <a:ext uri="{FF2B5EF4-FFF2-40B4-BE49-F238E27FC236}">
                <a16:creationId xmlns:a16="http://schemas.microsoft.com/office/drawing/2014/main" id="{4F2FFEDA-73FE-2EB2-8743-DF05151F9A9D}"/>
              </a:ext>
            </a:extLst>
          </p:cNvPr>
          <p:cNvPicPr>
            <a:picLocks noChangeAspect="1"/>
          </p:cNvPicPr>
          <p:nvPr/>
        </p:nvPicPr>
        <p:blipFill>
          <a:blip r:embed="rId2"/>
          <a:stretch>
            <a:fillRect/>
          </a:stretch>
        </p:blipFill>
        <p:spPr>
          <a:xfrm>
            <a:off x="6969602" y="318741"/>
            <a:ext cx="1907996" cy="836749"/>
          </a:xfrm>
          <a:prstGeom prst="rect">
            <a:avLst/>
          </a:prstGeom>
          <a:noFill/>
          <a:ln cap="flat">
            <a:noFill/>
          </a:ln>
        </p:spPr>
      </p:pic>
      <p:pic>
        <p:nvPicPr>
          <p:cNvPr id="6" name="Picture 11">
            <a:extLst>
              <a:ext uri="{FF2B5EF4-FFF2-40B4-BE49-F238E27FC236}">
                <a16:creationId xmlns:a16="http://schemas.microsoft.com/office/drawing/2014/main" id="{AA24A011-F3F9-A7EB-2C87-942277118980}"/>
              </a:ext>
            </a:extLst>
          </p:cNvPr>
          <p:cNvPicPr>
            <a:picLocks noChangeAspect="1"/>
          </p:cNvPicPr>
          <p:nvPr/>
        </p:nvPicPr>
        <p:blipFill>
          <a:blip r:embed="rId3"/>
          <a:srcRect/>
          <a:stretch>
            <a:fillRect/>
          </a:stretch>
        </p:blipFill>
        <p:spPr>
          <a:xfrm>
            <a:off x="14337" y="1591"/>
            <a:ext cx="3200400" cy="5143499"/>
          </a:xfrm>
          <a:prstGeom prst="rect">
            <a:avLst/>
          </a:prstGeom>
          <a:noFill/>
          <a:ln cap="flat">
            <a:noFill/>
          </a:ln>
        </p:spPr>
      </p:pic>
      <p:pic>
        <p:nvPicPr>
          <p:cNvPr id="7" name="Picture 9">
            <a:extLst>
              <a:ext uri="{FF2B5EF4-FFF2-40B4-BE49-F238E27FC236}">
                <a16:creationId xmlns:a16="http://schemas.microsoft.com/office/drawing/2014/main" id="{1EA61CA3-38D3-49BD-D1C0-41AE0821D52A}"/>
              </a:ext>
            </a:extLst>
          </p:cNvPr>
          <p:cNvPicPr>
            <a:picLocks noChangeAspect="1"/>
          </p:cNvPicPr>
          <p:nvPr/>
        </p:nvPicPr>
        <p:blipFill>
          <a:blip r:embed="rId4"/>
          <a:stretch>
            <a:fillRect/>
          </a:stretch>
        </p:blipFill>
        <p:spPr>
          <a:xfrm>
            <a:off x="439195" y="4683602"/>
            <a:ext cx="8424102" cy="64803"/>
          </a:xfrm>
          <a:prstGeom prst="rect">
            <a:avLst/>
          </a:prstGeom>
          <a:noFill/>
          <a:ln cap="flat">
            <a:noFill/>
          </a:ln>
        </p:spPr>
      </p:pic>
      <p:sp>
        <p:nvSpPr>
          <p:cNvPr id="8" name="Text Placeholder 13">
            <a:extLst>
              <a:ext uri="{FF2B5EF4-FFF2-40B4-BE49-F238E27FC236}">
                <a16:creationId xmlns:a16="http://schemas.microsoft.com/office/drawing/2014/main" id="{7379C747-C182-79EF-F198-64708CC4AA5F}"/>
              </a:ext>
            </a:extLst>
          </p:cNvPr>
          <p:cNvSpPr txBox="1">
            <a:spLocks noGrp="1"/>
          </p:cNvSpPr>
          <p:nvPr>
            <p:ph type="body" idx="4294967295"/>
          </p:nvPr>
        </p:nvSpPr>
        <p:spPr>
          <a:xfrm>
            <a:off x="3481385" y="3962396"/>
            <a:ext cx="5381628" cy="639759"/>
          </a:xfrm>
        </p:spPr>
        <p:txBody>
          <a:bodyPr/>
          <a:lstStyle>
            <a:lvl1pPr marL="0" indent="0">
              <a:buNone/>
              <a:defRPr sz="900">
                <a:solidFill>
                  <a:srgbClr val="674786"/>
                </a:solidFill>
              </a:defRPr>
            </a:lvl1pPr>
          </a:lstStyle>
          <a:p>
            <a:pPr lvl="0"/>
            <a:r>
              <a:rPr lang="en-GB"/>
              <a:t>Click to edit Master text styles</a:t>
            </a:r>
          </a:p>
        </p:txBody>
      </p:sp>
    </p:spTree>
    <p:extLst>
      <p:ext uri="{BB962C8B-B14F-4D97-AF65-F5344CB8AC3E}">
        <p14:creationId xmlns:p14="http://schemas.microsoft.com/office/powerpoint/2010/main" val="23731325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FBAD0C-77E4-CE5B-AF51-A4CAD7230CAA}"/>
              </a:ext>
            </a:extLst>
          </p:cNvPr>
          <p:cNvSpPr txBox="1">
            <a:spLocks noGrp="1"/>
          </p:cNvSpPr>
          <p:nvPr>
            <p:ph type="title"/>
          </p:nvPr>
        </p:nvSpPr>
        <p:spPr>
          <a:xfrm>
            <a:off x="363794" y="273926"/>
            <a:ext cx="7266041" cy="827285"/>
          </a:xfrm>
        </p:spPr>
        <p:txBody>
          <a:bodyPr/>
          <a:lstStyle>
            <a:lvl1pPr>
              <a:defRPr/>
            </a:lvl1pPr>
          </a:lstStyle>
          <a:p>
            <a:pPr lvl="0"/>
            <a:r>
              <a:rPr lang="en-GB"/>
              <a:t>Click to edit Master title style</a:t>
            </a:r>
          </a:p>
        </p:txBody>
      </p:sp>
      <p:sp>
        <p:nvSpPr>
          <p:cNvPr id="3" name="Content Placeholder 2">
            <a:extLst>
              <a:ext uri="{FF2B5EF4-FFF2-40B4-BE49-F238E27FC236}">
                <a16:creationId xmlns:a16="http://schemas.microsoft.com/office/drawing/2014/main" id="{9DA2361E-DF80-D150-56A6-8027A70A0443}"/>
              </a:ext>
            </a:extLst>
          </p:cNvPr>
          <p:cNvSpPr txBox="1">
            <a:spLocks noGrp="1"/>
          </p:cNvSpPr>
          <p:nvPr>
            <p:ph idx="1"/>
          </p:nvPr>
        </p:nvSpPr>
        <p:spPr>
          <a:xfrm>
            <a:off x="363794" y="1179868"/>
            <a:ext cx="8534396" cy="3454283"/>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Slide Number Placeholder 5">
            <a:extLst>
              <a:ext uri="{FF2B5EF4-FFF2-40B4-BE49-F238E27FC236}">
                <a16:creationId xmlns:a16="http://schemas.microsoft.com/office/drawing/2014/main" id="{3E3085DA-0472-52D9-DB6B-1A2AA3470A4D}"/>
              </a:ext>
            </a:extLst>
          </p:cNvPr>
          <p:cNvSpPr txBox="1">
            <a:spLocks noGrp="1"/>
          </p:cNvSpPr>
          <p:nvPr>
            <p:ph type="sldNum" sz="quarter" idx="8"/>
          </p:nvPr>
        </p:nvSpPr>
        <p:spPr/>
        <p:txBody>
          <a:bodyPr/>
          <a:lstStyle>
            <a:lvl1pPr>
              <a:defRPr/>
            </a:lvl1pPr>
          </a:lstStyle>
          <a:p>
            <a:pPr lvl="0"/>
            <a:fld id="{65A8BCD7-3F01-4EC6-8DAE-20B6B5BCAEBA}" type="slidenum">
              <a:t>‹#›</a:t>
            </a:fld>
            <a:endParaRPr lang="en-GB"/>
          </a:p>
        </p:txBody>
      </p:sp>
      <p:pic>
        <p:nvPicPr>
          <p:cNvPr id="5" name="Picture 7" descr="A picture containing text&#10;&#10;Description automatically generated">
            <a:extLst>
              <a:ext uri="{FF2B5EF4-FFF2-40B4-BE49-F238E27FC236}">
                <a16:creationId xmlns:a16="http://schemas.microsoft.com/office/drawing/2014/main" id="{6CF11589-2BD4-7DB2-30E3-AA092E96DA31}"/>
              </a:ext>
            </a:extLst>
          </p:cNvPr>
          <p:cNvPicPr>
            <a:picLocks noChangeAspect="1"/>
          </p:cNvPicPr>
          <p:nvPr/>
        </p:nvPicPr>
        <p:blipFill>
          <a:blip r:embed="rId2"/>
          <a:stretch>
            <a:fillRect/>
          </a:stretch>
        </p:blipFill>
        <p:spPr>
          <a:xfrm>
            <a:off x="7433614" y="273926"/>
            <a:ext cx="1460891" cy="640473"/>
          </a:xfrm>
          <a:prstGeom prst="rect">
            <a:avLst/>
          </a:prstGeom>
          <a:noFill/>
          <a:ln cap="flat">
            <a:noFill/>
          </a:ln>
        </p:spPr>
      </p:pic>
      <p:pic>
        <p:nvPicPr>
          <p:cNvPr id="6" name="Picture 8">
            <a:extLst>
              <a:ext uri="{FF2B5EF4-FFF2-40B4-BE49-F238E27FC236}">
                <a16:creationId xmlns:a16="http://schemas.microsoft.com/office/drawing/2014/main" id="{D52802EE-25F8-4869-22A6-950EEC594482}"/>
              </a:ext>
            </a:extLst>
          </p:cNvPr>
          <p:cNvPicPr>
            <a:picLocks noChangeAspect="1"/>
          </p:cNvPicPr>
          <p:nvPr/>
        </p:nvPicPr>
        <p:blipFill>
          <a:blip r:embed="rId3"/>
          <a:stretch>
            <a:fillRect/>
          </a:stretch>
        </p:blipFill>
        <p:spPr>
          <a:xfrm>
            <a:off x="439195" y="4683602"/>
            <a:ext cx="8424102" cy="64803"/>
          </a:xfrm>
          <a:prstGeom prst="rect">
            <a:avLst/>
          </a:prstGeom>
          <a:noFill/>
          <a:ln cap="flat">
            <a:noFill/>
          </a:ln>
        </p:spPr>
      </p:pic>
    </p:spTree>
    <p:extLst>
      <p:ext uri="{BB962C8B-B14F-4D97-AF65-F5344CB8AC3E}">
        <p14:creationId xmlns:p14="http://schemas.microsoft.com/office/powerpoint/2010/main" val="2648261333"/>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14D3303-D6C6-FBCE-6102-346D5402ED14}"/>
              </a:ext>
            </a:extLst>
          </p:cNvPr>
          <p:cNvSpPr/>
          <p:nvPr/>
        </p:nvSpPr>
        <p:spPr>
          <a:xfrm>
            <a:off x="5879802" y="2294302"/>
            <a:ext cx="3264197" cy="2849197"/>
          </a:xfrm>
          <a:prstGeom prst="rect">
            <a:avLst/>
          </a:prstGeom>
          <a:solidFill>
            <a:srgbClr val="17243D"/>
          </a:solidFill>
          <a:ln cap="flat">
            <a:noFill/>
            <a:prstDash val="solid"/>
          </a:ln>
        </p:spPr>
        <p:txBody>
          <a:bodyPr vert="horz" wrap="square" lIns="91440" tIns="45720" rIns="91440" bIns="45720" anchor="ctr" anchorCtr="1" compatLnSpc="1">
            <a:noAutofit/>
          </a:bodyPr>
          <a:lstStyle/>
          <a:p>
            <a:pPr marL="0" marR="0" lvl="0" indent="0" algn="ct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FFFFFF"/>
              </a:solidFill>
              <a:uFillTx/>
              <a:latin typeface="Calibri"/>
            </a:endParaRPr>
          </a:p>
        </p:txBody>
      </p:sp>
      <p:sp>
        <p:nvSpPr>
          <p:cNvPr id="3" name="Title 1">
            <a:extLst>
              <a:ext uri="{FF2B5EF4-FFF2-40B4-BE49-F238E27FC236}">
                <a16:creationId xmlns:a16="http://schemas.microsoft.com/office/drawing/2014/main" id="{AFA9FDD7-8017-1F39-BA42-9CF3A26E5042}"/>
              </a:ext>
            </a:extLst>
          </p:cNvPr>
          <p:cNvSpPr txBox="1">
            <a:spLocks noGrp="1"/>
          </p:cNvSpPr>
          <p:nvPr>
            <p:ph type="title"/>
          </p:nvPr>
        </p:nvSpPr>
        <p:spPr>
          <a:xfrm>
            <a:off x="1841107" y="273926"/>
            <a:ext cx="3792784" cy="827285"/>
          </a:xfrm>
        </p:spPr>
        <p:txBody>
          <a:bodyPr/>
          <a:lstStyle>
            <a:lvl1pPr>
              <a:defRPr/>
            </a:lvl1pPr>
          </a:lstStyle>
          <a:p>
            <a:pPr lvl="0"/>
            <a:r>
              <a:rPr lang="en-GB"/>
              <a:t>Click to edit Master title style</a:t>
            </a:r>
          </a:p>
        </p:txBody>
      </p:sp>
      <p:sp>
        <p:nvSpPr>
          <p:cNvPr id="4" name="Content Placeholder 2">
            <a:extLst>
              <a:ext uri="{FF2B5EF4-FFF2-40B4-BE49-F238E27FC236}">
                <a16:creationId xmlns:a16="http://schemas.microsoft.com/office/drawing/2014/main" id="{1F7B8087-5792-BC37-87D4-121B41F29B86}"/>
              </a:ext>
            </a:extLst>
          </p:cNvPr>
          <p:cNvSpPr txBox="1">
            <a:spLocks noGrp="1"/>
          </p:cNvSpPr>
          <p:nvPr>
            <p:ph idx="1"/>
          </p:nvPr>
        </p:nvSpPr>
        <p:spPr>
          <a:xfrm>
            <a:off x="363794" y="1179868"/>
            <a:ext cx="4945623" cy="3454283"/>
          </a:xfrm>
        </p:spPr>
        <p:txBody>
          <a:bodyPr/>
          <a:lstStyle>
            <a:lvl1pPr>
              <a:defRPr/>
            </a:lvl1pPr>
            <a:lvl2pPr>
              <a:defRPr/>
            </a:lvl2pPr>
            <a:lvl3pPr>
              <a:defRPr/>
            </a:lvl3pPr>
            <a:lvl4pPr>
              <a:defRPr/>
            </a:lvl4pPr>
            <a:lvl5pPr>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Slide Number Placeholder 5">
            <a:extLst>
              <a:ext uri="{FF2B5EF4-FFF2-40B4-BE49-F238E27FC236}">
                <a16:creationId xmlns:a16="http://schemas.microsoft.com/office/drawing/2014/main" id="{28A12E71-A690-A283-7AC1-85795093B7D3}"/>
              </a:ext>
            </a:extLst>
          </p:cNvPr>
          <p:cNvSpPr txBox="1">
            <a:spLocks noGrp="1"/>
          </p:cNvSpPr>
          <p:nvPr>
            <p:ph type="sldNum" sz="quarter" idx="8"/>
          </p:nvPr>
        </p:nvSpPr>
        <p:spPr/>
        <p:txBody>
          <a:bodyPr/>
          <a:lstStyle>
            <a:lvl1pPr>
              <a:defRPr>
                <a:solidFill>
                  <a:srgbClr val="FFFFFF"/>
                </a:solidFill>
              </a:defRPr>
            </a:lvl1pPr>
          </a:lstStyle>
          <a:p>
            <a:pPr lvl="0"/>
            <a:fld id="{E9A85FB8-D70C-4F6F-BD4E-04AF540262B7}" type="slidenum">
              <a:t>‹#›</a:t>
            </a:fld>
            <a:endParaRPr lang="en-GB"/>
          </a:p>
        </p:txBody>
      </p:sp>
      <p:pic>
        <p:nvPicPr>
          <p:cNvPr id="6" name="Picture 7" descr="A picture containing text&#10;&#10;Description automatically generated">
            <a:extLst>
              <a:ext uri="{FF2B5EF4-FFF2-40B4-BE49-F238E27FC236}">
                <a16:creationId xmlns:a16="http://schemas.microsoft.com/office/drawing/2014/main" id="{5790F920-2B7B-581A-409A-8B123505F154}"/>
              </a:ext>
            </a:extLst>
          </p:cNvPr>
          <p:cNvPicPr>
            <a:picLocks noChangeAspect="1"/>
          </p:cNvPicPr>
          <p:nvPr/>
        </p:nvPicPr>
        <p:blipFill>
          <a:blip r:embed="rId2"/>
          <a:stretch>
            <a:fillRect/>
          </a:stretch>
        </p:blipFill>
        <p:spPr>
          <a:xfrm>
            <a:off x="380207" y="273926"/>
            <a:ext cx="1460891" cy="640473"/>
          </a:xfrm>
          <a:prstGeom prst="rect">
            <a:avLst/>
          </a:prstGeom>
          <a:noFill/>
          <a:ln cap="flat">
            <a:noFill/>
          </a:ln>
        </p:spPr>
      </p:pic>
      <p:sp>
        <p:nvSpPr>
          <p:cNvPr id="7" name="Rectangle 4">
            <a:extLst>
              <a:ext uri="{FF2B5EF4-FFF2-40B4-BE49-F238E27FC236}">
                <a16:creationId xmlns:a16="http://schemas.microsoft.com/office/drawing/2014/main" id="{CA9DF5EB-50A5-F74A-BBEE-D075B5F67E66}"/>
              </a:ext>
            </a:extLst>
          </p:cNvPr>
          <p:cNvSpPr/>
          <p:nvPr/>
        </p:nvSpPr>
        <p:spPr>
          <a:xfrm>
            <a:off x="5879802" y="0"/>
            <a:ext cx="3264197" cy="2206748"/>
          </a:xfrm>
          <a:prstGeom prst="rect">
            <a:avLst/>
          </a:prstGeom>
          <a:solidFill>
            <a:srgbClr val="17243D"/>
          </a:solidFill>
          <a:ln cap="flat">
            <a:noFill/>
            <a:prstDash val="solid"/>
          </a:ln>
        </p:spPr>
        <p:txBody>
          <a:bodyPr vert="horz" wrap="square" lIns="91440" tIns="45720" rIns="91440" bIns="45720" anchor="ctr" anchorCtr="1" compatLnSpc="1">
            <a:noAutofit/>
          </a:bodyPr>
          <a:lstStyle/>
          <a:p>
            <a:pPr marL="0" marR="0" lvl="0" indent="0" algn="ct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350" b="0" i="0" u="none" strike="noStrike" kern="1200" cap="none" spc="0" baseline="0">
              <a:solidFill>
                <a:srgbClr val="FFFFFF"/>
              </a:solidFill>
              <a:uFillTx/>
              <a:latin typeface="Calibri"/>
            </a:endParaRPr>
          </a:p>
        </p:txBody>
      </p:sp>
      <p:pic>
        <p:nvPicPr>
          <p:cNvPr id="8" name="Picture 8">
            <a:extLst>
              <a:ext uri="{FF2B5EF4-FFF2-40B4-BE49-F238E27FC236}">
                <a16:creationId xmlns:a16="http://schemas.microsoft.com/office/drawing/2014/main" id="{2F33A3C2-02A0-8FD2-86DF-B8A83B769960}"/>
              </a:ext>
            </a:extLst>
          </p:cNvPr>
          <p:cNvPicPr>
            <a:picLocks noChangeAspect="1"/>
          </p:cNvPicPr>
          <p:nvPr/>
        </p:nvPicPr>
        <p:blipFill>
          <a:blip r:embed="rId3"/>
          <a:stretch>
            <a:fillRect/>
          </a:stretch>
        </p:blipFill>
        <p:spPr>
          <a:xfrm>
            <a:off x="439195" y="4683602"/>
            <a:ext cx="8424102" cy="64803"/>
          </a:xfrm>
          <a:prstGeom prst="rect">
            <a:avLst/>
          </a:prstGeom>
          <a:noFill/>
          <a:ln cap="flat">
            <a:noFill/>
          </a:ln>
        </p:spPr>
      </p:pic>
    </p:spTree>
    <p:extLst>
      <p:ext uri="{BB962C8B-B14F-4D97-AF65-F5344CB8AC3E}">
        <p14:creationId xmlns:p14="http://schemas.microsoft.com/office/powerpoint/2010/main" val="41310476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D45C8EC-B630-4D0E-9622-EF98BE6D4530}"/>
              </a:ext>
            </a:extLst>
          </p:cNvPr>
          <p:cNvSpPr txBox="1">
            <a:spLocks noGrp="1"/>
          </p:cNvSpPr>
          <p:nvPr>
            <p:ph type="title"/>
          </p:nvPr>
        </p:nvSpPr>
        <p:spPr>
          <a:xfrm>
            <a:off x="363794" y="273926"/>
            <a:ext cx="7266041" cy="994483"/>
          </a:xfrm>
          <a:prstGeom prst="rect">
            <a:avLst/>
          </a:prstGeom>
          <a:noFill/>
          <a:ln>
            <a:noFill/>
          </a:ln>
        </p:spPr>
        <p:txBody>
          <a:bodyPr vert="horz" wrap="square" lIns="91440" tIns="45720" rIns="91440" bIns="45720" anchor="ctr" anchorCtr="0" compatLnSpc="1">
            <a:normAutofit/>
          </a:bodyPr>
          <a:lstStyle/>
          <a:p>
            <a:pPr lvl="0"/>
            <a:r>
              <a:rPr lang="en-GB"/>
              <a:t>Click to edit Master title style</a:t>
            </a:r>
          </a:p>
        </p:txBody>
      </p:sp>
      <p:sp>
        <p:nvSpPr>
          <p:cNvPr id="3" name="Text Placeholder 2">
            <a:extLst>
              <a:ext uri="{FF2B5EF4-FFF2-40B4-BE49-F238E27FC236}">
                <a16:creationId xmlns:a16="http://schemas.microsoft.com/office/drawing/2014/main" id="{446C3C1A-33A5-59E8-3A35-6156789F06AF}"/>
              </a:ext>
            </a:extLst>
          </p:cNvPr>
          <p:cNvSpPr txBox="1">
            <a:spLocks noGrp="1"/>
          </p:cNvSpPr>
          <p:nvPr>
            <p:ph type="body" idx="1"/>
          </p:nvPr>
        </p:nvSpPr>
        <p:spPr>
          <a:xfrm>
            <a:off x="363794" y="1369643"/>
            <a:ext cx="8534396" cy="3264508"/>
          </a:xfrm>
          <a:prstGeom prst="rect">
            <a:avLst/>
          </a:prstGeom>
          <a:noFill/>
          <a:ln>
            <a:noFill/>
          </a:ln>
        </p:spPr>
        <p:txBody>
          <a:bodyPr vert="horz" wrap="square" lIns="91440" tIns="45720" rIns="91440" bIns="45720" anchor="t" anchorCtr="0" compatLnSpc="1">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Slide Number Placeholder 5">
            <a:extLst>
              <a:ext uri="{FF2B5EF4-FFF2-40B4-BE49-F238E27FC236}">
                <a16:creationId xmlns:a16="http://schemas.microsoft.com/office/drawing/2014/main" id="{C5F36D1C-3883-CBE2-7D30-6A68353C5710}"/>
              </a:ext>
            </a:extLst>
          </p:cNvPr>
          <p:cNvSpPr txBox="1">
            <a:spLocks noGrp="1"/>
          </p:cNvSpPr>
          <p:nvPr>
            <p:ph type="sldNum" sz="quarter" idx="4"/>
          </p:nvPr>
        </p:nvSpPr>
        <p:spPr>
          <a:xfrm>
            <a:off x="7086600" y="4768733"/>
            <a:ext cx="2057400" cy="273926"/>
          </a:xfrm>
          <a:prstGeom prst="rect">
            <a:avLst/>
          </a:prstGeom>
          <a:noFill/>
          <a:ln>
            <a:noFill/>
          </a:ln>
        </p:spPr>
        <p:txBody>
          <a:bodyPr vert="horz" wrap="square" lIns="91440" tIns="45720" rIns="91440" bIns="45720" anchor="ctr" anchorCtr="0" compatLnSpc="1">
            <a:noAutofit/>
          </a:bodyPr>
          <a:lstStyle>
            <a:lvl1pPr marL="0" marR="0" lvl="0" indent="0" algn="r" defTabSz="685562" rtl="0" fontAlgn="auto" hangingPunct="1">
              <a:lnSpc>
                <a:spcPct val="100000"/>
              </a:lnSpc>
              <a:spcBef>
                <a:spcPts val="0"/>
              </a:spcBef>
              <a:spcAft>
                <a:spcPts val="0"/>
              </a:spcAft>
              <a:buNone/>
              <a:tabLst/>
              <a:defRPr lang="en-GB" sz="675" b="0" i="0" u="none" strike="noStrike" kern="1200" cap="none" spc="0" baseline="0">
                <a:solidFill>
                  <a:srgbClr val="898989"/>
                </a:solidFill>
                <a:uFillTx/>
                <a:latin typeface="Calibri"/>
              </a:defRPr>
            </a:lvl1pPr>
          </a:lstStyle>
          <a:p>
            <a:pPr lvl="0"/>
            <a:fld id="{0B28AE51-8B56-4757-9D4D-72605E149F38}" type="slidenum">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marL="0" marR="0" lvl="0" indent="0" algn="l" defTabSz="514350" rtl="0" fontAlgn="auto" hangingPunct="1">
        <a:lnSpc>
          <a:spcPct val="90000"/>
        </a:lnSpc>
        <a:spcBef>
          <a:spcPts val="0"/>
        </a:spcBef>
        <a:spcAft>
          <a:spcPts val="0"/>
        </a:spcAft>
        <a:buNone/>
        <a:tabLst/>
        <a:defRPr lang="en-GB" sz="2475" b="0" i="0" u="none" strike="noStrike" kern="1200" cap="none" spc="0" baseline="0">
          <a:solidFill>
            <a:srgbClr val="000000"/>
          </a:solidFill>
          <a:uFillTx/>
          <a:latin typeface="Arial" pitchFamily="34"/>
          <a:cs typeface="Arial" pitchFamily="34"/>
        </a:defRPr>
      </a:lvl1pPr>
    </p:titleStyle>
    <p:bodyStyle>
      <a:lvl1pPr marL="128592" marR="0" lvl="0" indent="-128592" algn="l" defTabSz="514350" rtl="0" fontAlgn="auto" hangingPunct="1">
        <a:lnSpc>
          <a:spcPct val="90000"/>
        </a:lnSpc>
        <a:spcBef>
          <a:spcPts val="565"/>
        </a:spcBef>
        <a:spcAft>
          <a:spcPts val="0"/>
        </a:spcAft>
        <a:buSzPct val="100000"/>
        <a:buFont typeface="Arial" pitchFamily="34"/>
        <a:buChar char="•"/>
        <a:tabLst/>
        <a:defRPr lang="en-GB" sz="1575" b="0" i="0" u="none" strike="noStrike" kern="1200" cap="none" spc="0" baseline="0">
          <a:solidFill>
            <a:srgbClr val="000000"/>
          </a:solidFill>
          <a:uFillTx/>
          <a:latin typeface="Arial" pitchFamily="34"/>
          <a:cs typeface="Arial" pitchFamily="34"/>
        </a:defRPr>
      </a:lvl1pPr>
      <a:lvl2pPr marL="385767" marR="0" lvl="1" indent="-128592" algn="l" defTabSz="514350" rtl="0" fontAlgn="auto" hangingPunct="1">
        <a:lnSpc>
          <a:spcPct val="90000"/>
        </a:lnSpc>
        <a:spcBef>
          <a:spcPts val="280"/>
        </a:spcBef>
        <a:spcAft>
          <a:spcPts val="0"/>
        </a:spcAft>
        <a:buSzPct val="100000"/>
        <a:buFont typeface="Arial" pitchFamily="34"/>
        <a:buChar char="•"/>
        <a:tabLst/>
        <a:defRPr lang="en-GB" sz="1350" b="0" i="0" u="none" strike="noStrike" kern="1200" cap="none" spc="0" baseline="0">
          <a:solidFill>
            <a:srgbClr val="000000"/>
          </a:solidFill>
          <a:uFillTx/>
          <a:latin typeface="Arial" pitchFamily="34"/>
          <a:cs typeface="Arial" pitchFamily="34"/>
        </a:defRPr>
      </a:lvl2pPr>
      <a:lvl3pPr marL="642942" marR="0" lvl="2" indent="-128592" algn="l" defTabSz="514350" rtl="0" fontAlgn="auto" hangingPunct="1">
        <a:lnSpc>
          <a:spcPct val="90000"/>
        </a:lnSpc>
        <a:spcBef>
          <a:spcPts val="280"/>
        </a:spcBef>
        <a:spcAft>
          <a:spcPts val="0"/>
        </a:spcAft>
        <a:buSzPct val="100000"/>
        <a:buFont typeface="Arial" pitchFamily="34"/>
        <a:buChar char="•"/>
        <a:tabLst/>
        <a:defRPr lang="en-GB" sz="1125" b="0" i="0" u="none" strike="noStrike" kern="1200" cap="none" spc="0" baseline="0">
          <a:solidFill>
            <a:srgbClr val="000000"/>
          </a:solidFill>
          <a:uFillTx/>
          <a:latin typeface="Arial" pitchFamily="34"/>
          <a:cs typeface="Arial" pitchFamily="34"/>
        </a:defRPr>
      </a:lvl3pPr>
      <a:lvl4pPr marL="900117" marR="0" lvl="3" indent="-128592" algn="l" defTabSz="514350" rtl="0" fontAlgn="auto" hangingPunct="1">
        <a:lnSpc>
          <a:spcPct val="90000"/>
        </a:lnSpc>
        <a:spcBef>
          <a:spcPts val="280"/>
        </a:spcBef>
        <a:spcAft>
          <a:spcPts val="0"/>
        </a:spcAft>
        <a:buSzPct val="100000"/>
        <a:buFont typeface="Arial" pitchFamily="34"/>
        <a:buChar char="•"/>
        <a:tabLst/>
        <a:defRPr lang="en-GB" sz="1013" b="0" i="0" u="none" strike="noStrike" kern="1200" cap="none" spc="0" baseline="0">
          <a:solidFill>
            <a:srgbClr val="000000"/>
          </a:solidFill>
          <a:uFillTx/>
          <a:latin typeface="Arial" pitchFamily="34"/>
          <a:cs typeface="Arial" pitchFamily="34"/>
        </a:defRPr>
      </a:lvl4pPr>
      <a:lvl5pPr marL="1157292" marR="0" lvl="4" indent="-128592" algn="l" defTabSz="514350" rtl="0" fontAlgn="auto" hangingPunct="1">
        <a:lnSpc>
          <a:spcPct val="90000"/>
        </a:lnSpc>
        <a:spcBef>
          <a:spcPts val="280"/>
        </a:spcBef>
        <a:spcAft>
          <a:spcPts val="0"/>
        </a:spcAft>
        <a:buSzPct val="100000"/>
        <a:buFont typeface="Arial" pitchFamily="34"/>
        <a:buChar char="•"/>
        <a:tabLst/>
        <a:defRPr lang="en-GB" sz="1013" b="0" i="0" u="none" strike="noStrike" kern="1200" cap="none" spc="0" baseline="0">
          <a:solidFill>
            <a:srgbClr val="000000"/>
          </a:solidFill>
          <a:uFillTx/>
          <a:latin typeface="Arial" pitchFamily="34"/>
          <a:cs typeface="Arial"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jpeg"/><Relationship Id="rId1" Type="http://schemas.openxmlformats.org/officeDocument/2006/relationships/slideLayout" Target="../slideLayouts/slideLayout8.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8.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jpe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image" Target="../media/image17.jpeg"/><Relationship Id="rId1" Type="http://schemas.openxmlformats.org/officeDocument/2006/relationships/slideLayout" Target="../slideLayouts/slideLayout8.xml"/><Relationship Id="rId6" Type="http://schemas.openxmlformats.org/officeDocument/2006/relationships/image" Target="../media/image20.png"/><Relationship Id="rId11" Type="http://schemas.openxmlformats.org/officeDocument/2006/relationships/image" Target="../media/image25.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1.jpe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8.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1.jpe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name="Slide5">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650E699E-3F0B-26A5-84C7-56A6A6EBBBA8}"/>
              </a:ext>
            </a:extLst>
          </p:cNvPr>
          <p:cNvSpPr txBox="1"/>
          <p:nvPr/>
        </p:nvSpPr>
        <p:spPr>
          <a:xfrm>
            <a:off x="7044354" y="4821548"/>
            <a:ext cx="2057400" cy="273926"/>
          </a:xfrm>
          <a:prstGeom prst="rect">
            <a:avLst/>
          </a:prstGeom>
          <a:noFill/>
          <a:ln cap="flat">
            <a:noFill/>
          </a:ln>
        </p:spPr>
        <p:txBody>
          <a:bodyPr vert="horz" wrap="square" lIns="91440" tIns="45720" rIns="91440" bIns="45720" anchor="ctr" anchorCtr="0" compatLnSpc="1">
            <a:noAutofit/>
          </a:bodyPr>
          <a:lstStyle/>
          <a:p>
            <a:pPr marL="0" marR="0" lvl="0" indent="0" algn="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143B3F0-79EA-462D-84F5-A19EBBEFED2F}" type="slidenum">
              <a:rPr/>
              <a:t>1</a:t>
            </a:fld>
            <a:endParaRPr lang="en-GB" sz="675" b="0" i="0" u="none" strike="noStrike" kern="1200" cap="none" spc="0" baseline="0">
              <a:solidFill>
                <a:srgbClr val="898989"/>
              </a:solidFill>
              <a:uFillTx/>
              <a:latin typeface="Calibri"/>
            </a:endParaRPr>
          </a:p>
        </p:txBody>
      </p:sp>
      <p:pic>
        <p:nvPicPr>
          <p:cNvPr id="3" name="Picture 1" descr="A blue and white logo&#10;&#10;Description automatically generated">
            <a:extLst>
              <a:ext uri="{FF2B5EF4-FFF2-40B4-BE49-F238E27FC236}">
                <a16:creationId xmlns:a16="http://schemas.microsoft.com/office/drawing/2014/main" id="{F2493ABB-92A8-BF19-0FF0-9CC44148FD03}"/>
              </a:ext>
            </a:extLst>
          </p:cNvPr>
          <p:cNvPicPr>
            <a:picLocks noChangeAspect="1"/>
          </p:cNvPicPr>
          <p:nvPr/>
        </p:nvPicPr>
        <p:blipFill>
          <a:blip r:embed="rId2"/>
          <a:stretch>
            <a:fillRect/>
          </a:stretch>
        </p:blipFill>
        <p:spPr>
          <a:xfrm>
            <a:off x="7439878" y="257120"/>
            <a:ext cx="1289825" cy="836840"/>
          </a:xfrm>
          <a:prstGeom prst="rect">
            <a:avLst/>
          </a:prstGeom>
          <a:noFill/>
          <a:ln cap="flat">
            <a:noFill/>
          </a:ln>
        </p:spPr>
      </p:pic>
      <p:sp>
        <p:nvSpPr>
          <p:cNvPr id="4" name="Title 13">
            <a:extLst>
              <a:ext uri="{FF2B5EF4-FFF2-40B4-BE49-F238E27FC236}">
                <a16:creationId xmlns:a16="http://schemas.microsoft.com/office/drawing/2014/main" id="{005E6AF1-D0A2-1CE4-1AFA-4C15067DCE2C}"/>
              </a:ext>
            </a:extLst>
          </p:cNvPr>
          <p:cNvSpPr txBox="1">
            <a:spLocks noGrp="1"/>
          </p:cNvSpPr>
          <p:nvPr>
            <p:ph type="title"/>
          </p:nvPr>
        </p:nvSpPr>
        <p:spPr>
          <a:xfrm>
            <a:off x="420925" y="2154161"/>
            <a:ext cx="6398751" cy="833000"/>
          </a:xfrm>
        </p:spPr>
        <p:txBody>
          <a:bodyPr/>
          <a:lstStyle/>
          <a:p>
            <a:pPr lvl="0"/>
            <a:r>
              <a:rPr lang="en-US" sz="3200">
                <a:solidFill>
                  <a:srgbClr val="00827B"/>
                </a:solidFill>
                <a:latin typeface="Arial"/>
                <a:cs typeface="Arial"/>
              </a:rPr>
              <a:t>South West London winter engagement fund 2024 - Kingston</a:t>
            </a:r>
            <a:br>
              <a:rPr lang="en-US" sz="3200">
                <a:latin typeface="Arial"/>
                <a:cs typeface="Arial"/>
              </a:rPr>
            </a:br>
            <a:br>
              <a:rPr lang="en-US" sz="3200">
                <a:latin typeface="Arial"/>
                <a:cs typeface="Arial"/>
              </a:rPr>
            </a:br>
            <a:r>
              <a:rPr lang="en-US" sz="1800">
                <a:solidFill>
                  <a:srgbClr val="00827B"/>
                </a:solidFill>
                <a:latin typeface="Arial"/>
                <a:cs typeface="Arial"/>
              </a:rPr>
              <a:t>Hannah Keates – Engagement Manager (Kingston &amp; Richmond)</a:t>
            </a:r>
            <a:br>
              <a:rPr lang="en-US" sz="1800">
                <a:solidFill>
                  <a:srgbClr val="00827B"/>
                </a:solidFill>
                <a:latin typeface="Arial"/>
                <a:cs typeface="Arial"/>
              </a:rPr>
            </a:br>
            <a:r>
              <a:rPr lang="en-US" sz="1800">
                <a:solidFill>
                  <a:srgbClr val="00827B"/>
                </a:solidFill>
                <a:latin typeface="Arial"/>
                <a:cs typeface="Arial"/>
              </a:rPr>
              <a:t>NHS SWL Integrated Care System</a:t>
            </a:r>
            <a:br>
              <a:rPr lang="en-US" sz="1800">
                <a:latin typeface="Arial"/>
                <a:cs typeface="Arial"/>
              </a:rPr>
            </a:br>
            <a:r>
              <a:rPr lang="en-US" sz="1800">
                <a:solidFill>
                  <a:srgbClr val="00827B"/>
                </a:solidFill>
                <a:latin typeface="Arial"/>
                <a:cs typeface="Arial"/>
              </a:rPr>
              <a:t>17 April 2024</a:t>
            </a:r>
            <a:endParaRPr lang="en-US" sz="1800">
              <a:latin typeface="Arial"/>
              <a:cs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12">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D9C9587C-3A4F-9D92-7334-238799527E44}"/>
              </a:ext>
            </a:extLst>
          </p:cNvPr>
          <p:cNvSpPr txBox="1"/>
          <p:nvPr/>
        </p:nvSpPr>
        <p:spPr>
          <a:xfrm>
            <a:off x="7044354" y="4821548"/>
            <a:ext cx="2057400" cy="273926"/>
          </a:xfrm>
          <a:prstGeom prst="rect">
            <a:avLst/>
          </a:prstGeom>
          <a:noFill/>
          <a:ln cap="flat">
            <a:noFill/>
          </a:ln>
        </p:spPr>
        <p:txBody>
          <a:bodyPr vert="horz" wrap="square" lIns="91440" tIns="45720" rIns="91440" bIns="45720" anchor="ctr" anchorCtr="0" compatLnSpc="1">
            <a:noAutofit/>
          </a:bodyPr>
          <a:lstStyle/>
          <a:p>
            <a:pPr marL="0" marR="0" lvl="0" indent="0" algn="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955F760-EDEB-4A37-A39C-26C6C8DC3E4C}" type="slidenum">
              <a:t>10</a:t>
            </a:fld>
            <a:endParaRPr lang="en-GB" sz="675" b="0" i="0" u="none" strike="noStrike" kern="1200" cap="none" spc="0" baseline="0">
              <a:solidFill>
                <a:srgbClr val="898989"/>
              </a:solidFill>
              <a:uFillTx/>
              <a:latin typeface="Calibri"/>
            </a:endParaRPr>
          </a:p>
        </p:txBody>
      </p:sp>
      <p:pic>
        <p:nvPicPr>
          <p:cNvPr id="3" name="Picture 1" descr="A blue and white logo&#10;&#10;Description automatically generated">
            <a:extLst>
              <a:ext uri="{FF2B5EF4-FFF2-40B4-BE49-F238E27FC236}">
                <a16:creationId xmlns:a16="http://schemas.microsoft.com/office/drawing/2014/main" id="{971B5145-5A48-5660-1D44-CA8843677BB3}"/>
              </a:ext>
            </a:extLst>
          </p:cNvPr>
          <p:cNvPicPr>
            <a:picLocks noChangeAspect="1"/>
          </p:cNvPicPr>
          <p:nvPr/>
        </p:nvPicPr>
        <p:blipFill>
          <a:blip r:embed="rId2"/>
          <a:stretch>
            <a:fillRect/>
          </a:stretch>
        </p:blipFill>
        <p:spPr>
          <a:xfrm>
            <a:off x="7428448" y="257120"/>
            <a:ext cx="1301255" cy="836840"/>
          </a:xfrm>
          <a:prstGeom prst="rect">
            <a:avLst/>
          </a:prstGeom>
          <a:noFill/>
          <a:ln cap="flat">
            <a:noFill/>
          </a:ln>
        </p:spPr>
      </p:pic>
      <p:sp>
        <p:nvSpPr>
          <p:cNvPr id="4" name="Title 13">
            <a:extLst>
              <a:ext uri="{FF2B5EF4-FFF2-40B4-BE49-F238E27FC236}">
                <a16:creationId xmlns:a16="http://schemas.microsoft.com/office/drawing/2014/main" id="{30BAD976-7390-EFD9-5B43-E34AE7509487}"/>
              </a:ext>
            </a:extLst>
          </p:cNvPr>
          <p:cNvSpPr txBox="1">
            <a:spLocks noGrp="1"/>
          </p:cNvSpPr>
          <p:nvPr>
            <p:ph type="title"/>
          </p:nvPr>
        </p:nvSpPr>
        <p:spPr>
          <a:xfrm>
            <a:off x="363794" y="262496"/>
            <a:ext cx="3762746" cy="833000"/>
          </a:xfrm>
        </p:spPr>
        <p:txBody>
          <a:bodyPr/>
          <a:lstStyle/>
          <a:p>
            <a:pPr lvl="0"/>
            <a:r>
              <a:rPr lang="en-US" b="1">
                <a:solidFill>
                  <a:srgbClr val="00827B"/>
                </a:solidFill>
              </a:rPr>
              <a:t>What we heard</a:t>
            </a:r>
            <a:endParaRPr lang="en-US" b="1"/>
          </a:p>
        </p:txBody>
      </p:sp>
      <p:sp>
        <p:nvSpPr>
          <p:cNvPr id="5" name="TextBox 2">
            <a:extLst>
              <a:ext uri="{FF2B5EF4-FFF2-40B4-BE49-F238E27FC236}">
                <a16:creationId xmlns:a16="http://schemas.microsoft.com/office/drawing/2014/main" id="{29444397-5398-51FA-76C5-33BDAE475212}"/>
              </a:ext>
            </a:extLst>
          </p:cNvPr>
          <p:cNvSpPr txBox="1"/>
          <p:nvPr/>
        </p:nvSpPr>
        <p:spPr>
          <a:xfrm>
            <a:off x="405829" y="1204712"/>
            <a:ext cx="3973360" cy="3323990"/>
          </a:xfrm>
          <a:prstGeom prst="rect">
            <a:avLst/>
          </a:prstGeom>
          <a:noFill/>
          <a:ln w="38103" cap="flat">
            <a:solidFill>
              <a:srgbClr val="674786"/>
            </a:solidFill>
            <a:prstDash val="solid"/>
            <a:miter/>
          </a:ln>
        </p:spPr>
        <p:txBody>
          <a:bodyPr vert="horz" wrap="square" lIns="91440" tIns="45720" rIns="91440" bIns="45720" anchor="t" anchorCtr="0" compatLnSpc="1">
            <a:spAutoFit/>
          </a:bodyPr>
          <a:lstStyle/>
          <a:p>
            <a:pPr marL="0" marR="0" lvl="0" indent="0" algn="ct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a:solidFill>
                  <a:srgbClr val="674786"/>
                </a:solidFill>
                <a:uFillTx/>
                <a:latin typeface="Arial" pitchFamily="34"/>
                <a:cs typeface="Arial" pitchFamily="34"/>
              </a:rPr>
              <a:t>Pharmacy and primary care</a:t>
            </a:r>
          </a:p>
          <a:p>
            <a:pPr marL="0" marR="0" lvl="0" indent="0" algn="ct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pitchFamily="34"/>
                <a:cs typeface="Arial" pitchFamily="34"/>
              </a:rPr>
              <a:t> </a:t>
            </a: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pitchFamily="34"/>
                <a:cs typeface="Arial" pitchFamily="34"/>
              </a:rPr>
              <a:t>Having a local pharmacist who speaks the languages in the community encourages people to use the services more. </a:t>
            </a: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000000"/>
              </a:solidFill>
              <a:uFillTx/>
              <a:latin typeface="Arial" pitchFamily="34"/>
              <a:cs typeface="Arial" pitchFamily="34"/>
            </a:endParaRP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pitchFamily="34"/>
                <a:cs typeface="Arial" pitchFamily="34"/>
              </a:rPr>
              <a:t>There was some distrust in pharmacists' qualifications at the Korean Senior Citizens Centre. We discussed how helpful pharmacist can be for some concerns in the first instance. </a:t>
            </a: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000000"/>
              </a:solidFill>
              <a:uFillTx/>
              <a:latin typeface="Arial" pitchFamily="34"/>
              <a:cs typeface="Arial" pitchFamily="34"/>
            </a:endParaRP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pitchFamily="34"/>
                <a:cs typeface="Arial" pitchFamily="34"/>
              </a:rPr>
              <a:t>For those who don’t have English as a first language, speaking with GPs over the phone can be tricky and they would prefer to have a face to face appointment. </a:t>
            </a:r>
          </a:p>
        </p:txBody>
      </p:sp>
      <p:sp>
        <p:nvSpPr>
          <p:cNvPr id="6" name="TextBox 4">
            <a:extLst>
              <a:ext uri="{FF2B5EF4-FFF2-40B4-BE49-F238E27FC236}">
                <a16:creationId xmlns:a16="http://schemas.microsoft.com/office/drawing/2014/main" id="{3E2BC3DF-AB7B-20A3-0288-86DCDA8BC63B}"/>
              </a:ext>
            </a:extLst>
          </p:cNvPr>
          <p:cNvSpPr txBox="1"/>
          <p:nvPr/>
        </p:nvSpPr>
        <p:spPr>
          <a:xfrm>
            <a:off x="4505221" y="1204712"/>
            <a:ext cx="3477801" cy="3323990"/>
          </a:xfrm>
          <a:prstGeom prst="rect">
            <a:avLst/>
          </a:prstGeom>
          <a:noFill/>
          <a:ln w="38103" cap="flat">
            <a:solidFill>
              <a:srgbClr val="674786"/>
            </a:solidFill>
            <a:prstDash val="solid"/>
            <a:miter/>
          </a:ln>
        </p:spPr>
        <p:txBody>
          <a:bodyPr vert="horz" wrap="square" lIns="91440" tIns="45720" rIns="91440" bIns="45720" anchor="t" anchorCtr="0" compatLnSpc="1">
            <a:spAutoFit/>
          </a:bodyPr>
          <a:lstStyle/>
          <a:p>
            <a:pPr marL="0" marR="0" lvl="0" indent="0" algn="ct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a:solidFill>
                  <a:srgbClr val="674786"/>
                </a:solidFill>
                <a:uFillTx/>
                <a:latin typeface="Arial" pitchFamily="34"/>
                <a:cs typeface="Arial" pitchFamily="34"/>
              </a:rPr>
              <a:t>Other </a:t>
            </a:r>
          </a:p>
          <a:p>
            <a:pPr marL="0" marR="0" lvl="0" indent="0" algn="ct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000000"/>
              </a:solidFill>
              <a:uFillTx/>
              <a:latin typeface="Arial" pitchFamily="34"/>
              <a:cs typeface="Arial" pitchFamily="34"/>
            </a:endParaRP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pitchFamily="34"/>
                <a:cs typeface="Arial" pitchFamily="34"/>
              </a:rPr>
              <a:t>Making health choices isn’t always easy. It is hard to feed children well on a tight budget and encouraging participants to exercise regularly is a focus for groups. </a:t>
            </a: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000000"/>
              </a:solidFill>
              <a:uFillTx/>
              <a:latin typeface="Arial" pitchFamily="34"/>
              <a:cs typeface="Arial" pitchFamily="34"/>
            </a:endParaRP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pitchFamily="34"/>
                <a:cs typeface="Arial" pitchFamily="34"/>
              </a:rPr>
              <a:t>Activities that keep people active and are also social are highly valued – we signposted people to Connected Kingston to see what is on offer in the borough.</a:t>
            </a: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000000"/>
              </a:solidFill>
              <a:uFillTx/>
              <a:latin typeface="Arial" pitchFamily="34"/>
              <a:cs typeface="Arial" pitchFamily="34"/>
            </a:endParaRP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pitchFamily="34"/>
                <a:cs typeface="Arial" pitchFamily="34"/>
              </a:rPr>
              <a:t>It is valued by patients when clinicians listen to them and believe their experiences.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11">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0945DD0D-7E4B-4F9E-B272-01C2BFE17409}"/>
              </a:ext>
            </a:extLst>
          </p:cNvPr>
          <p:cNvSpPr txBox="1"/>
          <p:nvPr/>
        </p:nvSpPr>
        <p:spPr>
          <a:xfrm>
            <a:off x="7044354" y="4821548"/>
            <a:ext cx="2057400" cy="273926"/>
          </a:xfrm>
          <a:prstGeom prst="rect">
            <a:avLst/>
          </a:prstGeom>
          <a:noFill/>
          <a:ln cap="flat">
            <a:noFill/>
          </a:ln>
        </p:spPr>
        <p:txBody>
          <a:bodyPr vert="horz" wrap="square" lIns="91440" tIns="45720" rIns="91440" bIns="45720" anchor="ctr" anchorCtr="0" compatLnSpc="1">
            <a:noAutofit/>
          </a:bodyPr>
          <a:lstStyle/>
          <a:p>
            <a:pPr marL="0" marR="0" lvl="0" indent="0" algn="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2E8ECF4-6E33-461B-9EFF-A02DDEAD957B}" type="slidenum">
              <a:t>11</a:t>
            </a:fld>
            <a:endParaRPr lang="en-GB" sz="675" b="0" i="0" u="none" strike="noStrike" kern="1200" cap="none" spc="0" baseline="0">
              <a:solidFill>
                <a:srgbClr val="898989"/>
              </a:solidFill>
              <a:uFillTx/>
              <a:latin typeface="Calibri"/>
            </a:endParaRPr>
          </a:p>
        </p:txBody>
      </p:sp>
      <p:pic>
        <p:nvPicPr>
          <p:cNvPr id="3" name="Picture 1" descr="A blue and white logo&#10;&#10;Description automatically generated">
            <a:extLst>
              <a:ext uri="{FF2B5EF4-FFF2-40B4-BE49-F238E27FC236}">
                <a16:creationId xmlns:a16="http://schemas.microsoft.com/office/drawing/2014/main" id="{09AA31C5-15CE-DAB0-46AB-5D5D5CB95205}"/>
              </a:ext>
            </a:extLst>
          </p:cNvPr>
          <p:cNvPicPr>
            <a:picLocks noChangeAspect="1"/>
          </p:cNvPicPr>
          <p:nvPr/>
        </p:nvPicPr>
        <p:blipFill>
          <a:blip r:embed="rId2"/>
          <a:stretch>
            <a:fillRect/>
          </a:stretch>
        </p:blipFill>
        <p:spPr>
          <a:xfrm>
            <a:off x="7428448" y="257120"/>
            <a:ext cx="1301255" cy="836840"/>
          </a:xfrm>
          <a:prstGeom prst="rect">
            <a:avLst/>
          </a:prstGeom>
          <a:noFill/>
          <a:ln cap="flat">
            <a:noFill/>
          </a:ln>
        </p:spPr>
      </p:pic>
      <p:sp>
        <p:nvSpPr>
          <p:cNvPr id="4" name="Title 13">
            <a:extLst>
              <a:ext uri="{FF2B5EF4-FFF2-40B4-BE49-F238E27FC236}">
                <a16:creationId xmlns:a16="http://schemas.microsoft.com/office/drawing/2014/main" id="{338ECC8C-E124-C9E8-DA52-7745C32F2227}"/>
              </a:ext>
            </a:extLst>
          </p:cNvPr>
          <p:cNvSpPr txBox="1">
            <a:spLocks noGrp="1"/>
          </p:cNvSpPr>
          <p:nvPr>
            <p:ph type="title"/>
          </p:nvPr>
        </p:nvSpPr>
        <p:spPr>
          <a:xfrm>
            <a:off x="321932" y="117838"/>
            <a:ext cx="5954810" cy="833000"/>
          </a:xfrm>
        </p:spPr>
        <p:txBody>
          <a:bodyPr/>
          <a:lstStyle/>
          <a:p>
            <a:pPr lvl="0"/>
            <a:r>
              <a:rPr lang="en-US" b="1">
                <a:solidFill>
                  <a:srgbClr val="00827B"/>
                </a:solidFill>
              </a:rPr>
              <a:t>What we heard</a:t>
            </a:r>
          </a:p>
        </p:txBody>
      </p:sp>
      <p:sp>
        <p:nvSpPr>
          <p:cNvPr id="5" name="Speech Bubble: Rectangle with Corners Rounded 2">
            <a:extLst>
              <a:ext uri="{FF2B5EF4-FFF2-40B4-BE49-F238E27FC236}">
                <a16:creationId xmlns:a16="http://schemas.microsoft.com/office/drawing/2014/main" id="{2ACB8464-32BD-8170-ED19-9518A57C3B1B}"/>
              </a:ext>
            </a:extLst>
          </p:cNvPr>
          <p:cNvSpPr/>
          <p:nvPr/>
        </p:nvSpPr>
        <p:spPr>
          <a:xfrm>
            <a:off x="6975088" y="3070271"/>
            <a:ext cx="1847737" cy="1288325"/>
          </a:xfrm>
          <a:custGeom>
            <a:avLst>
              <a:gd name="f0" fmla="val 6300"/>
              <a:gd name="f1" fmla="val 2430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val f8"/>
              <a:gd name="f21" fmla="val f9"/>
              <a:gd name="f22" fmla="+- 0 0 f12"/>
              <a:gd name="f23" fmla="+- 3590 0 f8"/>
              <a:gd name="f24" fmla="+- 0 0 f3"/>
              <a:gd name="f25" fmla="+- 21600 0 f15"/>
              <a:gd name="f26" fmla="+- 18010 0 f9"/>
              <a:gd name="f27" fmla="pin -2147483647 f0 2147483647"/>
              <a:gd name="f28" fmla="pin -2147483647 f1 2147483647"/>
              <a:gd name="f29" fmla="*/ f17 f2 1"/>
              <a:gd name="f30" fmla="+- f21 0 f20"/>
              <a:gd name="f31" fmla="val f27"/>
              <a:gd name="f32" fmla="val f28"/>
              <a:gd name="f33" fmla="abs f22"/>
              <a:gd name="f34" fmla="abs f23"/>
              <a:gd name="f35" fmla="?: f22 f24 f3"/>
              <a:gd name="f36" fmla="?: f22 f3 f24"/>
              <a:gd name="f37" fmla="?: f22 f4 f3"/>
              <a:gd name="f38" fmla="?: f22 f3 f4"/>
              <a:gd name="f39" fmla="abs f25"/>
              <a:gd name="f40" fmla="?: f23 f24 f3"/>
              <a:gd name="f41" fmla="?: f23 f3 f24"/>
              <a:gd name="f42" fmla="?: f25 0 f2"/>
              <a:gd name="f43" fmla="?: f25 f2 0"/>
              <a:gd name="f44" fmla="abs f26"/>
              <a:gd name="f45" fmla="?: f25 f24 f3"/>
              <a:gd name="f46" fmla="?: f25 f3 f24"/>
              <a:gd name="f47" fmla="?: f25 f4 f3"/>
              <a:gd name="f48" fmla="?: f25 f3 f4"/>
              <a:gd name="f49" fmla="?: f26 f24 f3"/>
              <a:gd name="f50" fmla="?: f26 f3 f24"/>
              <a:gd name="f51" fmla="?: f22 0 f2"/>
              <a:gd name="f52" fmla="?: f22 f2 0"/>
              <a:gd name="f53" fmla="*/ f27 f18 1"/>
              <a:gd name="f54" fmla="*/ f28 f19 1"/>
              <a:gd name="f55" fmla="*/ f29 1 f5"/>
              <a:gd name="f56" fmla="*/ f30 1 21600"/>
              <a:gd name="f57" fmla="+- f31 0 10800"/>
              <a:gd name="f58" fmla="+- f32 0 10800"/>
              <a:gd name="f59" fmla="+- f32 0 21600"/>
              <a:gd name="f60" fmla="+- f31 0 21600"/>
              <a:gd name="f61" fmla="?: f22 f38 f37"/>
              <a:gd name="f62" fmla="?: f22 f37 f38"/>
              <a:gd name="f63" fmla="?: f23 f36 f35"/>
              <a:gd name="f64" fmla="?: f23 f43 f42"/>
              <a:gd name="f65" fmla="?: f23 f42 f43"/>
              <a:gd name="f66" fmla="?: f25 f40 f41"/>
              <a:gd name="f67" fmla="?: f25 f48 f47"/>
              <a:gd name="f68" fmla="?: f25 f47 f48"/>
              <a:gd name="f69" fmla="?: f26 f46 f45"/>
              <a:gd name="f70" fmla="?: f26 f52 f51"/>
              <a:gd name="f71" fmla="?: f26 f51 f52"/>
              <a:gd name="f72" fmla="?: f22 f49 f50"/>
              <a:gd name="f73" fmla="*/ f31 f18 1"/>
              <a:gd name="f74" fmla="*/ f32 f19 1"/>
              <a:gd name="f75" fmla="+- f55 0 f3"/>
              <a:gd name="f76" fmla="*/ 800 f56 1"/>
              <a:gd name="f77" fmla="*/ 20800 f56 1"/>
              <a:gd name="f78" fmla="abs f57"/>
              <a:gd name="f79" fmla="abs f58"/>
              <a:gd name="f80" fmla="?: f23 f62 f61"/>
              <a:gd name="f81" fmla="?: f25 f64 f65"/>
              <a:gd name="f82" fmla="?: f26 f68 f67"/>
              <a:gd name="f83" fmla="?: f22 f70 f71"/>
              <a:gd name="f84" fmla="+- f78 0 f79"/>
              <a:gd name="f85" fmla="+- f79 0 f78"/>
              <a:gd name="f86" fmla="*/ f76 1 f56"/>
              <a:gd name="f87" fmla="*/ f77 1 f56"/>
              <a:gd name="f88" fmla="?: f58 f10 f84"/>
              <a:gd name="f89" fmla="?: f58 f84 f10"/>
              <a:gd name="f90" fmla="?: f57 f10 f85"/>
              <a:gd name="f91" fmla="?: f57 f85 f10"/>
              <a:gd name="f92" fmla="*/ f86 f18 1"/>
              <a:gd name="f93" fmla="*/ f87 f18 1"/>
              <a:gd name="f94" fmla="*/ f87 f19 1"/>
              <a:gd name="f95" fmla="*/ f86 f19 1"/>
              <a:gd name="f96" fmla="?: f31 f10 f88"/>
              <a:gd name="f97" fmla="?: f31 f10 f89"/>
              <a:gd name="f98" fmla="?: f59 f90 f10"/>
              <a:gd name="f99" fmla="?: f59 f91 f10"/>
              <a:gd name="f100" fmla="?: f60 f89 f10"/>
              <a:gd name="f101" fmla="?: f60 f88 f10"/>
              <a:gd name="f102" fmla="?: f32 f10 f91"/>
              <a:gd name="f103" fmla="?: f32 f10 f90"/>
              <a:gd name="f104" fmla="?: f96 f31 0"/>
              <a:gd name="f105" fmla="?: f96 f32 6280"/>
              <a:gd name="f106" fmla="?: f97 f31 0"/>
              <a:gd name="f107" fmla="?: f97 f32 15320"/>
              <a:gd name="f108" fmla="?: f98 f31 6280"/>
              <a:gd name="f109" fmla="?: f98 f32 21600"/>
              <a:gd name="f110" fmla="?: f99 f31 15320"/>
              <a:gd name="f111" fmla="?: f99 f32 21600"/>
              <a:gd name="f112" fmla="?: f100 f31 21600"/>
              <a:gd name="f113" fmla="?: f100 f32 15320"/>
              <a:gd name="f114" fmla="?: f101 f31 21600"/>
              <a:gd name="f115" fmla="?: f101 f32 6280"/>
              <a:gd name="f116" fmla="?: f102 f31 15320"/>
              <a:gd name="f117" fmla="?: f102 f32 0"/>
              <a:gd name="f118" fmla="?: f103 f31 6280"/>
              <a:gd name="f119" fmla="?: f103 f32 0"/>
            </a:gdLst>
            <a:ahLst>
              <a:ahXY gdRefX="f0" minX="f16" maxX="f11" gdRefY="f1" minY="f16" maxY="f11">
                <a:pos x="f53" y="f54"/>
              </a:ahXY>
            </a:ahLst>
            <a:cxnLst>
              <a:cxn ang="3cd4">
                <a:pos x="hc" y="t"/>
              </a:cxn>
              <a:cxn ang="0">
                <a:pos x="r" y="vc"/>
              </a:cxn>
              <a:cxn ang="cd4">
                <a:pos x="hc" y="b"/>
              </a:cxn>
              <a:cxn ang="cd2">
                <a:pos x="l" y="vc"/>
              </a:cxn>
              <a:cxn ang="f75">
                <a:pos x="f73" y="f74"/>
              </a:cxn>
            </a:cxnLst>
            <a:rect l="f92" t="f95" r="f93" b="f94"/>
            <a:pathLst>
              <a:path w="21600" h="21600">
                <a:moveTo>
                  <a:pt x="f12" y="f8"/>
                </a:moveTo>
                <a:arcTo wR="f33" hR="f34" stAng="f80" swAng="f63"/>
                <a:lnTo>
                  <a:pt x="f104" y="f105"/>
                </a:lnTo>
                <a:lnTo>
                  <a:pt x="f8" y="f13"/>
                </a:lnTo>
                <a:lnTo>
                  <a:pt x="f8" y="f14"/>
                </a:lnTo>
                <a:lnTo>
                  <a:pt x="f106" y="f107"/>
                </a:lnTo>
                <a:lnTo>
                  <a:pt x="f8" y="f15"/>
                </a:lnTo>
                <a:arcTo wR="f34" hR="f39" stAng="f81" swAng="f66"/>
                <a:lnTo>
                  <a:pt x="f108" y="f109"/>
                </a:lnTo>
                <a:lnTo>
                  <a:pt x="f13" y="f9"/>
                </a:lnTo>
                <a:lnTo>
                  <a:pt x="f14" y="f9"/>
                </a:lnTo>
                <a:lnTo>
                  <a:pt x="f110" y="f111"/>
                </a:lnTo>
                <a:lnTo>
                  <a:pt x="f15" y="f9"/>
                </a:lnTo>
                <a:arcTo wR="f39" hR="f44" stAng="f82" swAng="f69"/>
                <a:lnTo>
                  <a:pt x="f112" y="f113"/>
                </a:lnTo>
                <a:lnTo>
                  <a:pt x="f9" y="f14"/>
                </a:lnTo>
                <a:lnTo>
                  <a:pt x="f9" y="f13"/>
                </a:lnTo>
                <a:lnTo>
                  <a:pt x="f114" y="f115"/>
                </a:lnTo>
                <a:lnTo>
                  <a:pt x="f9" y="f12"/>
                </a:lnTo>
                <a:arcTo wR="f44" hR="f33" stAng="f83" swAng="f72"/>
                <a:lnTo>
                  <a:pt x="f116" y="f117"/>
                </a:lnTo>
                <a:lnTo>
                  <a:pt x="f14" y="f8"/>
                </a:lnTo>
                <a:lnTo>
                  <a:pt x="f13" y="f8"/>
                </a:lnTo>
                <a:lnTo>
                  <a:pt x="f118" y="f119"/>
                </a:lnTo>
                <a:close/>
              </a:path>
            </a:pathLst>
          </a:custGeom>
          <a:noFill/>
          <a:ln w="38103" cap="flat">
            <a:solidFill>
              <a:srgbClr val="674786"/>
            </a:solidFill>
            <a:prstDash val="solid"/>
            <a:miter/>
          </a:ln>
        </p:spPr>
        <p:txBody>
          <a:bodyPr vert="horz" wrap="square" lIns="91440" tIns="45720" rIns="91440" bIns="45720" anchor="ctr" anchorCtr="1" compatLnSpc="1">
            <a:noAutofit/>
          </a:bodyPr>
          <a:lstStyle/>
          <a:p>
            <a:pPr marL="0" marR="0" lvl="0" indent="0" algn="ct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Calibri"/>
            </a:endParaRPr>
          </a:p>
        </p:txBody>
      </p:sp>
      <p:sp>
        <p:nvSpPr>
          <p:cNvPr id="6" name="Speech Bubble: Rectangle with Corners Rounded 9">
            <a:extLst>
              <a:ext uri="{FF2B5EF4-FFF2-40B4-BE49-F238E27FC236}">
                <a16:creationId xmlns:a16="http://schemas.microsoft.com/office/drawing/2014/main" id="{E79E03B1-F2DC-7264-2E79-35367F9D0274}"/>
              </a:ext>
            </a:extLst>
          </p:cNvPr>
          <p:cNvSpPr/>
          <p:nvPr/>
        </p:nvSpPr>
        <p:spPr>
          <a:xfrm>
            <a:off x="3358618" y="2787447"/>
            <a:ext cx="3379220" cy="1650492"/>
          </a:xfrm>
          <a:custGeom>
            <a:avLst>
              <a:gd name="f0" fmla="val 6300"/>
              <a:gd name="f1" fmla="val 2430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val f8"/>
              <a:gd name="f21" fmla="val f9"/>
              <a:gd name="f22" fmla="+- 0 0 f12"/>
              <a:gd name="f23" fmla="+- 3590 0 f8"/>
              <a:gd name="f24" fmla="+- 0 0 f3"/>
              <a:gd name="f25" fmla="+- 21600 0 f15"/>
              <a:gd name="f26" fmla="+- 18010 0 f9"/>
              <a:gd name="f27" fmla="pin -2147483647 f0 2147483647"/>
              <a:gd name="f28" fmla="pin -2147483647 f1 2147483647"/>
              <a:gd name="f29" fmla="*/ f17 f2 1"/>
              <a:gd name="f30" fmla="+- f21 0 f20"/>
              <a:gd name="f31" fmla="val f27"/>
              <a:gd name="f32" fmla="val f28"/>
              <a:gd name="f33" fmla="abs f22"/>
              <a:gd name="f34" fmla="abs f23"/>
              <a:gd name="f35" fmla="?: f22 f24 f3"/>
              <a:gd name="f36" fmla="?: f22 f3 f24"/>
              <a:gd name="f37" fmla="?: f22 f4 f3"/>
              <a:gd name="f38" fmla="?: f22 f3 f4"/>
              <a:gd name="f39" fmla="abs f25"/>
              <a:gd name="f40" fmla="?: f23 f24 f3"/>
              <a:gd name="f41" fmla="?: f23 f3 f24"/>
              <a:gd name="f42" fmla="?: f25 0 f2"/>
              <a:gd name="f43" fmla="?: f25 f2 0"/>
              <a:gd name="f44" fmla="abs f26"/>
              <a:gd name="f45" fmla="?: f25 f24 f3"/>
              <a:gd name="f46" fmla="?: f25 f3 f24"/>
              <a:gd name="f47" fmla="?: f25 f4 f3"/>
              <a:gd name="f48" fmla="?: f25 f3 f4"/>
              <a:gd name="f49" fmla="?: f26 f24 f3"/>
              <a:gd name="f50" fmla="?: f26 f3 f24"/>
              <a:gd name="f51" fmla="?: f22 0 f2"/>
              <a:gd name="f52" fmla="?: f22 f2 0"/>
              <a:gd name="f53" fmla="*/ f27 f18 1"/>
              <a:gd name="f54" fmla="*/ f28 f19 1"/>
              <a:gd name="f55" fmla="*/ f29 1 f5"/>
              <a:gd name="f56" fmla="*/ f30 1 21600"/>
              <a:gd name="f57" fmla="+- f31 0 10800"/>
              <a:gd name="f58" fmla="+- f32 0 10800"/>
              <a:gd name="f59" fmla="+- f32 0 21600"/>
              <a:gd name="f60" fmla="+- f31 0 21600"/>
              <a:gd name="f61" fmla="?: f22 f38 f37"/>
              <a:gd name="f62" fmla="?: f22 f37 f38"/>
              <a:gd name="f63" fmla="?: f23 f36 f35"/>
              <a:gd name="f64" fmla="?: f23 f43 f42"/>
              <a:gd name="f65" fmla="?: f23 f42 f43"/>
              <a:gd name="f66" fmla="?: f25 f40 f41"/>
              <a:gd name="f67" fmla="?: f25 f48 f47"/>
              <a:gd name="f68" fmla="?: f25 f47 f48"/>
              <a:gd name="f69" fmla="?: f26 f46 f45"/>
              <a:gd name="f70" fmla="?: f26 f52 f51"/>
              <a:gd name="f71" fmla="?: f26 f51 f52"/>
              <a:gd name="f72" fmla="?: f22 f49 f50"/>
              <a:gd name="f73" fmla="*/ f31 f18 1"/>
              <a:gd name="f74" fmla="*/ f32 f19 1"/>
              <a:gd name="f75" fmla="+- f55 0 f3"/>
              <a:gd name="f76" fmla="*/ 800 f56 1"/>
              <a:gd name="f77" fmla="*/ 20800 f56 1"/>
              <a:gd name="f78" fmla="abs f57"/>
              <a:gd name="f79" fmla="abs f58"/>
              <a:gd name="f80" fmla="?: f23 f62 f61"/>
              <a:gd name="f81" fmla="?: f25 f64 f65"/>
              <a:gd name="f82" fmla="?: f26 f68 f67"/>
              <a:gd name="f83" fmla="?: f22 f70 f71"/>
              <a:gd name="f84" fmla="+- f78 0 f79"/>
              <a:gd name="f85" fmla="+- f79 0 f78"/>
              <a:gd name="f86" fmla="*/ f76 1 f56"/>
              <a:gd name="f87" fmla="*/ f77 1 f56"/>
              <a:gd name="f88" fmla="?: f58 f10 f84"/>
              <a:gd name="f89" fmla="?: f58 f84 f10"/>
              <a:gd name="f90" fmla="?: f57 f10 f85"/>
              <a:gd name="f91" fmla="?: f57 f85 f10"/>
              <a:gd name="f92" fmla="*/ f86 f18 1"/>
              <a:gd name="f93" fmla="*/ f87 f18 1"/>
              <a:gd name="f94" fmla="*/ f87 f19 1"/>
              <a:gd name="f95" fmla="*/ f86 f19 1"/>
              <a:gd name="f96" fmla="?: f31 f10 f88"/>
              <a:gd name="f97" fmla="?: f31 f10 f89"/>
              <a:gd name="f98" fmla="?: f59 f90 f10"/>
              <a:gd name="f99" fmla="?: f59 f91 f10"/>
              <a:gd name="f100" fmla="?: f60 f89 f10"/>
              <a:gd name="f101" fmla="?: f60 f88 f10"/>
              <a:gd name="f102" fmla="?: f32 f10 f91"/>
              <a:gd name="f103" fmla="?: f32 f10 f90"/>
              <a:gd name="f104" fmla="?: f96 f31 0"/>
              <a:gd name="f105" fmla="?: f96 f32 6280"/>
              <a:gd name="f106" fmla="?: f97 f31 0"/>
              <a:gd name="f107" fmla="?: f97 f32 15320"/>
              <a:gd name="f108" fmla="?: f98 f31 6280"/>
              <a:gd name="f109" fmla="?: f98 f32 21600"/>
              <a:gd name="f110" fmla="?: f99 f31 15320"/>
              <a:gd name="f111" fmla="?: f99 f32 21600"/>
              <a:gd name="f112" fmla="?: f100 f31 21600"/>
              <a:gd name="f113" fmla="?: f100 f32 15320"/>
              <a:gd name="f114" fmla="?: f101 f31 21600"/>
              <a:gd name="f115" fmla="?: f101 f32 6280"/>
              <a:gd name="f116" fmla="?: f102 f31 15320"/>
              <a:gd name="f117" fmla="?: f102 f32 0"/>
              <a:gd name="f118" fmla="?: f103 f31 6280"/>
              <a:gd name="f119" fmla="?: f103 f32 0"/>
            </a:gdLst>
            <a:ahLst>
              <a:ahXY gdRefX="f0" minX="f16" maxX="f11" gdRefY="f1" minY="f16" maxY="f11">
                <a:pos x="f53" y="f54"/>
              </a:ahXY>
            </a:ahLst>
            <a:cxnLst>
              <a:cxn ang="3cd4">
                <a:pos x="hc" y="t"/>
              </a:cxn>
              <a:cxn ang="0">
                <a:pos x="r" y="vc"/>
              </a:cxn>
              <a:cxn ang="cd4">
                <a:pos x="hc" y="b"/>
              </a:cxn>
              <a:cxn ang="cd2">
                <a:pos x="l" y="vc"/>
              </a:cxn>
              <a:cxn ang="f75">
                <a:pos x="f73" y="f74"/>
              </a:cxn>
            </a:cxnLst>
            <a:rect l="f92" t="f95" r="f93" b="f94"/>
            <a:pathLst>
              <a:path w="21600" h="21600">
                <a:moveTo>
                  <a:pt x="f12" y="f8"/>
                </a:moveTo>
                <a:arcTo wR="f33" hR="f34" stAng="f80" swAng="f63"/>
                <a:lnTo>
                  <a:pt x="f104" y="f105"/>
                </a:lnTo>
                <a:lnTo>
                  <a:pt x="f8" y="f13"/>
                </a:lnTo>
                <a:lnTo>
                  <a:pt x="f8" y="f14"/>
                </a:lnTo>
                <a:lnTo>
                  <a:pt x="f106" y="f107"/>
                </a:lnTo>
                <a:lnTo>
                  <a:pt x="f8" y="f15"/>
                </a:lnTo>
                <a:arcTo wR="f34" hR="f39" stAng="f81" swAng="f66"/>
                <a:lnTo>
                  <a:pt x="f108" y="f109"/>
                </a:lnTo>
                <a:lnTo>
                  <a:pt x="f13" y="f9"/>
                </a:lnTo>
                <a:lnTo>
                  <a:pt x="f14" y="f9"/>
                </a:lnTo>
                <a:lnTo>
                  <a:pt x="f110" y="f111"/>
                </a:lnTo>
                <a:lnTo>
                  <a:pt x="f15" y="f9"/>
                </a:lnTo>
                <a:arcTo wR="f39" hR="f44" stAng="f82" swAng="f69"/>
                <a:lnTo>
                  <a:pt x="f112" y="f113"/>
                </a:lnTo>
                <a:lnTo>
                  <a:pt x="f9" y="f14"/>
                </a:lnTo>
                <a:lnTo>
                  <a:pt x="f9" y="f13"/>
                </a:lnTo>
                <a:lnTo>
                  <a:pt x="f114" y="f115"/>
                </a:lnTo>
                <a:lnTo>
                  <a:pt x="f9" y="f12"/>
                </a:lnTo>
                <a:arcTo wR="f44" hR="f33" stAng="f83" swAng="f72"/>
                <a:lnTo>
                  <a:pt x="f116" y="f117"/>
                </a:lnTo>
                <a:lnTo>
                  <a:pt x="f14" y="f8"/>
                </a:lnTo>
                <a:lnTo>
                  <a:pt x="f13" y="f8"/>
                </a:lnTo>
                <a:lnTo>
                  <a:pt x="f118" y="f119"/>
                </a:lnTo>
                <a:close/>
              </a:path>
            </a:pathLst>
          </a:custGeom>
          <a:noFill/>
          <a:ln w="38103" cap="flat">
            <a:solidFill>
              <a:srgbClr val="674786"/>
            </a:solidFill>
            <a:prstDash val="solid"/>
            <a:miter/>
          </a:ln>
        </p:spPr>
        <p:txBody>
          <a:bodyPr vert="horz" wrap="square" lIns="91440" tIns="45720" rIns="91440" bIns="45720" anchor="ctr" anchorCtr="1" compatLnSpc="1">
            <a:noAutofit/>
          </a:bodyPr>
          <a:lstStyle/>
          <a:p>
            <a:pPr marL="0" marR="0" lvl="0" indent="0" algn="ct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Calibri"/>
            </a:endParaRPr>
          </a:p>
        </p:txBody>
      </p:sp>
      <p:sp>
        <p:nvSpPr>
          <p:cNvPr id="7" name="Speech Bubble: Rectangle with Corners Rounded 10">
            <a:extLst>
              <a:ext uri="{FF2B5EF4-FFF2-40B4-BE49-F238E27FC236}">
                <a16:creationId xmlns:a16="http://schemas.microsoft.com/office/drawing/2014/main" id="{0C49EC41-BF6B-49C3-3EDB-FDBE2B765034}"/>
              </a:ext>
            </a:extLst>
          </p:cNvPr>
          <p:cNvSpPr/>
          <p:nvPr/>
        </p:nvSpPr>
        <p:spPr>
          <a:xfrm rot="5400013">
            <a:off x="90269" y="1122527"/>
            <a:ext cx="1385910" cy="1042534"/>
          </a:xfrm>
          <a:custGeom>
            <a:avLst>
              <a:gd name="f0" fmla="val 6300"/>
              <a:gd name="f1" fmla="val 2430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val f8"/>
              <a:gd name="f21" fmla="val f9"/>
              <a:gd name="f22" fmla="+- 0 0 f12"/>
              <a:gd name="f23" fmla="+- 3590 0 f8"/>
              <a:gd name="f24" fmla="+- 0 0 f3"/>
              <a:gd name="f25" fmla="+- 21600 0 f15"/>
              <a:gd name="f26" fmla="+- 18010 0 f9"/>
              <a:gd name="f27" fmla="pin -2147483647 f0 2147483647"/>
              <a:gd name="f28" fmla="pin -2147483647 f1 2147483647"/>
              <a:gd name="f29" fmla="*/ f17 f2 1"/>
              <a:gd name="f30" fmla="+- f21 0 f20"/>
              <a:gd name="f31" fmla="val f27"/>
              <a:gd name="f32" fmla="val f28"/>
              <a:gd name="f33" fmla="abs f22"/>
              <a:gd name="f34" fmla="abs f23"/>
              <a:gd name="f35" fmla="?: f22 f24 f3"/>
              <a:gd name="f36" fmla="?: f22 f3 f24"/>
              <a:gd name="f37" fmla="?: f22 f4 f3"/>
              <a:gd name="f38" fmla="?: f22 f3 f4"/>
              <a:gd name="f39" fmla="abs f25"/>
              <a:gd name="f40" fmla="?: f23 f24 f3"/>
              <a:gd name="f41" fmla="?: f23 f3 f24"/>
              <a:gd name="f42" fmla="?: f25 0 f2"/>
              <a:gd name="f43" fmla="?: f25 f2 0"/>
              <a:gd name="f44" fmla="abs f26"/>
              <a:gd name="f45" fmla="?: f25 f24 f3"/>
              <a:gd name="f46" fmla="?: f25 f3 f24"/>
              <a:gd name="f47" fmla="?: f25 f4 f3"/>
              <a:gd name="f48" fmla="?: f25 f3 f4"/>
              <a:gd name="f49" fmla="?: f26 f24 f3"/>
              <a:gd name="f50" fmla="?: f26 f3 f24"/>
              <a:gd name="f51" fmla="?: f22 0 f2"/>
              <a:gd name="f52" fmla="?: f22 f2 0"/>
              <a:gd name="f53" fmla="*/ f27 f18 1"/>
              <a:gd name="f54" fmla="*/ f28 f19 1"/>
              <a:gd name="f55" fmla="*/ f29 1 f5"/>
              <a:gd name="f56" fmla="*/ f30 1 21600"/>
              <a:gd name="f57" fmla="+- f31 0 10800"/>
              <a:gd name="f58" fmla="+- f32 0 10800"/>
              <a:gd name="f59" fmla="+- f32 0 21600"/>
              <a:gd name="f60" fmla="+- f31 0 21600"/>
              <a:gd name="f61" fmla="?: f22 f38 f37"/>
              <a:gd name="f62" fmla="?: f22 f37 f38"/>
              <a:gd name="f63" fmla="?: f23 f36 f35"/>
              <a:gd name="f64" fmla="?: f23 f43 f42"/>
              <a:gd name="f65" fmla="?: f23 f42 f43"/>
              <a:gd name="f66" fmla="?: f25 f40 f41"/>
              <a:gd name="f67" fmla="?: f25 f48 f47"/>
              <a:gd name="f68" fmla="?: f25 f47 f48"/>
              <a:gd name="f69" fmla="?: f26 f46 f45"/>
              <a:gd name="f70" fmla="?: f26 f52 f51"/>
              <a:gd name="f71" fmla="?: f26 f51 f52"/>
              <a:gd name="f72" fmla="?: f22 f49 f50"/>
              <a:gd name="f73" fmla="*/ f31 f18 1"/>
              <a:gd name="f74" fmla="*/ f32 f19 1"/>
              <a:gd name="f75" fmla="+- f55 0 f3"/>
              <a:gd name="f76" fmla="*/ 800 f56 1"/>
              <a:gd name="f77" fmla="*/ 20800 f56 1"/>
              <a:gd name="f78" fmla="abs f57"/>
              <a:gd name="f79" fmla="abs f58"/>
              <a:gd name="f80" fmla="?: f23 f62 f61"/>
              <a:gd name="f81" fmla="?: f25 f64 f65"/>
              <a:gd name="f82" fmla="?: f26 f68 f67"/>
              <a:gd name="f83" fmla="?: f22 f70 f71"/>
              <a:gd name="f84" fmla="+- f78 0 f79"/>
              <a:gd name="f85" fmla="+- f79 0 f78"/>
              <a:gd name="f86" fmla="*/ f76 1 f56"/>
              <a:gd name="f87" fmla="*/ f77 1 f56"/>
              <a:gd name="f88" fmla="?: f58 f10 f84"/>
              <a:gd name="f89" fmla="?: f58 f84 f10"/>
              <a:gd name="f90" fmla="?: f57 f10 f85"/>
              <a:gd name="f91" fmla="?: f57 f85 f10"/>
              <a:gd name="f92" fmla="*/ f86 f18 1"/>
              <a:gd name="f93" fmla="*/ f87 f18 1"/>
              <a:gd name="f94" fmla="*/ f87 f19 1"/>
              <a:gd name="f95" fmla="*/ f86 f19 1"/>
              <a:gd name="f96" fmla="?: f31 f10 f88"/>
              <a:gd name="f97" fmla="?: f31 f10 f89"/>
              <a:gd name="f98" fmla="?: f59 f90 f10"/>
              <a:gd name="f99" fmla="?: f59 f91 f10"/>
              <a:gd name="f100" fmla="?: f60 f89 f10"/>
              <a:gd name="f101" fmla="?: f60 f88 f10"/>
              <a:gd name="f102" fmla="?: f32 f10 f91"/>
              <a:gd name="f103" fmla="?: f32 f10 f90"/>
              <a:gd name="f104" fmla="?: f96 f31 0"/>
              <a:gd name="f105" fmla="?: f96 f32 6280"/>
              <a:gd name="f106" fmla="?: f97 f31 0"/>
              <a:gd name="f107" fmla="?: f97 f32 15320"/>
              <a:gd name="f108" fmla="?: f98 f31 6280"/>
              <a:gd name="f109" fmla="?: f98 f32 21600"/>
              <a:gd name="f110" fmla="?: f99 f31 15320"/>
              <a:gd name="f111" fmla="?: f99 f32 21600"/>
              <a:gd name="f112" fmla="?: f100 f31 21600"/>
              <a:gd name="f113" fmla="?: f100 f32 15320"/>
              <a:gd name="f114" fmla="?: f101 f31 21600"/>
              <a:gd name="f115" fmla="?: f101 f32 6280"/>
              <a:gd name="f116" fmla="?: f102 f31 15320"/>
              <a:gd name="f117" fmla="?: f102 f32 0"/>
              <a:gd name="f118" fmla="?: f103 f31 6280"/>
              <a:gd name="f119" fmla="?: f103 f32 0"/>
            </a:gdLst>
            <a:ahLst>
              <a:ahXY gdRefX="f0" minX="f16" maxX="f11" gdRefY="f1" minY="f16" maxY="f11">
                <a:pos x="f53" y="f54"/>
              </a:ahXY>
            </a:ahLst>
            <a:cxnLst>
              <a:cxn ang="3cd4">
                <a:pos x="hc" y="t"/>
              </a:cxn>
              <a:cxn ang="0">
                <a:pos x="r" y="vc"/>
              </a:cxn>
              <a:cxn ang="cd4">
                <a:pos x="hc" y="b"/>
              </a:cxn>
              <a:cxn ang="cd2">
                <a:pos x="l" y="vc"/>
              </a:cxn>
              <a:cxn ang="f75">
                <a:pos x="f73" y="f74"/>
              </a:cxn>
            </a:cxnLst>
            <a:rect l="f92" t="f95" r="f93" b="f94"/>
            <a:pathLst>
              <a:path w="21600" h="21600">
                <a:moveTo>
                  <a:pt x="f12" y="f8"/>
                </a:moveTo>
                <a:arcTo wR="f33" hR="f34" stAng="f80" swAng="f63"/>
                <a:lnTo>
                  <a:pt x="f104" y="f105"/>
                </a:lnTo>
                <a:lnTo>
                  <a:pt x="f8" y="f13"/>
                </a:lnTo>
                <a:lnTo>
                  <a:pt x="f8" y="f14"/>
                </a:lnTo>
                <a:lnTo>
                  <a:pt x="f106" y="f107"/>
                </a:lnTo>
                <a:lnTo>
                  <a:pt x="f8" y="f15"/>
                </a:lnTo>
                <a:arcTo wR="f34" hR="f39" stAng="f81" swAng="f66"/>
                <a:lnTo>
                  <a:pt x="f108" y="f109"/>
                </a:lnTo>
                <a:lnTo>
                  <a:pt x="f13" y="f9"/>
                </a:lnTo>
                <a:lnTo>
                  <a:pt x="f14" y="f9"/>
                </a:lnTo>
                <a:lnTo>
                  <a:pt x="f110" y="f111"/>
                </a:lnTo>
                <a:lnTo>
                  <a:pt x="f15" y="f9"/>
                </a:lnTo>
                <a:arcTo wR="f39" hR="f44" stAng="f82" swAng="f69"/>
                <a:lnTo>
                  <a:pt x="f112" y="f113"/>
                </a:lnTo>
                <a:lnTo>
                  <a:pt x="f9" y="f14"/>
                </a:lnTo>
                <a:lnTo>
                  <a:pt x="f9" y="f13"/>
                </a:lnTo>
                <a:lnTo>
                  <a:pt x="f114" y="f115"/>
                </a:lnTo>
                <a:lnTo>
                  <a:pt x="f9" y="f12"/>
                </a:lnTo>
                <a:arcTo wR="f44" hR="f33" stAng="f83" swAng="f72"/>
                <a:lnTo>
                  <a:pt x="f116" y="f117"/>
                </a:lnTo>
                <a:lnTo>
                  <a:pt x="f14" y="f8"/>
                </a:lnTo>
                <a:lnTo>
                  <a:pt x="f13" y="f8"/>
                </a:lnTo>
                <a:lnTo>
                  <a:pt x="f118" y="f119"/>
                </a:lnTo>
                <a:close/>
              </a:path>
            </a:pathLst>
          </a:custGeom>
          <a:noFill/>
          <a:ln w="38103" cap="flat">
            <a:solidFill>
              <a:srgbClr val="674786"/>
            </a:solidFill>
            <a:prstDash val="solid"/>
            <a:miter/>
          </a:ln>
        </p:spPr>
        <p:txBody>
          <a:bodyPr vert="horz" wrap="square" lIns="91440" tIns="45720" rIns="91440" bIns="45720" anchor="ctr" anchorCtr="1" compatLnSpc="1">
            <a:noAutofit/>
          </a:bodyPr>
          <a:lstStyle/>
          <a:p>
            <a:pPr marL="0" marR="0" lvl="0" indent="0" algn="ct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Calibri"/>
            </a:endParaRPr>
          </a:p>
        </p:txBody>
      </p:sp>
      <p:sp>
        <p:nvSpPr>
          <p:cNvPr id="8" name="Speech Bubble: Rectangle with Corners Rounded 11">
            <a:extLst>
              <a:ext uri="{FF2B5EF4-FFF2-40B4-BE49-F238E27FC236}">
                <a16:creationId xmlns:a16="http://schemas.microsoft.com/office/drawing/2014/main" id="{5E02DBA5-076E-32B8-9FEA-AFFC4E1FC3A5}"/>
              </a:ext>
            </a:extLst>
          </p:cNvPr>
          <p:cNvSpPr/>
          <p:nvPr/>
        </p:nvSpPr>
        <p:spPr>
          <a:xfrm rot="16200004">
            <a:off x="6766835" y="842802"/>
            <a:ext cx="1378448" cy="2326242"/>
          </a:xfrm>
          <a:custGeom>
            <a:avLst>
              <a:gd name="f0" fmla="val 6300"/>
              <a:gd name="f1" fmla="val 2430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val f8"/>
              <a:gd name="f21" fmla="val f9"/>
              <a:gd name="f22" fmla="+- 0 0 f12"/>
              <a:gd name="f23" fmla="+- 3590 0 f8"/>
              <a:gd name="f24" fmla="+- 0 0 f3"/>
              <a:gd name="f25" fmla="+- 21600 0 f15"/>
              <a:gd name="f26" fmla="+- 18010 0 f9"/>
              <a:gd name="f27" fmla="pin -2147483647 f0 2147483647"/>
              <a:gd name="f28" fmla="pin -2147483647 f1 2147483647"/>
              <a:gd name="f29" fmla="*/ f17 f2 1"/>
              <a:gd name="f30" fmla="+- f21 0 f20"/>
              <a:gd name="f31" fmla="val f27"/>
              <a:gd name="f32" fmla="val f28"/>
              <a:gd name="f33" fmla="abs f22"/>
              <a:gd name="f34" fmla="abs f23"/>
              <a:gd name="f35" fmla="?: f22 f24 f3"/>
              <a:gd name="f36" fmla="?: f22 f3 f24"/>
              <a:gd name="f37" fmla="?: f22 f4 f3"/>
              <a:gd name="f38" fmla="?: f22 f3 f4"/>
              <a:gd name="f39" fmla="abs f25"/>
              <a:gd name="f40" fmla="?: f23 f24 f3"/>
              <a:gd name="f41" fmla="?: f23 f3 f24"/>
              <a:gd name="f42" fmla="?: f25 0 f2"/>
              <a:gd name="f43" fmla="?: f25 f2 0"/>
              <a:gd name="f44" fmla="abs f26"/>
              <a:gd name="f45" fmla="?: f25 f24 f3"/>
              <a:gd name="f46" fmla="?: f25 f3 f24"/>
              <a:gd name="f47" fmla="?: f25 f4 f3"/>
              <a:gd name="f48" fmla="?: f25 f3 f4"/>
              <a:gd name="f49" fmla="?: f26 f24 f3"/>
              <a:gd name="f50" fmla="?: f26 f3 f24"/>
              <a:gd name="f51" fmla="?: f22 0 f2"/>
              <a:gd name="f52" fmla="?: f22 f2 0"/>
              <a:gd name="f53" fmla="*/ f27 f18 1"/>
              <a:gd name="f54" fmla="*/ f28 f19 1"/>
              <a:gd name="f55" fmla="*/ f29 1 f5"/>
              <a:gd name="f56" fmla="*/ f30 1 21600"/>
              <a:gd name="f57" fmla="+- f31 0 10800"/>
              <a:gd name="f58" fmla="+- f32 0 10800"/>
              <a:gd name="f59" fmla="+- f32 0 21600"/>
              <a:gd name="f60" fmla="+- f31 0 21600"/>
              <a:gd name="f61" fmla="?: f22 f38 f37"/>
              <a:gd name="f62" fmla="?: f22 f37 f38"/>
              <a:gd name="f63" fmla="?: f23 f36 f35"/>
              <a:gd name="f64" fmla="?: f23 f43 f42"/>
              <a:gd name="f65" fmla="?: f23 f42 f43"/>
              <a:gd name="f66" fmla="?: f25 f40 f41"/>
              <a:gd name="f67" fmla="?: f25 f48 f47"/>
              <a:gd name="f68" fmla="?: f25 f47 f48"/>
              <a:gd name="f69" fmla="?: f26 f46 f45"/>
              <a:gd name="f70" fmla="?: f26 f52 f51"/>
              <a:gd name="f71" fmla="?: f26 f51 f52"/>
              <a:gd name="f72" fmla="?: f22 f49 f50"/>
              <a:gd name="f73" fmla="*/ f31 f18 1"/>
              <a:gd name="f74" fmla="*/ f32 f19 1"/>
              <a:gd name="f75" fmla="+- f55 0 f3"/>
              <a:gd name="f76" fmla="*/ 800 f56 1"/>
              <a:gd name="f77" fmla="*/ 20800 f56 1"/>
              <a:gd name="f78" fmla="abs f57"/>
              <a:gd name="f79" fmla="abs f58"/>
              <a:gd name="f80" fmla="?: f23 f62 f61"/>
              <a:gd name="f81" fmla="?: f25 f64 f65"/>
              <a:gd name="f82" fmla="?: f26 f68 f67"/>
              <a:gd name="f83" fmla="?: f22 f70 f71"/>
              <a:gd name="f84" fmla="+- f78 0 f79"/>
              <a:gd name="f85" fmla="+- f79 0 f78"/>
              <a:gd name="f86" fmla="*/ f76 1 f56"/>
              <a:gd name="f87" fmla="*/ f77 1 f56"/>
              <a:gd name="f88" fmla="?: f58 f10 f84"/>
              <a:gd name="f89" fmla="?: f58 f84 f10"/>
              <a:gd name="f90" fmla="?: f57 f10 f85"/>
              <a:gd name="f91" fmla="?: f57 f85 f10"/>
              <a:gd name="f92" fmla="*/ f86 f18 1"/>
              <a:gd name="f93" fmla="*/ f87 f18 1"/>
              <a:gd name="f94" fmla="*/ f87 f19 1"/>
              <a:gd name="f95" fmla="*/ f86 f19 1"/>
              <a:gd name="f96" fmla="?: f31 f10 f88"/>
              <a:gd name="f97" fmla="?: f31 f10 f89"/>
              <a:gd name="f98" fmla="?: f59 f90 f10"/>
              <a:gd name="f99" fmla="?: f59 f91 f10"/>
              <a:gd name="f100" fmla="?: f60 f89 f10"/>
              <a:gd name="f101" fmla="?: f60 f88 f10"/>
              <a:gd name="f102" fmla="?: f32 f10 f91"/>
              <a:gd name="f103" fmla="?: f32 f10 f90"/>
              <a:gd name="f104" fmla="?: f96 f31 0"/>
              <a:gd name="f105" fmla="?: f96 f32 6280"/>
              <a:gd name="f106" fmla="?: f97 f31 0"/>
              <a:gd name="f107" fmla="?: f97 f32 15320"/>
              <a:gd name="f108" fmla="?: f98 f31 6280"/>
              <a:gd name="f109" fmla="?: f98 f32 21600"/>
              <a:gd name="f110" fmla="?: f99 f31 15320"/>
              <a:gd name="f111" fmla="?: f99 f32 21600"/>
              <a:gd name="f112" fmla="?: f100 f31 21600"/>
              <a:gd name="f113" fmla="?: f100 f32 15320"/>
              <a:gd name="f114" fmla="?: f101 f31 21600"/>
              <a:gd name="f115" fmla="?: f101 f32 6280"/>
              <a:gd name="f116" fmla="?: f102 f31 15320"/>
              <a:gd name="f117" fmla="?: f102 f32 0"/>
              <a:gd name="f118" fmla="?: f103 f31 6280"/>
              <a:gd name="f119" fmla="?: f103 f32 0"/>
            </a:gdLst>
            <a:ahLst>
              <a:ahXY gdRefX="f0" minX="f16" maxX="f11" gdRefY="f1" minY="f16" maxY="f11">
                <a:pos x="f53" y="f54"/>
              </a:ahXY>
            </a:ahLst>
            <a:cxnLst>
              <a:cxn ang="3cd4">
                <a:pos x="hc" y="t"/>
              </a:cxn>
              <a:cxn ang="0">
                <a:pos x="r" y="vc"/>
              </a:cxn>
              <a:cxn ang="cd4">
                <a:pos x="hc" y="b"/>
              </a:cxn>
              <a:cxn ang="cd2">
                <a:pos x="l" y="vc"/>
              </a:cxn>
              <a:cxn ang="f75">
                <a:pos x="f73" y="f74"/>
              </a:cxn>
            </a:cxnLst>
            <a:rect l="f92" t="f95" r="f93" b="f94"/>
            <a:pathLst>
              <a:path w="21600" h="21600">
                <a:moveTo>
                  <a:pt x="f12" y="f8"/>
                </a:moveTo>
                <a:arcTo wR="f33" hR="f34" stAng="f80" swAng="f63"/>
                <a:lnTo>
                  <a:pt x="f104" y="f105"/>
                </a:lnTo>
                <a:lnTo>
                  <a:pt x="f8" y="f13"/>
                </a:lnTo>
                <a:lnTo>
                  <a:pt x="f8" y="f14"/>
                </a:lnTo>
                <a:lnTo>
                  <a:pt x="f106" y="f107"/>
                </a:lnTo>
                <a:lnTo>
                  <a:pt x="f8" y="f15"/>
                </a:lnTo>
                <a:arcTo wR="f34" hR="f39" stAng="f81" swAng="f66"/>
                <a:lnTo>
                  <a:pt x="f108" y="f109"/>
                </a:lnTo>
                <a:lnTo>
                  <a:pt x="f13" y="f9"/>
                </a:lnTo>
                <a:lnTo>
                  <a:pt x="f14" y="f9"/>
                </a:lnTo>
                <a:lnTo>
                  <a:pt x="f110" y="f111"/>
                </a:lnTo>
                <a:lnTo>
                  <a:pt x="f15" y="f9"/>
                </a:lnTo>
                <a:arcTo wR="f39" hR="f44" stAng="f82" swAng="f69"/>
                <a:lnTo>
                  <a:pt x="f112" y="f113"/>
                </a:lnTo>
                <a:lnTo>
                  <a:pt x="f9" y="f14"/>
                </a:lnTo>
                <a:lnTo>
                  <a:pt x="f9" y="f13"/>
                </a:lnTo>
                <a:lnTo>
                  <a:pt x="f114" y="f115"/>
                </a:lnTo>
                <a:lnTo>
                  <a:pt x="f9" y="f12"/>
                </a:lnTo>
                <a:arcTo wR="f44" hR="f33" stAng="f83" swAng="f72"/>
                <a:lnTo>
                  <a:pt x="f116" y="f117"/>
                </a:lnTo>
                <a:lnTo>
                  <a:pt x="f14" y="f8"/>
                </a:lnTo>
                <a:lnTo>
                  <a:pt x="f13" y="f8"/>
                </a:lnTo>
                <a:lnTo>
                  <a:pt x="f118" y="f119"/>
                </a:lnTo>
                <a:close/>
              </a:path>
            </a:pathLst>
          </a:custGeom>
          <a:noFill/>
          <a:ln w="38103" cap="flat">
            <a:solidFill>
              <a:srgbClr val="674786"/>
            </a:solidFill>
            <a:prstDash val="solid"/>
            <a:miter/>
          </a:ln>
        </p:spPr>
        <p:txBody>
          <a:bodyPr vert="horz" wrap="square" lIns="91440" tIns="45720" rIns="91440" bIns="45720" anchor="ctr" anchorCtr="1" compatLnSpc="1">
            <a:noAutofit/>
          </a:bodyPr>
          <a:lstStyle/>
          <a:p>
            <a:pPr marL="0" marR="0" lvl="0" indent="0" algn="ct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Calibri"/>
            </a:endParaRPr>
          </a:p>
        </p:txBody>
      </p:sp>
      <p:sp>
        <p:nvSpPr>
          <p:cNvPr id="9" name="Speech Bubble: Rectangle with Corners Rounded 12">
            <a:extLst>
              <a:ext uri="{FF2B5EF4-FFF2-40B4-BE49-F238E27FC236}">
                <a16:creationId xmlns:a16="http://schemas.microsoft.com/office/drawing/2014/main" id="{771891A2-B491-193D-9D82-05D66928F532}"/>
              </a:ext>
            </a:extLst>
          </p:cNvPr>
          <p:cNvSpPr/>
          <p:nvPr/>
        </p:nvSpPr>
        <p:spPr>
          <a:xfrm rot="5400013">
            <a:off x="825063" y="2309518"/>
            <a:ext cx="1846374" cy="2606350"/>
          </a:xfrm>
          <a:custGeom>
            <a:avLst>
              <a:gd name="f0" fmla="val 6300"/>
              <a:gd name="f1" fmla="val 2430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val f8"/>
              <a:gd name="f21" fmla="val f9"/>
              <a:gd name="f22" fmla="+- 0 0 f12"/>
              <a:gd name="f23" fmla="+- 3590 0 f8"/>
              <a:gd name="f24" fmla="+- 0 0 f3"/>
              <a:gd name="f25" fmla="+- 21600 0 f15"/>
              <a:gd name="f26" fmla="+- 18010 0 f9"/>
              <a:gd name="f27" fmla="pin -2147483647 f0 2147483647"/>
              <a:gd name="f28" fmla="pin -2147483647 f1 2147483647"/>
              <a:gd name="f29" fmla="*/ f17 f2 1"/>
              <a:gd name="f30" fmla="+- f21 0 f20"/>
              <a:gd name="f31" fmla="val f27"/>
              <a:gd name="f32" fmla="val f28"/>
              <a:gd name="f33" fmla="abs f22"/>
              <a:gd name="f34" fmla="abs f23"/>
              <a:gd name="f35" fmla="?: f22 f24 f3"/>
              <a:gd name="f36" fmla="?: f22 f3 f24"/>
              <a:gd name="f37" fmla="?: f22 f4 f3"/>
              <a:gd name="f38" fmla="?: f22 f3 f4"/>
              <a:gd name="f39" fmla="abs f25"/>
              <a:gd name="f40" fmla="?: f23 f24 f3"/>
              <a:gd name="f41" fmla="?: f23 f3 f24"/>
              <a:gd name="f42" fmla="?: f25 0 f2"/>
              <a:gd name="f43" fmla="?: f25 f2 0"/>
              <a:gd name="f44" fmla="abs f26"/>
              <a:gd name="f45" fmla="?: f25 f24 f3"/>
              <a:gd name="f46" fmla="?: f25 f3 f24"/>
              <a:gd name="f47" fmla="?: f25 f4 f3"/>
              <a:gd name="f48" fmla="?: f25 f3 f4"/>
              <a:gd name="f49" fmla="?: f26 f24 f3"/>
              <a:gd name="f50" fmla="?: f26 f3 f24"/>
              <a:gd name="f51" fmla="?: f22 0 f2"/>
              <a:gd name="f52" fmla="?: f22 f2 0"/>
              <a:gd name="f53" fmla="*/ f27 f18 1"/>
              <a:gd name="f54" fmla="*/ f28 f19 1"/>
              <a:gd name="f55" fmla="*/ f29 1 f5"/>
              <a:gd name="f56" fmla="*/ f30 1 21600"/>
              <a:gd name="f57" fmla="+- f31 0 10800"/>
              <a:gd name="f58" fmla="+- f32 0 10800"/>
              <a:gd name="f59" fmla="+- f32 0 21600"/>
              <a:gd name="f60" fmla="+- f31 0 21600"/>
              <a:gd name="f61" fmla="?: f22 f38 f37"/>
              <a:gd name="f62" fmla="?: f22 f37 f38"/>
              <a:gd name="f63" fmla="?: f23 f36 f35"/>
              <a:gd name="f64" fmla="?: f23 f43 f42"/>
              <a:gd name="f65" fmla="?: f23 f42 f43"/>
              <a:gd name="f66" fmla="?: f25 f40 f41"/>
              <a:gd name="f67" fmla="?: f25 f48 f47"/>
              <a:gd name="f68" fmla="?: f25 f47 f48"/>
              <a:gd name="f69" fmla="?: f26 f46 f45"/>
              <a:gd name="f70" fmla="?: f26 f52 f51"/>
              <a:gd name="f71" fmla="?: f26 f51 f52"/>
              <a:gd name="f72" fmla="?: f22 f49 f50"/>
              <a:gd name="f73" fmla="*/ f31 f18 1"/>
              <a:gd name="f74" fmla="*/ f32 f19 1"/>
              <a:gd name="f75" fmla="+- f55 0 f3"/>
              <a:gd name="f76" fmla="*/ 800 f56 1"/>
              <a:gd name="f77" fmla="*/ 20800 f56 1"/>
              <a:gd name="f78" fmla="abs f57"/>
              <a:gd name="f79" fmla="abs f58"/>
              <a:gd name="f80" fmla="?: f23 f62 f61"/>
              <a:gd name="f81" fmla="?: f25 f64 f65"/>
              <a:gd name="f82" fmla="?: f26 f68 f67"/>
              <a:gd name="f83" fmla="?: f22 f70 f71"/>
              <a:gd name="f84" fmla="+- f78 0 f79"/>
              <a:gd name="f85" fmla="+- f79 0 f78"/>
              <a:gd name="f86" fmla="*/ f76 1 f56"/>
              <a:gd name="f87" fmla="*/ f77 1 f56"/>
              <a:gd name="f88" fmla="?: f58 f10 f84"/>
              <a:gd name="f89" fmla="?: f58 f84 f10"/>
              <a:gd name="f90" fmla="?: f57 f10 f85"/>
              <a:gd name="f91" fmla="?: f57 f85 f10"/>
              <a:gd name="f92" fmla="*/ f86 f18 1"/>
              <a:gd name="f93" fmla="*/ f87 f18 1"/>
              <a:gd name="f94" fmla="*/ f87 f19 1"/>
              <a:gd name="f95" fmla="*/ f86 f19 1"/>
              <a:gd name="f96" fmla="?: f31 f10 f88"/>
              <a:gd name="f97" fmla="?: f31 f10 f89"/>
              <a:gd name="f98" fmla="?: f59 f90 f10"/>
              <a:gd name="f99" fmla="?: f59 f91 f10"/>
              <a:gd name="f100" fmla="?: f60 f89 f10"/>
              <a:gd name="f101" fmla="?: f60 f88 f10"/>
              <a:gd name="f102" fmla="?: f32 f10 f91"/>
              <a:gd name="f103" fmla="?: f32 f10 f90"/>
              <a:gd name="f104" fmla="?: f96 f31 0"/>
              <a:gd name="f105" fmla="?: f96 f32 6280"/>
              <a:gd name="f106" fmla="?: f97 f31 0"/>
              <a:gd name="f107" fmla="?: f97 f32 15320"/>
              <a:gd name="f108" fmla="?: f98 f31 6280"/>
              <a:gd name="f109" fmla="?: f98 f32 21600"/>
              <a:gd name="f110" fmla="?: f99 f31 15320"/>
              <a:gd name="f111" fmla="?: f99 f32 21600"/>
              <a:gd name="f112" fmla="?: f100 f31 21600"/>
              <a:gd name="f113" fmla="?: f100 f32 15320"/>
              <a:gd name="f114" fmla="?: f101 f31 21600"/>
              <a:gd name="f115" fmla="?: f101 f32 6280"/>
              <a:gd name="f116" fmla="?: f102 f31 15320"/>
              <a:gd name="f117" fmla="?: f102 f32 0"/>
              <a:gd name="f118" fmla="?: f103 f31 6280"/>
              <a:gd name="f119" fmla="?: f103 f32 0"/>
            </a:gdLst>
            <a:ahLst>
              <a:ahXY gdRefX="f0" minX="f16" maxX="f11" gdRefY="f1" minY="f16" maxY="f11">
                <a:pos x="f53" y="f54"/>
              </a:ahXY>
            </a:ahLst>
            <a:cxnLst>
              <a:cxn ang="3cd4">
                <a:pos x="hc" y="t"/>
              </a:cxn>
              <a:cxn ang="0">
                <a:pos x="r" y="vc"/>
              </a:cxn>
              <a:cxn ang="cd4">
                <a:pos x="hc" y="b"/>
              </a:cxn>
              <a:cxn ang="cd2">
                <a:pos x="l" y="vc"/>
              </a:cxn>
              <a:cxn ang="f75">
                <a:pos x="f73" y="f74"/>
              </a:cxn>
            </a:cxnLst>
            <a:rect l="f92" t="f95" r="f93" b="f94"/>
            <a:pathLst>
              <a:path w="21600" h="21600">
                <a:moveTo>
                  <a:pt x="f12" y="f8"/>
                </a:moveTo>
                <a:arcTo wR="f33" hR="f34" stAng="f80" swAng="f63"/>
                <a:lnTo>
                  <a:pt x="f104" y="f105"/>
                </a:lnTo>
                <a:lnTo>
                  <a:pt x="f8" y="f13"/>
                </a:lnTo>
                <a:lnTo>
                  <a:pt x="f8" y="f14"/>
                </a:lnTo>
                <a:lnTo>
                  <a:pt x="f106" y="f107"/>
                </a:lnTo>
                <a:lnTo>
                  <a:pt x="f8" y="f15"/>
                </a:lnTo>
                <a:arcTo wR="f34" hR="f39" stAng="f81" swAng="f66"/>
                <a:lnTo>
                  <a:pt x="f108" y="f109"/>
                </a:lnTo>
                <a:lnTo>
                  <a:pt x="f13" y="f9"/>
                </a:lnTo>
                <a:lnTo>
                  <a:pt x="f14" y="f9"/>
                </a:lnTo>
                <a:lnTo>
                  <a:pt x="f110" y="f111"/>
                </a:lnTo>
                <a:lnTo>
                  <a:pt x="f15" y="f9"/>
                </a:lnTo>
                <a:arcTo wR="f39" hR="f44" stAng="f82" swAng="f69"/>
                <a:lnTo>
                  <a:pt x="f112" y="f113"/>
                </a:lnTo>
                <a:lnTo>
                  <a:pt x="f9" y="f14"/>
                </a:lnTo>
                <a:lnTo>
                  <a:pt x="f9" y="f13"/>
                </a:lnTo>
                <a:lnTo>
                  <a:pt x="f114" y="f115"/>
                </a:lnTo>
                <a:lnTo>
                  <a:pt x="f9" y="f12"/>
                </a:lnTo>
                <a:arcTo wR="f44" hR="f33" stAng="f83" swAng="f72"/>
                <a:lnTo>
                  <a:pt x="f116" y="f117"/>
                </a:lnTo>
                <a:lnTo>
                  <a:pt x="f14" y="f8"/>
                </a:lnTo>
                <a:lnTo>
                  <a:pt x="f13" y="f8"/>
                </a:lnTo>
                <a:lnTo>
                  <a:pt x="f118" y="f119"/>
                </a:lnTo>
                <a:close/>
              </a:path>
            </a:pathLst>
          </a:custGeom>
          <a:noFill/>
          <a:ln w="38103" cap="flat">
            <a:solidFill>
              <a:srgbClr val="674786"/>
            </a:solidFill>
            <a:prstDash val="solid"/>
            <a:miter/>
          </a:ln>
        </p:spPr>
        <p:txBody>
          <a:bodyPr vert="horz" wrap="square" lIns="91440" tIns="45720" rIns="91440" bIns="45720" anchor="ctr" anchorCtr="1" compatLnSpc="1">
            <a:noAutofit/>
          </a:bodyPr>
          <a:lstStyle/>
          <a:p>
            <a:pPr marL="0" marR="0" lvl="0" indent="0" algn="ct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Calibri"/>
            </a:endParaRPr>
          </a:p>
        </p:txBody>
      </p:sp>
      <p:sp>
        <p:nvSpPr>
          <p:cNvPr id="10" name="Speech Bubble: Rectangle with Corners Rounded 14">
            <a:extLst>
              <a:ext uri="{FF2B5EF4-FFF2-40B4-BE49-F238E27FC236}">
                <a16:creationId xmlns:a16="http://schemas.microsoft.com/office/drawing/2014/main" id="{0B0C34E9-07EB-ACE8-9EDB-10D557360C46}"/>
              </a:ext>
            </a:extLst>
          </p:cNvPr>
          <p:cNvSpPr/>
          <p:nvPr/>
        </p:nvSpPr>
        <p:spPr>
          <a:xfrm rot="10799991">
            <a:off x="3656859" y="950847"/>
            <a:ext cx="2477246" cy="1518123"/>
          </a:xfrm>
          <a:custGeom>
            <a:avLst>
              <a:gd name="f0" fmla="val 6300"/>
              <a:gd name="f1" fmla="val 2430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val f8"/>
              <a:gd name="f21" fmla="val f9"/>
              <a:gd name="f22" fmla="+- 0 0 f12"/>
              <a:gd name="f23" fmla="+- 3590 0 f8"/>
              <a:gd name="f24" fmla="+- 0 0 f3"/>
              <a:gd name="f25" fmla="+- 21600 0 f15"/>
              <a:gd name="f26" fmla="+- 18010 0 f9"/>
              <a:gd name="f27" fmla="pin -2147483647 f0 2147483647"/>
              <a:gd name="f28" fmla="pin -2147483647 f1 2147483647"/>
              <a:gd name="f29" fmla="*/ f17 f2 1"/>
              <a:gd name="f30" fmla="+- f21 0 f20"/>
              <a:gd name="f31" fmla="val f27"/>
              <a:gd name="f32" fmla="val f28"/>
              <a:gd name="f33" fmla="abs f22"/>
              <a:gd name="f34" fmla="abs f23"/>
              <a:gd name="f35" fmla="?: f22 f24 f3"/>
              <a:gd name="f36" fmla="?: f22 f3 f24"/>
              <a:gd name="f37" fmla="?: f22 f4 f3"/>
              <a:gd name="f38" fmla="?: f22 f3 f4"/>
              <a:gd name="f39" fmla="abs f25"/>
              <a:gd name="f40" fmla="?: f23 f24 f3"/>
              <a:gd name="f41" fmla="?: f23 f3 f24"/>
              <a:gd name="f42" fmla="?: f25 0 f2"/>
              <a:gd name="f43" fmla="?: f25 f2 0"/>
              <a:gd name="f44" fmla="abs f26"/>
              <a:gd name="f45" fmla="?: f25 f24 f3"/>
              <a:gd name="f46" fmla="?: f25 f3 f24"/>
              <a:gd name="f47" fmla="?: f25 f4 f3"/>
              <a:gd name="f48" fmla="?: f25 f3 f4"/>
              <a:gd name="f49" fmla="?: f26 f24 f3"/>
              <a:gd name="f50" fmla="?: f26 f3 f24"/>
              <a:gd name="f51" fmla="?: f22 0 f2"/>
              <a:gd name="f52" fmla="?: f22 f2 0"/>
              <a:gd name="f53" fmla="*/ f27 f18 1"/>
              <a:gd name="f54" fmla="*/ f28 f19 1"/>
              <a:gd name="f55" fmla="*/ f29 1 f5"/>
              <a:gd name="f56" fmla="*/ f30 1 21600"/>
              <a:gd name="f57" fmla="+- f31 0 10800"/>
              <a:gd name="f58" fmla="+- f32 0 10800"/>
              <a:gd name="f59" fmla="+- f32 0 21600"/>
              <a:gd name="f60" fmla="+- f31 0 21600"/>
              <a:gd name="f61" fmla="?: f22 f38 f37"/>
              <a:gd name="f62" fmla="?: f22 f37 f38"/>
              <a:gd name="f63" fmla="?: f23 f36 f35"/>
              <a:gd name="f64" fmla="?: f23 f43 f42"/>
              <a:gd name="f65" fmla="?: f23 f42 f43"/>
              <a:gd name="f66" fmla="?: f25 f40 f41"/>
              <a:gd name="f67" fmla="?: f25 f48 f47"/>
              <a:gd name="f68" fmla="?: f25 f47 f48"/>
              <a:gd name="f69" fmla="?: f26 f46 f45"/>
              <a:gd name="f70" fmla="?: f26 f52 f51"/>
              <a:gd name="f71" fmla="?: f26 f51 f52"/>
              <a:gd name="f72" fmla="?: f22 f49 f50"/>
              <a:gd name="f73" fmla="*/ f31 f18 1"/>
              <a:gd name="f74" fmla="*/ f32 f19 1"/>
              <a:gd name="f75" fmla="+- f55 0 f3"/>
              <a:gd name="f76" fmla="*/ 800 f56 1"/>
              <a:gd name="f77" fmla="*/ 20800 f56 1"/>
              <a:gd name="f78" fmla="abs f57"/>
              <a:gd name="f79" fmla="abs f58"/>
              <a:gd name="f80" fmla="?: f23 f62 f61"/>
              <a:gd name="f81" fmla="?: f25 f64 f65"/>
              <a:gd name="f82" fmla="?: f26 f68 f67"/>
              <a:gd name="f83" fmla="?: f22 f70 f71"/>
              <a:gd name="f84" fmla="+- f78 0 f79"/>
              <a:gd name="f85" fmla="+- f79 0 f78"/>
              <a:gd name="f86" fmla="*/ f76 1 f56"/>
              <a:gd name="f87" fmla="*/ f77 1 f56"/>
              <a:gd name="f88" fmla="?: f58 f10 f84"/>
              <a:gd name="f89" fmla="?: f58 f84 f10"/>
              <a:gd name="f90" fmla="?: f57 f10 f85"/>
              <a:gd name="f91" fmla="?: f57 f85 f10"/>
              <a:gd name="f92" fmla="*/ f86 f18 1"/>
              <a:gd name="f93" fmla="*/ f87 f18 1"/>
              <a:gd name="f94" fmla="*/ f87 f19 1"/>
              <a:gd name="f95" fmla="*/ f86 f19 1"/>
              <a:gd name="f96" fmla="?: f31 f10 f88"/>
              <a:gd name="f97" fmla="?: f31 f10 f89"/>
              <a:gd name="f98" fmla="?: f59 f90 f10"/>
              <a:gd name="f99" fmla="?: f59 f91 f10"/>
              <a:gd name="f100" fmla="?: f60 f89 f10"/>
              <a:gd name="f101" fmla="?: f60 f88 f10"/>
              <a:gd name="f102" fmla="?: f32 f10 f91"/>
              <a:gd name="f103" fmla="?: f32 f10 f90"/>
              <a:gd name="f104" fmla="?: f96 f31 0"/>
              <a:gd name="f105" fmla="?: f96 f32 6280"/>
              <a:gd name="f106" fmla="?: f97 f31 0"/>
              <a:gd name="f107" fmla="?: f97 f32 15320"/>
              <a:gd name="f108" fmla="?: f98 f31 6280"/>
              <a:gd name="f109" fmla="?: f98 f32 21600"/>
              <a:gd name="f110" fmla="?: f99 f31 15320"/>
              <a:gd name="f111" fmla="?: f99 f32 21600"/>
              <a:gd name="f112" fmla="?: f100 f31 21600"/>
              <a:gd name="f113" fmla="?: f100 f32 15320"/>
              <a:gd name="f114" fmla="?: f101 f31 21600"/>
              <a:gd name="f115" fmla="?: f101 f32 6280"/>
              <a:gd name="f116" fmla="?: f102 f31 15320"/>
              <a:gd name="f117" fmla="?: f102 f32 0"/>
              <a:gd name="f118" fmla="?: f103 f31 6280"/>
              <a:gd name="f119" fmla="?: f103 f32 0"/>
            </a:gdLst>
            <a:ahLst>
              <a:ahXY gdRefX="f0" minX="f16" maxX="f11" gdRefY="f1" minY="f16" maxY="f11">
                <a:pos x="f53" y="f54"/>
              </a:ahXY>
            </a:ahLst>
            <a:cxnLst>
              <a:cxn ang="3cd4">
                <a:pos x="hc" y="t"/>
              </a:cxn>
              <a:cxn ang="0">
                <a:pos x="r" y="vc"/>
              </a:cxn>
              <a:cxn ang="cd4">
                <a:pos x="hc" y="b"/>
              </a:cxn>
              <a:cxn ang="cd2">
                <a:pos x="l" y="vc"/>
              </a:cxn>
              <a:cxn ang="f75">
                <a:pos x="f73" y="f74"/>
              </a:cxn>
            </a:cxnLst>
            <a:rect l="f92" t="f95" r="f93" b="f94"/>
            <a:pathLst>
              <a:path w="21600" h="21600">
                <a:moveTo>
                  <a:pt x="f12" y="f8"/>
                </a:moveTo>
                <a:arcTo wR="f33" hR="f34" stAng="f80" swAng="f63"/>
                <a:lnTo>
                  <a:pt x="f104" y="f105"/>
                </a:lnTo>
                <a:lnTo>
                  <a:pt x="f8" y="f13"/>
                </a:lnTo>
                <a:lnTo>
                  <a:pt x="f8" y="f14"/>
                </a:lnTo>
                <a:lnTo>
                  <a:pt x="f106" y="f107"/>
                </a:lnTo>
                <a:lnTo>
                  <a:pt x="f8" y="f15"/>
                </a:lnTo>
                <a:arcTo wR="f34" hR="f39" stAng="f81" swAng="f66"/>
                <a:lnTo>
                  <a:pt x="f108" y="f109"/>
                </a:lnTo>
                <a:lnTo>
                  <a:pt x="f13" y="f9"/>
                </a:lnTo>
                <a:lnTo>
                  <a:pt x="f14" y="f9"/>
                </a:lnTo>
                <a:lnTo>
                  <a:pt x="f110" y="f111"/>
                </a:lnTo>
                <a:lnTo>
                  <a:pt x="f15" y="f9"/>
                </a:lnTo>
                <a:arcTo wR="f39" hR="f44" stAng="f82" swAng="f69"/>
                <a:lnTo>
                  <a:pt x="f112" y="f113"/>
                </a:lnTo>
                <a:lnTo>
                  <a:pt x="f9" y="f14"/>
                </a:lnTo>
                <a:lnTo>
                  <a:pt x="f9" y="f13"/>
                </a:lnTo>
                <a:lnTo>
                  <a:pt x="f114" y="f115"/>
                </a:lnTo>
                <a:lnTo>
                  <a:pt x="f9" y="f12"/>
                </a:lnTo>
                <a:arcTo wR="f44" hR="f33" stAng="f83" swAng="f72"/>
                <a:lnTo>
                  <a:pt x="f116" y="f117"/>
                </a:lnTo>
                <a:lnTo>
                  <a:pt x="f14" y="f8"/>
                </a:lnTo>
                <a:lnTo>
                  <a:pt x="f13" y="f8"/>
                </a:lnTo>
                <a:lnTo>
                  <a:pt x="f118" y="f119"/>
                </a:lnTo>
                <a:close/>
              </a:path>
            </a:pathLst>
          </a:custGeom>
          <a:noFill/>
          <a:ln w="38103" cap="flat">
            <a:solidFill>
              <a:srgbClr val="674786"/>
            </a:solidFill>
            <a:prstDash val="solid"/>
            <a:miter/>
          </a:ln>
        </p:spPr>
        <p:txBody>
          <a:bodyPr vert="horz" wrap="square" lIns="91440" tIns="45720" rIns="91440" bIns="45720" anchor="ctr" anchorCtr="1" compatLnSpc="1">
            <a:noAutofit/>
          </a:bodyPr>
          <a:lstStyle/>
          <a:p>
            <a:pPr marL="0" marR="0" lvl="0" indent="0" algn="ct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Calibri"/>
            </a:endParaRPr>
          </a:p>
        </p:txBody>
      </p:sp>
      <p:sp>
        <p:nvSpPr>
          <p:cNvPr id="11" name="TextBox 15">
            <a:extLst>
              <a:ext uri="{FF2B5EF4-FFF2-40B4-BE49-F238E27FC236}">
                <a16:creationId xmlns:a16="http://schemas.microsoft.com/office/drawing/2014/main" id="{85975A03-CA08-ED81-278E-5FF0E47FA238}"/>
              </a:ext>
            </a:extLst>
          </p:cNvPr>
          <p:cNvSpPr txBox="1"/>
          <p:nvPr/>
        </p:nvSpPr>
        <p:spPr>
          <a:xfrm>
            <a:off x="6439360" y="1498107"/>
            <a:ext cx="2163671" cy="1015660"/>
          </a:xfrm>
          <a:prstGeom prst="rect">
            <a:avLst/>
          </a:prstGeom>
          <a:noFill/>
          <a:ln cap="flat">
            <a:noFill/>
          </a:ln>
        </p:spPr>
        <p:txBody>
          <a:bodyPr vert="horz" wrap="square" lIns="91440" tIns="45720" rIns="91440" bIns="45720" anchor="t" anchorCtr="0" compatLnSpc="1">
            <a:spAutoFit/>
          </a:bodyPr>
          <a:lstStyle/>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000000"/>
                </a:solidFill>
                <a:uFillTx/>
                <a:latin typeface="Arial" pitchFamily="34"/>
                <a:cs typeface="Arial" pitchFamily="34"/>
              </a:rPr>
              <a:t>I really liked the smoothies and fruit we had they were tasty. The dance class was fun and everyone had a go in the circle. </a:t>
            </a:r>
          </a:p>
        </p:txBody>
      </p:sp>
      <p:sp>
        <p:nvSpPr>
          <p:cNvPr id="12" name="TextBox 16">
            <a:extLst>
              <a:ext uri="{FF2B5EF4-FFF2-40B4-BE49-F238E27FC236}">
                <a16:creationId xmlns:a16="http://schemas.microsoft.com/office/drawing/2014/main" id="{25876589-E017-5357-AB8D-55EDD515ACDF}"/>
              </a:ext>
            </a:extLst>
          </p:cNvPr>
          <p:cNvSpPr txBox="1"/>
          <p:nvPr/>
        </p:nvSpPr>
        <p:spPr>
          <a:xfrm>
            <a:off x="3675449" y="1171382"/>
            <a:ext cx="2440103" cy="1200332"/>
          </a:xfrm>
          <a:prstGeom prst="rect">
            <a:avLst/>
          </a:prstGeom>
          <a:noFill/>
          <a:ln cap="flat">
            <a:noFill/>
          </a:ln>
        </p:spPr>
        <p:txBody>
          <a:bodyPr vert="horz" wrap="square" lIns="91440" tIns="45720" rIns="91440" bIns="45720" anchor="t" anchorCtr="0" compatLnSpc="1">
            <a:spAutoFit/>
          </a:bodyPr>
          <a:lstStyle/>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000000"/>
                </a:solidFill>
                <a:uFillTx/>
                <a:latin typeface="Arial" pitchFamily="34"/>
                <a:cs typeface="Arial" pitchFamily="34"/>
              </a:rPr>
              <a:t>It was an excellent yoga session in a wonderful setting. Information shared on NHS apps and local services that can be availed via pharmacy was really useful. </a:t>
            </a:r>
          </a:p>
        </p:txBody>
      </p:sp>
      <p:sp>
        <p:nvSpPr>
          <p:cNvPr id="13" name="TextBox 17">
            <a:extLst>
              <a:ext uri="{FF2B5EF4-FFF2-40B4-BE49-F238E27FC236}">
                <a16:creationId xmlns:a16="http://schemas.microsoft.com/office/drawing/2014/main" id="{8B18BD54-70ED-03BF-98C5-C100D41AF008}"/>
              </a:ext>
            </a:extLst>
          </p:cNvPr>
          <p:cNvSpPr txBox="1"/>
          <p:nvPr/>
        </p:nvSpPr>
        <p:spPr>
          <a:xfrm>
            <a:off x="514340" y="2886998"/>
            <a:ext cx="2674711" cy="1569659"/>
          </a:xfrm>
          <a:prstGeom prst="rect">
            <a:avLst/>
          </a:prstGeom>
          <a:noFill/>
          <a:ln cap="flat">
            <a:noFill/>
          </a:ln>
        </p:spPr>
        <p:txBody>
          <a:bodyPr vert="horz" wrap="square" lIns="91440" tIns="45720" rIns="91440" bIns="45720" anchor="t" anchorCtr="0" compatLnSpc="1">
            <a:spAutoFit/>
          </a:bodyPr>
          <a:lstStyle/>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000000"/>
                </a:solidFill>
                <a:uFillTx/>
                <a:latin typeface="Arial" pitchFamily="34"/>
                <a:cs typeface="Arial" pitchFamily="34"/>
              </a:rPr>
              <a:t>The mindfulness session explaining various techniques to relieve stress was very useful. We are new to the country and knowing about Winter flu jabs as well as NHS apps was great. It is really useful to know about the services available via Pharmacy.</a:t>
            </a:r>
          </a:p>
        </p:txBody>
      </p:sp>
      <p:sp>
        <p:nvSpPr>
          <p:cNvPr id="14" name="TextBox 18">
            <a:extLst>
              <a:ext uri="{FF2B5EF4-FFF2-40B4-BE49-F238E27FC236}">
                <a16:creationId xmlns:a16="http://schemas.microsoft.com/office/drawing/2014/main" id="{6997C143-98BE-AAC1-EF7D-7473FC96D26E}"/>
              </a:ext>
            </a:extLst>
          </p:cNvPr>
          <p:cNvSpPr txBox="1"/>
          <p:nvPr/>
        </p:nvSpPr>
        <p:spPr>
          <a:xfrm>
            <a:off x="6975088" y="3158118"/>
            <a:ext cx="1847737" cy="1200332"/>
          </a:xfrm>
          <a:prstGeom prst="rect">
            <a:avLst/>
          </a:prstGeom>
          <a:noFill/>
          <a:ln cap="flat">
            <a:noFill/>
          </a:ln>
        </p:spPr>
        <p:txBody>
          <a:bodyPr vert="horz" wrap="square" lIns="91440" tIns="45720" rIns="91440" bIns="45720" anchor="t" anchorCtr="0" compatLnSpc="1">
            <a:spAutoFit/>
          </a:bodyPr>
          <a:lstStyle/>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000000"/>
                </a:solidFill>
                <a:uFillTx/>
                <a:latin typeface="Arial" pitchFamily="34"/>
                <a:cs typeface="Arial" pitchFamily="34"/>
              </a:rPr>
              <a:t>These days are so good and helpful. We are very happy for your help. It is so good to have people we can talk to about our worries</a:t>
            </a:r>
          </a:p>
        </p:txBody>
      </p:sp>
      <p:sp>
        <p:nvSpPr>
          <p:cNvPr id="15" name="TextBox 19">
            <a:extLst>
              <a:ext uri="{FF2B5EF4-FFF2-40B4-BE49-F238E27FC236}">
                <a16:creationId xmlns:a16="http://schemas.microsoft.com/office/drawing/2014/main" id="{DAED2865-42BE-EA5D-F303-A795C97AC236}"/>
              </a:ext>
            </a:extLst>
          </p:cNvPr>
          <p:cNvSpPr txBox="1"/>
          <p:nvPr/>
        </p:nvSpPr>
        <p:spPr>
          <a:xfrm>
            <a:off x="321932" y="986710"/>
            <a:ext cx="993157" cy="1384995"/>
          </a:xfrm>
          <a:prstGeom prst="rect">
            <a:avLst/>
          </a:prstGeom>
          <a:noFill/>
          <a:ln cap="flat">
            <a:noFill/>
          </a:ln>
        </p:spPr>
        <p:txBody>
          <a:bodyPr vert="horz" wrap="square" lIns="91440" tIns="45720" rIns="91440" bIns="45720" anchor="t" anchorCtr="0" compatLnSpc="1">
            <a:spAutoFit/>
          </a:bodyPr>
          <a:lstStyle/>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000000"/>
                </a:solidFill>
                <a:uFillTx/>
                <a:latin typeface="Arial" pitchFamily="34"/>
                <a:cs typeface="Arial" pitchFamily="34"/>
              </a:rPr>
              <a:t>Thanks for the information and support, it was very useful.</a:t>
            </a:r>
          </a:p>
        </p:txBody>
      </p:sp>
      <p:sp>
        <p:nvSpPr>
          <p:cNvPr id="16" name="Speech Bubble: Rectangle with Corners Rounded 21">
            <a:extLst>
              <a:ext uri="{FF2B5EF4-FFF2-40B4-BE49-F238E27FC236}">
                <a16:creationId xmlns:a16="http://schemas.microsoft.com/office/drawing/2014/main" id="{B80D7C4A-B2C7-25BE-0468-9051B46AAB4F}"/>
              </a:ext>
            </a:extLst>
          </p:cNvPr>
          <p:cNvSpPr/>
          <p:nvPr/>
        </p:nvSpPr>
        <p:spPr>
          <a:xfrm rot="10800009" flipH="1">
            <a:off x="1523253" y="1012021"/>
            <a:ext cx="1914835" cy="1518123"/>
          </a:xfrm>
          <a:custGeom>
            <a:avLst>
              <a:gd name="f0" fmla="val 6300"/>
              <a:gd name="f1" fmla="val 24300"/>
            </a:avLst>
            <a:gdLst>
              <a:gd name="f2" fmla="val 10800000"/>
              <a:gd name="f3" fmla="val 5400000"/>
              <a:gd name="f4" fmla="val 16200000"/>
              <a:gd name="f5" fmla="val 180"/>
              <a:gd name="f6" fmla="val w"/>
              <a:gd name="f7" fmla="val h"/>
              <a:gd name="f8" fmla="val 0"/>
              <a:gd name="f9" fmla="val 21600"/>
              <a:gd name="f10" fmla="+- 0 0 1"/>
              <a:gd name="f11" fmla="val 2147483647"/>
              <a:gd name="f12" fmla="val 3590"/>
              <a:gd name="f13" fmla="val 8970"/>
              <a:gd name="f14" fmla="val 12630"/>
              <a:gd name="f15" fmla="val 18010"/>
              <a:gd name="f16" fmla="val -2147483647"/>
              <a:gd name="f17" fmla="+- 0 0 180"/>
              <a:gd name="f18" fmla="*/ f6 1 21600"/>
              <a:gd name="f19" fmla="*/ f7 1 21600"/>
              <a:gd name="f20" fmla="val f8"/>
              <a:gd name="f21" fmla="val f9"/>
              <a:gd name="f22" fmla="+- 0 0 f12"/>
              <a:gd name="f23" fmla="+- 3590 0 f8"/>
              <a:gd name="f24" fmla="+- 0 0 f3"/>
              <a:gd name="f25" fmla="+- 21600 0 f15"/>
              <a:gd name="f26" fmla="+- 18010 0 f9"/>
              <a:gd name="f27" fmla="pin -2147483647 f0 2147483647"/>
              <a:gd name="f28" fmla="pin -2147483647 f1 2147483647"/>
              <a:gd name="f29" fmla="*/ f17 f2 1"/>
              <a:gd name="f30" fmla="+- f21 0 f20"/>
              <a:gd name="f31" fmla="val f27"/>
              <a:gd name="f32" fmla="val f28"/>
              <a:gd name="f33" fmla="abs f22"/>
              <a:gd name="f34" fmla="abs f23"/>
              <a:gd name="f35" fmla="?: f22 f24 f3"/>
              <a:gd name="f36" fmla="?: f22 f3 f24"/>
              <a:gd name="f37" fmla="?: f22 f4 f3"/>
              <a:gd name="f38" fmla="?: f22 f3 f4"/>
              <a:gd name="f39" fmla="abs f25"/>
              <a:gd name="f40" fmla="?: f23 f24 f3"/>
              <a:gd name="f41" fmla="?: f23 f3 f24"/>
              <a:gd name="f42" fmla="?: f25 0 f2"/>
              <a:gd name="f43" fmla="?: f25 f2 0"/>
              <a:gd name="f44" fmla="abs f26"/>
              <a:gd name="f45" fmla="?: f25 f24 f3"/>
              <a:gd name="f46" fmla="?: f25 f3 f24"/>
              <a:gd name="f47" fmla="?: f25 f4 f3"/>
              <a:gd name="f48" fmla="?: f25 f3 f4"/>
              <a:gd name="f49" fmla="?: f26 f24 f3"/>
              <a:gd name="f50" fmla="?: f26 f3 f24"/>
              <a:gd name="f51" fmla="?: f22 0 f2"/>
              <a:gd name="f52" fmla="?: f22 f2 0"/>
              <a:gd name="f53" fmla="*/ f27 f18 1"/>
              <a:gd name="f54" fmla="*/ f28 f19 1"/>
              <a:gd name="f55" fmla="*/ f29 1 f5"/>
              <a:gd name="f56" fmla="*/ f30 1 21600"/>
              <a:gd name="f57" fmla="+- f31 0 10800"/>
              <a:gd name="f58" fmla="+- f32 0 10800"/>
              <a:gd name="f59" fmla="+- f32 0 21600"/>
              <a:gd name="f60" fmla="+- f31 0 21600"/>
              <a:gd name="f61" fmla="?: f22 f38 f37"/>
              <a:gd name="f62" fmla="?: f22 f37 f38"/>
              <a:gd name="f63" fmla="?: f23 f36 f35"/>
              <a:gd name="f64" fmla="?: f23 f43 f42"/>
              <a:gd name="f65" fmla="?: f23 f42 f43"/>
              <a:gd name="f66" fmla="?: f25 f40 f41"/>
              <a:gd name="f67" fmla="?: f25 f48 f47"/>
              <a:gd name="f68" fmla="?: f25 f47 f48"/>
              <a:gd name="f69" fmla="?: f26 f46 f45"/>
              <a:gd name="f70" fmla="?: f26 f52 f51"/>
              <a:gd name="f71" fmla="?: f26 f51 f52"/>
              <a:gd name="f72" fmla="?: f22 f49 f50"/>
              <a:gd name="f73" fmla="*/ f31 f18 1"/>
              <a:gd name="f74" fmla="*/ f32 f19 1"/>
              <a:gd name="f75" fmla="+- f55 0 f3"/>
              <a:gd name="f76" fmla="*/ 800 f56 1"/>
              <a:gd name="f77" fmla="*/ 20800 f56 1"/>
              <a:gd name="f78" fmla="abs f57"/>
              <a:gd name="f79" fmla="abs f58"/>
              <a:gd name="f80" fmla="?: f23 f62 f61"/>
              <a:gd name="f81" fmla="?: f25 f64 f65"/>
              <a:gd name="f82" fmla="?: f26 f68 f67"/>
              <a:gd name="f83" fmla="?: f22 f70 f71"/>
              <a:gd name="f84" fmla="+- f78 0 f79"/>
              <a:gd name="f85" fmla="+- f79 0 f78"/>
              <a:gd name="f86" fmla="*/ f76 1 f56"/>
              <a:gd name="f87" fmla="*/ f77 1 f56"/>
              <a:gd name="f88" fmla="?: f58 f10 f84"/>
              <a:gd name="f89" fmla="?: f58 f84 f10"/>
              <a:gd name="f90" fmla="?: f57 f10 f85"/>
              <a:gd name="f91" fmla="?: f57 f85 f10"/>
              <a:gd name="f92" fmla="*/ f86 f18 1"/>
              <a:gd name="f93" fmla="*/ f87 f18 1"/>
              <a:gd name="f94" fmla="*/ f87 f19 1"/>
              <a:gd name="f95" fmla="*/ f86 f19 1"/>
              <a:gd name="f96" fmla="?: f31 f10 f88"/>
              <a:gd name="f97" fmla="?: f31 f10 f89"/>
              <a:gd name="f98" fmla="?: f59 f90 f10"/>
              <a:gd name="f99" fmla="?: f59 f91 f10"/>
              <a:gd name="f100" fmla="?: f60 f89 f10"/>
              <a:gd name="f101" fmla="?: f60 f88 f10"/>
              <a:gd name="f102" fmla="?: f32 f10 f91"/>
              <a:gd name="f103" fmla="?: f32 f10 f90"/>
              <a:gd name="f104" fmla="?: f96 f31 0"/>
              <a:gd name="f105" fmla="?: f96 f32 6280"/>
              <a:gd name="f106" fmla="?: f97 f31 0"/>
              <a:gd name="f107" fmla="?: f97 f32 15320"/>
              <a:gd name="f108" fmla="?: f98 f31 6280"/>
              <a:gd name="f109" fmla="?: f98 f32 21600"/>
              <a:gd name="f110" fmla="?: f99 f31 15320"/>
              <a:gd name="f111" fmla="?: f99 f32 21600"/>
              <a:gd name="f112" fmla="?: f100 f31 21600"/>
              <a:gd name="f113" fmla="?: f100 f32 15320"/>
              <a:gd name="f114" fmla="?: f101 f31 21600"/>
              <a:gd name="f115" fmla="?: f101 f32 6280"/>
              <a:gd name="f116" fmla="?: f102 f31 15320"/>
              <a:gd name="f117" fmla="?: f102 f32 0"/>
              <a:gd name="f118" fmla="?: f103 f31 6280"/>
              <a:gd name="f119" fmla="?: f103 f32 0"/>
            </a:gdLst>
            <a:ahLst>
              <a:ahXY gdRefX="f0" minX="f16" maxX="f11" gdRefY="f1" minY="f16" maxY="f11">
                <a:pos x="f53" y="f54"/>
              </a:ahXY>
            </a:ahLst>
            <a:cxnLst>
              <a:cxn ang="3cd4">
                <a:pos x="hc" y="t"/>
              </a:cxn>
              <a:cxn ang="0">
                <a:pos x="r" y="vc"/>
              </a:cxn>
              <a:cxn ang="cd4">
                <a:pos x="hc" y="b"/>
              </a:cxn>
              <a:cxn ang="cd2">
                <a:pos x="l" y="vc"/>
              </a:cxn>
              <a:cxn ang="f75">
                <a:pos x="f73" y="f74"/>
              </a:cxn>
            </a:cxnLst>
            <a:rect l="f92" t="f95" r="f93" b="f94"/>
            <a:pathLst>
              <a:path w="21600" h="21600">
                <a:moveTo>
                  <a:pt x="f12" y="f8"/>
                </a:moveTo>
                <a:arcTo wR="f33" hR="f34" stAng="f80" swAng="f63"/>
                <a:lnTo>
                  <a:pt x="f104" y="f105"/>
                </a:lnTo>
                <a:lnTo>
                  <a:pt x="f8" y="f13"/>
                </a:lnTo>
                <a:lnTo>
                  <a:pt x="f8" y="f14"/>
                </a:lnTo>
                <a:lnTo>
                  <a:pt x="f106" y="f107"/>
                </a:lnTo>
                <a:lnTo>
                  <a:pt x="f8" y="f15"/>
                </a:lnTo>
                <a:arcTo wR="f34" hR="f39" stAng="f81" swAng="f66"/>
                <a:lnTo>
                  <a:pt x="f108" y="f109"/>
                </a:lnTo>
                <a:lnTo>
                  <a:pt x="f13" y="f9"/>
                </a:lnTo>
                <a:lnTo>
                  <a:pt x="f14" y="f9"/>
                </a:lnTo>
                <a:lnTo>
                  <a:pt x="f110" y="f111"/>
                </a:lnTo>
                <a:lnTo>
                  <a:pt x="f15" y="f9"/>
                </a:lnTo>
                <a:arcTo wR="f39" hR="f44" stAng="f82" swAng="f69"/>
                <a:lnTo>
                  <a:pt x="f112" y="f113"/>
                </a:lnTo>
                <a:lnTo>
                  <a:pt x="f9" y="f14"/>
                </a:lnTo>
                <a:lnTo>
                  <a:pt x="f9" y="f13"/>
                </a:lnTo>
                <a:lnTo>
                  <a:pt x="f114" y="f115"/>
                </a:lnTo>
                <a:lnTo>
                  <a:pt x="f9" y="f12"/>
                </a:lnTo>
                <a:arcTo wR="f44" hR="f33" stAng="f83" swAng="f72"/>
                <a:lnTo>
                  <a:pt x="f116" y="f117"/>
                </a:lnTo>
                <a:lnTo>
                  <a:pt x="f14" y="f8"/>
                </a:lnTo>
                <a:lnTo>
                  <a:pt x="f13" y="f8"/>
                </a:lnTo>
                <a:lnTo>
                  <a:pt x="f118" y="f119"/>
                </a:lnTo>
                <a:close/>
              </a:path>
            </a:pathLst>
          </a:custGeom>
          <a:noFill/>
          <a:ln w="38103" cap="flat">
            <a:solidFill>
              <a:srgbClr val="674786"/>
            </a:solidFill>
            <a:prstDash val="solid"/>
            <a:miter/>
          </a:ln>
        </p:spPr>
        <p:txBody>
          <a:bodyPr vert="horz" wrap="square" lIns="91440" tIns="45720" rIns="91440" bIns="45720" anchor="ctr" anchorCtr="1" compatLnSpc="1">
            <a:noAutofit/>
          </a:bodyPr>
          <a:lstStyle/>
          <a:p>
            <a:pPr marL="0" marR="0" lvl="0" indent="0" algn="ct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FFFFFF"/>
              </a:solidFill>
              <a:uFillTx/>
              <a:latin typeface="Calibri"/>
            </a:endParaRPr>
          </a:p>
        </p:txBody>
      </p:sp>
      <p:sp>
        <p:nvSpPr>
          <p:cNvPr id="17" name="TextBox 24">
            <a:extLst>
              <a:ext uri="{FF2B5EF4-FFF2-40B4-BE49-F238E27FC236}">
                <a16:creationId xmlns:a16="http://schemas.microsoft.com/office/drawing/2014/main" id="{6BFB32B0-4127-22DD-1F23-48FA7FCB2CEB}"/>
              </a:ext>
            </a:extLst>
          </p:cNvPr>
          <p:cNvSpPr txBox="1"/>
          <p:nvPr/>
        </p:nvSpPr>
        <p:spPr>
          <a:xfrm>
            <a:off x="1604497" y="1171382"/>
            <a:ext cx="1812349" cy="1200332"/>
          </a:xfrm>
          <a:prstGeom prst="rect">
            <a:avLst/>
          </a:prstGeom>
          <a:noFill/>
          <a:ln cap="flat">
            <a:noFill/>
          </a:ln>
        </p:spPr>
        <p:txBody>
          <a:bodyPr vert="horz" wrap="square" lIns="91440" tIns="45720" rIns="91440" bIns="45720" anchor="t" anchorCtr="0" compatLnSpc="1">
            <a:spAutoFit/>
          </a:bodyPr>
          <a:lstStyle/>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000000"/>
                </a:solidFill>
                <a:uFillTx/>
                <a:latin typeface="Arial" pitchFamily="34"/>
                <a:cs typeface="Arial" pitchFamily="34"/>
              </a:rPr>
              <a:t>Thank you to the guys from Kingston Churches, they've been really good. If they weren't here to help us we'd be out in the cold. </a:t>
            </a:r>
          </a:p>
        </p:txBody>
      </p:sp>
      <p:sp>
        <p:nvSpPr>
          <p:cNvPr id="18" name="TextBox 25">
            <a:extLst>
              <a:ext uri="{FF2B5EF4-FFF2-40B4-BE49-F238E27FC236}">
                <a16:creationId xmlns:a16="http://schemas.microsoft.com/office/drawing/2014/main" id="{BCC45DDC-A708-AA9A-B9EF-D10C04460336}"/>
              </a:ext>
            </a:extLst>
          </p:cNvPr>
          <p:cNvSpPr txBox="1"/>
          <p:nvPr/>
        </p:nvSpPr>
        <p:spPr>
          <a:xfrm>
            <a:off x="3438098" y="2835764"/>
            <a:ext cx="3220251" cy="1569659"/>
          </a:xfrm>
          <a:prstGeom prst="rect">
            <a:avLst/>
          </a:prstGeom>
          <a:noFill/>
          <a:ln cap="flat">
            <a:noFill/>
          </a:ln>
        </p:spPr>
        <p:txBody>
          <a:bodyPr vert="horz" wrap="square" lIns="91440" tIns="45720" rIns="91440" bIns="45720" anchor="t" anchorCtr="0" compatLnSpc="1">
            <a:spAutoFit/>
          </a:bodyPr>
          <a:lstStyle/>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000000"/>
                </a:solidFill>
                <a:uFillTx/>
                <a:latin typeface="Arial" pitchFamily="34"/>
                <a:cs typeface="Arial" pitchFamily="34"/>
              </a:rPr>
              <a:t>You’re wellbeing events have helped me turn my life around. I look forward to getting weighed every month and I now go for long walks. I have received a bike but I have a heart problem and my blood pressure is high (this is checked for me at the wellbeing event). I've received a tablet and have done a digital skills course.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8">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362FD02E-8A7B-50A8-F169-902C653E108C}"/>
              </a:ext>
            </a:extLst>
          </p:cNvPr>
          <p:cNvSpPr txBox="1"/>
          <p:nvPr/>
        </p:nvSpPr>
        <p:spPr>
          <a:xfrm>
            <a:off x="7044354" y="4821548"/>
            <a:ext cx="2057400" cy="273926"/>
          </a:xfrm>
          <a:prstGeom prst="rect">
            <a:avLst/>
          </a:prstGeom>
          <a:noFill/>
          <a:ln cap="flat">
            <a:noFill/>
          </a:ln>
        </p:spPr>
        <p:txBody>
          <a:bodyPr vert="horz" wrap="square" lIns="91440" tIns="45720" rIns="91440" bIns="45720" anchor="ctr" anchorCtr="0" compatLnSpc="1">
            <a:noAutofit/>
          </a:bodyPr>
          <a:lstStyle/>
          <a:p>
            <a:pPr marL="0" marR="0" lvl="0" indent="0" algn="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D5BA114D-A228-408D-BFB5-C0C66FB74332}" type="slidenum">
              <a:t>12</a:t>
            </a:fld>
            <a:endParaRPr lang="en-GB" sz="675" b="0" i="0" u="none" strike="noStrike" kern="1200" cap="none" spc="0" baseline="0">
              <a:solidFill>
                <a:srgbClr val="898989"/>
              </a:solidFill>
              <a:uFillTx/>
              <a:latin typeface="Calibri"/>
            </a:endParaRPr>
          </a:p>
        </p:txBody>
      </p:sp>
      <p:pic>
        <p:nvPicPr>
          <p:cNvPr id="3" name="Picture 1" descr="A blue and white logo&#10;&#10;Description automatically generated">
            <a:extLst>
              <a:ext uri="{FF2B5EF4-FFF2-40B4-BE49-F238E27FC236}">
                <a16:creationId xmlns:a16="http://schemas.microsoft.com/office/drawing/2014/main" id="{2F469BBC-E6D3-3EDA-6BE2-679788743619}"/>
              </a:ext>
            </a:extLst>
          </p:cNvPr>
          <p:cNvPicPr>
            <a:picLocks noChangeAspect="1"/>
          </p:cNvPicPr>
          <p:nvPr/>
        </p:nvPicPr>
        <p:blipFill>
          <a:blip r:embed="rId2"/>
          <a:stretch>
            <a:fillRect/>
          </a:stretch>
        </p:blipFill>
        <p:spPr>
          <a:xfrm>
            <a:off x="7428448" y="257120"/>
            <a:ext cx="1301255" cy="836840"/>
          </a:xfrm>
          <a:prstGeom prst="rect">
            <a:avLst/>
          </a:prstGeom>
          <a:noFill/>
          <a:ln cap="flat">
            <a:noFill/>
          </a:ln>
        </p:spPr>
      </p:pic>
      <p:sp>
        <p:nvSpPr>
          <p:cNvPr id="4" name="Title 13">
            <a:extLst>
              <a:ext uri="{FF2B5EF4-FFF2-40B4-BE49-F238E27FC236}">
                <a16:creationId xmlns:a16="http://schemas.microsoft.com/office/drawing/2014/main" id="{54E36A31-F803-296F-AC50-DA01E942695B}"/>
              </a:ext>
            </a:extLst>
          </p:cNvPr>
          <p:cNvSpPr txBox="1">
            <a:spLocks noGrp="1"/>
          </p:cNvSpPr>
          <p:nvPr>
            <p:ph type="title"/>
          </p:nvPr>
        </p:nvSpPr>
        <p:spPr>
          <a:xfrm>
            <a:off x="363794" y="185440"/>
            <a:ext cx="6680560" cy="833000"/>
          </a:xfrm>
        </p:spPr>
        <p:txBody>
          <a:bodyPr/>
          <a:lstStyle/>
          <a:p>
            <a:pPr lvl="0"/>
            <a:r>
              <a:rPr lang="en-US" sz="2400" b="1">
                <a:solidFill>
                  <a:srgbClr val="00827B"/>
                </a:solidFill>
              </a:rPr>
              <a:t>Feedback from Kingston community groups </a:t>
            </a:r>
          </a:p>
        </p:txBody>
      </p:sp>
      <p:sp>
        <p:nvSpPr>
          <p:cNvPr id="5" name="TextBox 2">
            <a:extLst>
              <a:ext uri="{FF2B5EF4-FFF2-40B4-BE49-F238E27FC236}">
                <a16:creationId xmlns:a16="http://schemas.microsoft.com/office/drawing/2014/main" id="{3D4AE227-42C0-9B4C-2E34-07639A590CC8}"/>
              </a:ext>
            </a:extLst>
          </p:cNvPr>
          <p:cNvSpPr txBox="1"/>
          <p:nvPr/>
        </p:nvSpPr>
        <p:spPr>
          <a:xfrm>
            <a:off x="363794" y="1072472"/>
            <a:ext cx="4136288" cy="3785652"/>
          </a:xfrm>
          <a:prstGeom prst="rect">
            <a:avLst/>
          </a:prstGeom>
          <a:noFill/>
          <a:ln cap="flat">
            <a:noFill/>
          </a:ln>
        </p:spPr>
        <p:txBody>
          <a:bodyPr vert="horz" wrap="square" lIns="91440" tIns="45720" rIns="91440" bIns="45720" anchor="t" anchorCtr="0" compatLnSpc="1">
            <a:spAutoFit/>
          </a:bodyPr>
          <a:lstStyle/>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Arial" pitchFamily="34"/>
                <a:cs typeface="Arial" pitchFamily="34"/>
              </a:rPr>
              <a:t>What worked well?</a:t>
            </a: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solidFill>
                <a:srgbClr val="000000"/>
              </a:solidFill>
              <a:uFillTx/>
              <a:latin typeface="Arial" pitchFamily="34"/>
              <a:cs typeface="Arial" pitchFamily="34"/>
            </a:endParaRPr>
          </a:p>
          <a:p>
            <a:pPr marL="285750" marR="0" lvl="0" indent="-285750" algn="l" defTabSz="685562"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Arial" pitchFamily="34"/>
                <a:cs typeface="Arial" pitchFamily="34"/>
              </a:rPr>
              <a:t>Bringing services to people who hard to keep appointments because of their lifestyles or language barriers.</a:t>
            </a:r>
          </a:p>
          <a:p>
            <a:pPr marL="285750" marR="0" lvl="0" indent="-285750" algn="l" defTabSz="685562"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Arial" pitchFamily="34"/>
                <a:cs typeface="Arial" pitchFamily="34"/>
              </a:rPr>
              <a:t>Encouraging physical activity – there were clear benefits for participants  </a:t>
            </a:r>
          </a:p>
          <a:p>
            <a:pPr marL="285750" marR="0" lvl="0" indent="-285750" algn="l" defTabSz="685562"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Arial" pitchFamily="34"/>
                <a:cs typeface="Arial" pitchFamily="34"/>
              </a:rPr>
              <a:t>Being able to provide free drinks and food for participants.</a:t>
            </a:r>
          </a:p>
          <a:p>
            <a:pPr marL="285750" marR="0" lvl="0" indent="-285750" algn="l" defTabSz="685562"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Arial" pitchFamily="34"/>
                <a:cs typeface="Arial" pitchFamily="34"/>
              </a:rPr>
              <a:t>Making the events fun and inclusive.</a:t>
            </a:r>
          </a:p>
          <a:p>
            <a:pPr marL="285750" marR="0" lvl="0" indent="-285750" algn="l" defTabSz="685562"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Arial" pitchFamily="34"/>
                <a:cs typeface="Arial" pitchFamily="34"/>
              </a:rPr>
              <a:t>Collaborating with other health and care services. </a:t>
            </a:r>
          </a:p>
          <a:p>
            <a:pPr marL="285750" marR="0" lvl="0" indent="-285750" algn="l" defTabSz="685562"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Arial" pitchFamily="34"/>
                <a:cs typeface="Arial" pitchFamily="34"/>
              </a:rPr>
              <a:t>Representation from NHS staff at events helped convey messages clearly.</a:t>
            </a: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solidFill>
                <a:srgbClr val="000000"/>
              </a:solidFill>
              <a:uFillTx/>
              <a:latin typeface="Arial" pitchFamily="34"/>
              <a:cs typeface="Arial" pitchFamily="34"/>
            </a:endParaRPr>
          </a:p>
        </p:txBody>
      </p:sp>
      <p:sp>
        <p:nvSpPr>
          <p:cNvPr id="6" name="TextBox 4">
            <a:extLst>
              <a:ext uri="{FF2B5EF4-FFF2-40B4-BE49-F238E27FC236}">
                <a16:creationId xmlns:a16="http://schemas.microsoft.com/office/drawing/2014/main" id="{BEF1F16E-04DA-8006-CC37-0AD0A643715F}"/>
              </a:ext>
            </a:extLst>
          </p:cNvPr>
          <p:cNvSpPr txBox="1"/>
          <p:nvPr/>
        </p:nvSpPr>
        <p:spPr>
          <a:xfrm>
            <a:off x="4726112" y="1072472"/>
            <a:ext cx="3703832" cy="3539432"/>
          </a:xfrm>
          <a:prstGeom prst="rect">
            <a:avLst/>
          </a:prstGeom>
          <a:noFill/>
          <a:ln cap="flat">
            <a:noFill/>
          </a:ln>
        </p:spPr>
        <p:txBody>
          <a:bodyPr vert="horz" wrap="square" lIns="91440" tIns="45720" rIns="91440" bIns="45720" anchor="t" anchorCtr="0" compatLnSpc="1">
            <a:spAutoFit/>
          </a:bodyPr>
          <a:lstStyle/>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Arial" pitchFamily="34"/>
                <a:cs typeface="Arial" pitchFamily="34"/>
              </a:rPr>
              <a:t>What could have been done better? </a:t>
            </a: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solidFill>
                <a:srgbClr val="000000"/>
              </a:solidFill>
              <a:uFillTx/>
              <a:latin typeface="Arial" pitchFamily="34"/>
              <a:cs typeface="Arial" pitchFamily="34"/>
            </a:endParaRPr>
          </a:p>
          <a:p>
            <a:pPr marL="285750" marR="0" lvl="0" indent="-285750" algn="l" defTabSz="685562"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Arial" pitchFamily="34"/>
                <a:cs typeface="Arial" pitchFamily="34"/>
              </a:rPr>
              <a:t>Starting the process sooner to enable groups to run events near the beginning of winter and so they had more time for planning events/ getting speakers to attend. </a:t>
            </a:r>
          </a:p>
          <a:p>
            <a:pPr marL="285750" marR="0" lvl="0" indent="-285750" algn="l" defTabSz="685562"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Arial" pitchFamily="34"/>
                <a:cs typeface="Arial" pitchFamily="34"/>
              </a:rPr>
              <a:t>Some groups wanted more information on supporting mental health. </a:t>
            </a:r>
          </a:p>
          <a:p>
            <a:pPr marL="285750" marR="0" lvl="0" indent="-285750" algn="l" defTabSz="685562"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Arial" pitchFamily="34"/>
                <a:cs typeface="Arial" pitchFamily="34"/>
              </a:rPr>
              <a:t>Suggestion of setting goals for participants</a:t>
            </a:r>
          </a:p>
          <a:p>
            <a:pPr marL="285750" marR="0" lvl="0" indent="-285750" algn="l" defTabSz="685562"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1600" b="0" i="0" u="none" strike="noStrike" kern="1200" cap="none" spc="0" baseline="0">
              <a:solidFill>
                <a:srgbClr val="000000"/>
              </a:solidFill>
              <a:uFillTx/>
              <a:latin typeface="Arial" pitchFamily="34"/>
              <a:cs typeface="Arial" pitchFamily="34"/>
            </a:endParaRP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solidFill>
                <a:srgbClr val="000000"/>
              </a:solidFill>
              <a:uFillTx/>
              <a:latin typeface="Arial" pitchFamily="34"/>
              <a:cs typeface="Arial" pitchFamily="34"/>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16">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3971705F-1672-1C85-5C42-52A70F73F8BB}"/>
              </a:ext>
            </a:extLst>
          </p:cNvPr>
          <p:cNvSpPr txBox="1"/>
          <p:nvPr/>
        </p:nvSpPr>
        <p:spPr>
          <a:xfrm>
            <a:off x="7044354" y="4821548"/>
            <a:ext cx="2057400" cy="273926"/>
          </a:xfrm>
          <a:prstGeom prst="rect">
            <a:avLst/>
          </a:prstGeom>
          <a:noFill/>
          <a:ln cap="flat">
            <a:noFill/>
          </a:ln>
        </p:spPr>
        <p:txBody>
          <a:bodyPr vert="horz" wrap="square" lIns="91440" tIns="45720" rIns="91440" bIns="45720" anchor="ctr" anchorCtr="0" compatLnSpc="1">
            <a:noAutofit/>
          </a:bodyPr>
          <a:lstStyle/>
          <a:p>
            <a:pPr marL="0" marR="0" lvl="0" indent="0" algn="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5A87D2B-5E06-408C-999D-F50FC02026D0}" type="slidenum">
              <a:t>13</a:t>
            </a:fld>
            <a:endParaRPr lang="en-GB" sz="675" b="0" i="0" u="none" strike="noStrike" kern="1200" cap="none" spc="0" baseline="0">
              <a:solidFill>
                <a:srgbClr val="898989"/>
              </a:solidFill>
              <a:uFillTx/>
              <a:latin typeface="Calibri"/>
            </a:endParaRPr>
          </a:p>
        </p:txBody>
      </p:sp>
      <p:pic>
        <p:nvPicPr>
          <p:cNvPr id="3" name="Picture 1" descr="A blue and white logo&#10;&#10;Description automatically generated">
            <a:extLst>
              <a:ext uri="{FF2B5EF4-FFF2-40B4-BE49-F238E27FC236}">
                <a16:creationId xmlns:a16="http://schemas.microsoft.com/office/drawing/2014/main" id="{B09476F6-FC73-7FBE-47F0-63F6C42ACF8C}"/>
              </a:ext>
            </a:extLst>
          </p:cNvPr>
          <p:cNvPicPr>
            <a:picLocks noChangeAspect="1"/>
          </p:cNvPicPr>
          <p:nvPr/>
        </p:nvPicPr>
        <p:blipFill>
          <a:blip r:embed="rId2"/>
          <a:stretch>
            <a:fillRect/>
          </a:stretch>
        </p:blipFill>
        <p:spPr>
          <a:xfrm>
            <a:off x="7428448" y="257120"/>
            <a:ext cx="1301255" cy="836840"/>
          </a:xfrm>
          <a:prstGeom prst="rect">
            <a:avLst/>
          </a:prstGeom>
          <a:noFill/>
          <a:ln cap="flat">
            <a:noFill/>
          </a:ln>
        </p:spPr>
      </p:pic>
      <p:sp>
        <p:nvSpPr>
          <p:cNvPr id="4" name="Content Placeholder 4">
            <a:extLst>
              <a:ext uri="{FF2B5EF4-FFF2-40B4-BE49-F238E27FC236}">
                <a16:creationId xmlns:a16="http://schemas.microsoft.com/office/drawing/2014/main" id="{F695D387-068D-557B-3C83-7778FE109E20}"/>
              </a:ext>
            </a:extLst>
          </p:cNvPr>
          <p:cNvSpPr txBox="1"/>
          <p:nvPr/>
        </p:nvSpPr>
        <p:spPr>
          <a:xfrm>
            <a:off x="305025" y="979724"/>
            <a:ext cx="7984650" cy="3350827"/>
          </a:xfrm>
          <a:prstGeom prst="rect">
            <a:avLst/>
          </a:prstGeom>
          <a:noFill/>
          <a:ln cap="flat">
            <a:noFill/>
          </a:ln>
        </p:spPr>
        <p:txBody>
          <a:bodyPr vert="horz" wrap="square" lIns="91440" tIns="45720" rIns="91440" bIns="45720" anchor="t" anchorCtr="0" compatLnSpc="1">
            <a:normAutofit/>
          </a:bodyPr>
          <a:lstStyle/>
          <a:p>
            <a:pPr marL="256544" marR="0" lvl="0" indent="-256544" algn="l" defTabSz="342890" rtl="0" fontAlgn="auto" hangingPunct="1">
              <a:lnSpc>
                <a:spcPct val="90000"/>
              </a:lnSpc>
              <a:spcBef>
                <a:spcPts val="400"/>
              </a:spcBef>
              <a:spcAft>
                <a:spcPts val="0"/>
              </a:spcAft>
              <a:buClr>
                <a:srgbClr val="00827B"/>
              </a:buClr>
              <a:buSzPct val="100000"/>
              <a:buFont typeface="Arial"/>
              <a:buChar char="•"/>
              <a:tabLst/>
              <a:defRPr sz="1700" b="0" i="0" u="none" strike="noStrike" kern="0" cap="none" spc="0" baseline="0">
                <a:solidFill>
                  <a:srgbClr val="000000"/>
                </a:solidFill>
                <a:uFillTx/>
              </a:defRPr>
            </a:pPr>
            <a:r>
              <a:rPr lang="en-GB" sz="1300" b="0" i="0" u="none" strike="noStrike" kern="1200" cap="none" spc="0" baseline="0">
                <a:solidFill>
                  <a:srgbClr val="000000"/>
                </a:solidFill>
                <a:uFillTx/>
                <a:latin typeface="Arial"/>
              </a:rPr>
              <a:t>Funding opportunity was shared widely – 37 new groups across SWL were funded that had not been before</a:t>
            </a:r>
            <a:endParaRPr lang="en-US" sz="1700" b="0" i="0" u="none" strike="noStrike" kern="1200" cap="none" spc="0" baseline="0">
              <a:solidFill>
                <a:srgbClr val="000000"/>
              </a:solidFill>
              <a:uFillTx/>
              <a:latin typeface="Calibri"/>
            </a:endParaRPr>
          </a:p>
          <a:p>
            <a:pPr marL="256544" marR="0" lvl="0" indent="-256544" algn="l" defTabSz="342890" rtl="0" fontAlgn="auto" hangingPunct="1">
              <a:lnSpc>
                <a:spcPct val="90000"/>
              </a:lnSpc>
              <a:spcBef>
                <a:spcPts val="300"/>
              </a:spcBef>
              <a:spcAft>
                <a:spcPts val="0"/>
              </a:spcAft>
              <a:buClr>
                <a:srgbClr val="00827B"/>
              </a:buClr>
              <a:buSzPct val="100000"/>
              <a:buFont typeface="Arial"/>
              <a:buChar char="•"/>
              <a:tabLst/>
              <a:defRPr sz="1700" b="0" i="0" u="none" strike="noStrike" kern="0" cap="none" spc="0" baseline="0">
                <a:solidFill>
                  <a:srgbClr val="000000"/>
                </a:solidFill>
                <a:uFillTx/>
              </a:defRPr>
            </a:pPr>
            <a:r>
              <a:rPr lang="en-GB" sz="1300" b="0" i="0" u="none" strike="noStrike" kern="1200" cap="none" spc="0" baseline="0">
                <a:solidFill>
                  <a:srgbClr val="000000"/>
                </a:solidFill>
                <a:uFillTx/>
                <a:latin typeface="Arial"/>
              </a:rPr>
              <a:t>Great to work with local CVS as a trusted source to promote to local groups – thank you</a:t>
            </a:r>
            <a:endParaRPr lang="en-GB" sz="1300" b="0" i="0" u="none" strike="noStrike" kern="1200" cap="none" spc="0" baseline="0">
              <a:solidFill>
                <a:srgbClr val="000000"/>
              </a:solidFill>
              <a:uFillTx/>
              <a:latin typeface="Arial"/>
              <a:cs typeface="Arial"/>
            </a:endParaRPr>
          </a:p>
          <a:p>
            <a:pPr marL="256544" marR="0" lvl="0" indent="-256544" algn="l" defTabSz="342890" rtl="0" fontAlgn="auto" hangingPunct="1">
              <a:lnSpc>
                <a:spcPct val="90000"/>
              </a:lnSpc>
              <a:spcBef>
                <a:spcPts val="300"/>
              </a:spcBef>
              <a:spcAft>
                <a:spcPts val="0"/>
              </a:spcAft>
              <a:buClr>
                <a:srgbClr val="00827B"/>
              </a:buClr>
              <a:buSzPct val="100000"/>
              <a:buFont typeface="Arial"/>
              <a:buChar char="•"/>
              <a:tabLst/>
              <a:defRPr sz="1700" b="0" i="0" u="none" strike="noStrike" kern="0" cap="none" spc="0" baseline="0">
                <a:solidFill>
                  <a:srgbClr val="000000"/>
                </a:solidFill>
                <a:uFillTx/>
              </a:defRPr>
            </a:pPr>
            <a:r>
              <a:rPr lang="en-GB" sz="1300" b="0" i="0" u="none" strike="noStrike" kern="1200" cap="none" spc="0" baseline="0">
                <a:solidFill>
                  <a:srgbClr val="000000"/>
                </a:solidFill>
                <a:uFillTx/>
                <a:latin typeface="Arial"/>
              </a:rPr>
              <a:t>Over double the number of applications received than available funds </a:t>
            </a:r>
            <a:endParaRPr lang="en-GB" sz="1300" b="0" i="0" u="none" strike="noStrike" kern="1200" cap="none" spc="0" baseline="0">
              <a:solidFill>
                <a:srgbClr val="000000"/>
              </a:solidFill>
              <a:uFillTx/>
              <a:latin typeface="Arial"/>
              <a:cs typeface="Arial"/>
            </a:endParaRPr>
          </a:p>
          <a:p>
            <a:pPr marL="256544" marR="0" lvl="0" indent="-256544" algn="l" defTabSz="342890" rtl="0" fontAlgn="auto" hangingPunct="1">
              <a:lnSpc>
                <a:spcPct val="90000"/>
              </a:lnSpc>
              <a:spcBef>
                <a:spcPts val="300"/>
              </a:spcBef>
              <a:spcAft>
                <a:spcPts val="0"/>
              </a:spcAft>
              <a:buClr>
                <a:srgbClr val="00827B"/>
              </a:buClr>
              <a:buSzPct val="100000"/>
              <a:buFont typeface="Arial"/>
              <a:buChar char="•"/>
              <a:tabLst/>
              <a:defRPr sz="1700" b="0" i="0" u="none" strike="noStrike" kern="0" cap="none" spc="0" baseline="0">
                <a:solidFill>
                  <a:srgbClr val="000000"/>
                </a:solidFill>
                <a:uFillTx/>
              </a:defRPr>
            </a:pPr>
            <a:r>
              <a:rPr lang="en-GB" sz="1300" b="0" i="0" u="none" strike="noStrike" kern="1200" cap="none" spc="0" baseline="0">
                <a:solidFill>
                  <a:srgbClr val="000000"/>
                </a:solidFill>
                <a:uFillTx/>
                <a:latin typeface="Arial"/>
              </a:rPr>
              <a:t>Successful groups felt the process was manageable and proportionate</a:t>
            </a:r>
            <a:endParaRPr lang="en-GB" sz="1300" b="0" i="0" u="none" strike="noStrike" kern="1200" cap="none" spc="0" baseline="0">
              <a:solidFill>
                <a:srgbClr val="000000"/>
              </a:solidFill>
              <a:uFillTx/>
              <a:latin typeface="Arial"/>
              <a:cs typeface="Arial"/>
            </a:endParaRPr>
          </a:p>
          <a:p>
            <a:pPr marL="256544" marR="0" lvl="0" indent="-256544" algn="l" defTabSz="342890" rtl="0" fontAlgn="auto" hangingPunct="1">
              <a:lnSpc>
                <a:spcPct val="90000"/>
              </a:lnSpc>
              <a:spcBef>
                <a:spcPts val="300"/>
              </a:spcBef>
              <a:spcAft>
                <a:spcPts val="0"/>
              </a:spcAft>
              <a:buClr>
                <a:srgbClr val="00827B"/>
              </a:buClr>
              <a:buSzPct val="100000"/>
              <a:buFont typeface="Arial"/>
              <a:buChar char="•"/>
              <a:tabLst/>
              <a:defRPr sz="1700" b="0" i="0" u="none" strike="noStrike" kern="0" cap="none" spc="0" baseline="0">
                <a:solidFill>
                  <a:srgbClr val="000000"/>
                </a:solidFill>
                <a:uFillTx/>
              </a:defRPr>
            </a:pPr>
            <a:r>
              <a:rPr lang="en-GB" sz="1300" b="0" i="0" u="none" strike="noStrike" kern="1200" cap="none" spc="0" baseline="0">
                <a:solidFill>
                  <a:srgbClr val="000000"/>
                </a:solidFill>
                <a:uFillTx/>
                <a:latin typeface="Arial"/>
                <a:cs typeface="Arial"/>
              </a:rPr>
              <a:t>Croydon Voluntary Action administering the grants meant payments to groups were made swiftly rather than through the NHS payments system where it can take time</a:t>
            </a:r>
          </a:p>
          <a:p>
            <a:pPr marL="256544" marR="0" lvl="0" indent="-256544" algn="l" defTabSz="342890" rtl="0" fontAlgn="auto" hangingPunct="1">
              <a:lnSpc>
                <a:spcPct val="90000"/>
              </a:lnSpc>
              <a:spcBef>
                <a:spcPts val="300"/>
              </a:spcBef>
              <a:spcAft>
                <a:spcPts val="0"/>
              </a:spcAft>
              <a:buClr>
                <a:srgbClr val="00827B"/>
              </a:buClr>
              <a:buSzPct val="100000"/>
              <a:buFont typeface="Arial"/>
              <a:buChar char="•"/>
              <a:tabLst/>
              <a:defRPr sz="1700" b="0" i="0" u="none" strike="noStrike" kern="0" cap="none" spc="0" baseline="0">
                <a:solidFill>
                  <a:srgbClr val="000000"/>
                </a:solidFill>
                <a:uFillTx/>
              </a:defRPr>
            </a:pPr>
            <a:r>
              <a:rPr lang="en-GB" sz="1300" b="0" i="0" u="none" strike="noStrike" kern="1200" cap="none" spc="0" baseline="0">
                <a:solidFill>
                  <a:srgbClr val="000000"/>
                </a:solidFill>
                <a:uFillTx/>
                <a:latin typeface="Arial"/>
                <a:cs typeface="Arial"/>
              </a:rPr>
              <a:t>Some groups didn't express how they would share health messages as part of their activities</a:t>
            </a:r>
          </a:p>
          <a:p>
            <a:pPr marL="256544" marR="0" lvl="0" indent="-256544" algn="l" defTabSz="342890" rtl="0" fontAlgn="auto" hangingPunct="1">
              <a:lnSpc>
                <a:spcPct val="90000"/>
              </a:lnSpc>
              <a:spcBef>
                <a:spcPts val="300"/>
              </a:spcBef>
              <a:spcAft>
                <a:spcPts val="0"/>
              </a:spcAft>
              <a:buClr>
                <a:srgbClr val="00827B"/>
              </a:buClr>
              <a:buSzPct val="100000"/>
              <a:buFont typeface="Arial"/>
              <a:buChar char="•"/>
              <a:tabLst/>
              <a:defRPr sz="1700" b="0" i="0" u="none" strike="noStrike" kern="0" cap="none" spc="0" baseline="0">
                <a:solidFill>
                  <a:srgbClr val="000000"/>
                </a:solidFill>
                <a:uFillTx/>
              </a:defRPr>
            </a:pPr>
            <a:r>
              <a:rPr lang="en-GB" sz="1300" b="0" i="0" u="none" strike="noStrike" kern="1200" cap="none" spc="0" baseline="0">
                <a:solidFill>
                  <a:srgbClr val="000000"/>
                </a:solidFill>
                <a:uFillTx/>
                <a:latin typeface="Arial"/>
                <a:cs typeface="Arial"/>
              </a:rPr>
              <a:t>Some groups weren't clear on how they would connect with the community, or communicate with them</a:t>
            </a:r>
          </a:p>
          <a:p>
            <a:pPr marL="256544" marR="0" lvl="0" indent="-256544" algn="l" defTabSz="342890" rtl="0" fontAlgn="auto" hangingPunct="1">
              <a:lnSpc>
                <a:spcPct val="90000"/>
              </a:lnSpc>
              <a:spcBef>
                <a:spcPts val="300"/>
              </a:spcBef>
              <a:spcAft>
                <a:spcPts val="0"/>
              </a:spcAft>
              <a:buClr>
                <a:srgbClr val="00827B"/>
              </a:buClr>
              <a:buSzPct val="100000"/>
              <a:buFont typeface="Arial"/>
              <a:buChar char="•"/>
              <a:tabLst/>
              <a:defRPr sz="1700" b="0" i="0" u="none" strike="noStrike" kern="0" cap="none" spc="0" baseline="0">
                <a:solidFill>
                  <a:srgbClr val="000000"/>
                </a:solidFill>
                <a:uFillTx/>
              </a:defRPr>
            </a:pPr>
            <a:r>
              <a:rPr lang="en-GB" sz="1300" b="0" i="0" u="none" strike="noStrike" kern="1200" cap="none" spc="0" baseline="0">
                <a:solidFill>
                  <a:srgbClr val="000000"/>
                </a:solidFill>
                <a:uFillTx/>
                <a:latin typeface="Arial"/>
                <a:cs typeface="Arial"/>
              </a:rPr>
              <a:t>Some didn't present a clear picture of what their activity was or how it would be organised and run</a:t>
            </a:r>
          </a:p>
          <a:p>
            <a:pPr marL="256544" marR="0" lvl="0" indent="-256544" algn="l" defTabSz="342890" rtl="0" fontAlgn="auto" hangingPunct="1">
              <a:lnSpc>
                <a:spcPct val="90000"/>
              </a:lnSpc>
              <a:spcBef>
                <a:spcPts val="300"/>
              </a:spcBef>
              <a:spcAft>
                <a:spcPts val="0"/>
              </a:spcAft>
              <a:buClr>
                <a:srgbClr val="00827B"/>
              </a:buClr>
              <a:buSzPct val="100000"/>
              <a:buFont typeface="Arial"/>
              <a:buChar char="•"/>
              <a:tabLst/>
              <a:defRPr sz="1700" b="0" i="0" u="none" strike="noStrike" kern="0" cap="none" spc="0" baseline="0">
                <a:solidFill>
                  <a:srgbClr val="000000"/>
                </a:solidFill>
                <a:uFillTx/>
              </a:defRPr>
            </a:pPr>
            <a:r>
              <a:rPr lang="en-GB" sz="1300" b="0" i="0" u="none" strike="noStrike" kern="1200" cap="none" spc="0" baseline="0">
                <a:solidFill>
                  <a:srgbClr val="000000"/>
                </a:solidFill>
                <a:uFillTx/>
                <a:latin typeface="Arial"/>
              </a:rPr>
              <a:t>Some feedback to improve the application form – more opportunity to show current activities, value for money and numbers of events could be included </a:t>
            </a:r>
            <a:endParaRPr lang="en-GB" sz="1300" b="0" i="0" u="none" strike="noStrike" kern="1200" cap="none" spc="0" baseline="0">
              <a:solidFill>
                <a:srgbClr val="000000"/>
              </a:solidFill>
              <a:uFillTx/>
              <a:latin typeface="Arial"/>
              <a:cs typeface="Arial"/>
            </a:endParaRPr>
          </a:p>
          <a:p>
            <a:pPr marL="256544" marR="0" lvl="0" indent="-256544" algn="l" defTabSz="342890" rtl="0" fontAlgn="auto" hangingPunct="1">
              <a:lnSpc>
                <a:spcPct val="90000"/>
              </a:lnSpc>
              <a:spcBef>
                <a:spcPts val="300"/>
              </a:spcBef>
              <a:spcAft>
                <a:spcPts val="0"/>
              </a:spcAft>
              <a:buClr>
                <a:srgbClr val="00827B"/>
              </a:buClr>
              <a:buSzPct val="100000"/>
              <a:buFont typeface="Arial"/>
              <a:buChar char="•"/>
              <a:tabLst/>
              <a:defRPr sz="1700" b="0" i="0" u="none" strike="noStrike" kern="0" cap="none" spc="0" baseline="0">
                <a:solidFill>
                  <a:srgbClr val="000000"/>
                </a:solidFill>
                <a:uFillTx/>
              </a:defRPr>
            </a:pPr>
            <a:r>
              <a:rPr lang="en-GB" sz="1300" b="0" i="0" u="none" strike="noStrike" kern="1200" cap="none" spc="0" baseline="0">
                <a:solidFill>
                  <a:srgbClr val="000000"/>
                </a:solidFill>
                <a:uFillTx/>
                <a:latin typeface="Arial"/>
              </a:rPr>
              <a:t>Fuller information about the numbers applying and available funds for both groups and local infrastructure organisations would help groups learn from the experience</a:t>
            </a:r>
            <a:endParaRPr lang="en-GB" sz="1300" b="0" i="0" u="none" strike="noStrike" kern="1200" cap="none" spc="0" baseline="0">
              <a:solidFill>
                <a:srgbClr val="000000"/>
              </a:solidFill>
              <a:uFillTx/>
              <a:latin typeface="Arial"/>
              <a:cs typeface="Arial"/>
            </a:endParaRPr>
          </a:p>
          <a:p>
            <a:pPr marL="256544" marR="0" lvl="0" indent="-256544" algn="l" defTabSz="342890" rtl="0" fontAlgn="auto" hangingPunct="1">
              <a:lnSpc>
                <a:spcPct val="90000"/>
              </a:lnSpc>
              <a:spcBef>
                <a:spcPts val="300"/>
              </a:spcBef>
              <a:spcAft>
                <a:spcPts val="0"/>
              </a:spcAft>
              <a:buClr>
                <a:srgbClr val="00827B"/>
              </a:buClr>
              <a:buSzPct val="100000"/>
              <a:buFont typeface="Arial"/>
              <a:buChar char="•"/>
              <a:tabLst/>
              <a:defRPr sz="1700" b="0" i="0" u="none" strike="noStrike" kern="0" cap="none" spc="0" baseline="0">
                <a:solidFill>
                  <a:srgbClr val="000000"/>
                </a:solidFill>
                <a:uFillTx/>
              </a:defRPr>
            </a:pPr>
            <a:r>
              <a:rPr lang="en-GB" sz="1300" b="0" i="0" u="none" strike="noStrike" kern="1200" cap="none" spc="0" baseline="0">
                <a:solidFill>
                  <a:srgbClr val="000000"/>
                </a:solidFill>
                <a:uFillTx/>
                <a:latin typeface="Arial"/>
                <a:cs typeface="Arial"/>
              </a:rPr>
              <a:t>A new way of enabling NHS funding to get out to groups – we are still learning and want to do this together</a:t>
            </a:r>
          </a:p>
          <a:p>
            <a:pPr marL="256544" marR="0" lvl="0" indent="-256544" algn="l" defTabSz="342890" rtl="0" fontAlgn="auto" hangingPunct="1">
              <a:lnSpc>
                <a:spcPct val="90000"/>
              </a:lnSpc>
              <a:spcBef>
                <a:spcPts val="300"/>
              </a:spcBef>
              <a:spcAft>
                <a:spcPts val="0"/>
              </a:spcAft>
              <a:buClr>
                <a:srgbClr val="00827B"/>
              </a:buClr>
              <a:buSzPct val="100000"/>
              <a:buFont typeface="Arial"/>
              <a:buChar char="•"/>
              <a:tabLst/>
              <a:defRPr sz="1700" b="0" i="0" u="none" strike="noStrike" kern="0" cap="none" spc="0" baseline="0">
                <a:solidFill>
                  <a:srgbClr val="000000"/>
                </a:solidFill>
                <a:uFillTx/>
              </a:defRPr>
            </a:pPr>
            <a:endParaRPr lang="en-GB" sz="1300" b="0" i="0" u="none" strike="noStrike" kern="1200" cap="none" spc="0" baseline="0">
              <a:solidFill>
                <a:srgbClr val="000000"/>
              </a:solidFill>
              <a:uFillTx/>
              <a:latin typeface="Arial"/>
              <a:cs typeface="Arial"/>
            </a:endParaRPr>
          </a:p>
          <a:p>
            <a:pPr marL="556897" marR="0" lvl="1" indent="-213997" algn="l" defTabSz="342890" rtl="0" fontAlgn="auto" hangingPunct="1">
              <a:lnSpc>
                <a:spcPct val="90000"/>
              </a:lnSpc>
              <a:spcBef>
                <a:spcPts val="200"/>
              </a:spcBef>
              <a:spcAft>
                <a:spcPts val="0"/>
              </a:spcAft>
              <a:buClr>
                <a:srgbClr val="00827B"/>
              </a:buClr>
              <a:buSzPct val="100000"/>
              <a:buFont typeface="Arial"/>
              <a:buChar char="•"/>
              <a:tabLst/>
              <a:defRPr sz="1700" b="0" i="0" u="none" strike="noStrike" kern="0" cap="none" spc="0" baseline="0">
                <a:solidFill>
                  <a:srgbClr val="000000"/>
                </a:solidFill>
                <a:uFillTx/>
              </a:defRPr>
            </a:pPr>
            <a:endParaRPr lang="en-US" sz="800" b="0" i="0" u="none" strike="noStrike" kern="1200" cap="none" spc="0" baseline="0">
              <a:solidFill>
                <a:srgbClr val="664785"/>
              </a:solidFill>
              <a:uFillTx/>
              <a:latin typeface="Arial"/>
              <a:cs typeface="Arial"/>
            </a:endParaRPr>
          </a:p>
        </p:txBody>
      </p:sp>
      <p:sp>
        <p:nvSpPr>
          <p:cNvPr id="5" name="Title 2">
            <a:extLst>
              <a:ext uri="{FF2B5EF4-FFF2-40B4-BE49-F238E27FC236}">
                <a16:creationId xmlns:a16="http://schemas.microsoft.com/office/drawing/2014/main" id="{F4721EA8-AF1A-02FC-5292-70C90C309332}"/>
              </a:ext>
            </a:extLst>
          </p:cNvPr>
          <p:cNvSpPr txBox="1"/>
          <p:nvPr/>
        </p:nvSpPr>
        <p:spPr>
          <a:xfrm>
            <a:off x="216950" y="122474"/>
            <a:ext cx="7299572" cy="857250"/>
          </a:xfrm>
          <a:prstGeom prst="rect">
            <a:avLst/>
          </a:prstGeom>
          <a:noFill/>
          <a:ln cap="flat">
            <a:noFill/>
          </a:ln>
        </p:spPr>
        <p:txBody>
          <a:bodyPr vert="horz" wrap="square" lIns="91440" tIns="45720" rIns="91440" bIns="45720" anchor="t" anchorCtr="0" compatLnSpc="1">
            <a:noAutofit/>
          </a:bodyPr>
          <a:lstStyle/>
          <a:p>
            <a:pPr marL="0" marR="0" lvl="0" indent="0" algn="l" defTabSz="34289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700" b="1" i="0" u="none" strike="noStrike" kern="1200" cap="none" spc="0" baseline="0">
                <a:solidFill>
                  <a:srgbClr val="00827B"/>
                </a:solidFill>
                <a:uFillTx/>
                <a:latin typeface="Arial"/>
                <a:cs typeface="Arial"/>
              </a:rPr>
              <a:t>Evaluation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1640">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37A9A64B-EC34-0CB5-C65B-AFDC11A2D7EB}"/>
              </a:ext>
            </a:extLst>
          </p:cNvPr>
          <p:cNvSpPr txBox="1"/>
          <p:nvPr/>
        </p:nvSpPr>
        <p:spPr>
          <a:xfrm>
            <a:off x="7044354" y="4821548"/>
            <a:ext cx="2057400" cy="273926"/>
          </a:xfrm>
          <a:prstGeom prst="rect">
            <a:avLst/>
          </a:prstGeom>
          <a:noFill/>
          <a:ln cap="flat">
            <a:noFill/>
          </a:ln>
        </p:spPr>
        <p:txBody>
          <a:bodyPr vert="horz" wrap="square" lIns="91440" tIns="45720" rIns="91440" bIns="45720" anchor="ctr" anchorCtr="0" compatLnSpc="1">
            <a:noAutofit/>
          </a:bodyPr>
          <a:lstStyle/>
          <a:p>
            <a:pPr marL="0" marR="0" lvl="0" indent="0" algn="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298D88BE-B1DC-4D6C-B5CD-4E456EC898F8}" type="slidenum">
              <a:t>14</a:t>
            </a:fld>
            <a:endParaRPr lang="en-GB" sz="675" b="0" i="0" u="none" strike="noStrike" kern="1200" cap="none" spc="0" baseline="0">
              <a:solidFill>
                <a:srgbClr val="898989"/>
              </a:solidFill>
              <a:uFillTx/>
              <a:latin typeface="Calibri"/>
            </a:endParaRPr>
          </a:p>
        </p:txBody>
      </p:sp>
      <p:pic>
        <p:nvPicPr>
          <p:cNvPr id="3" name="Picture 1" descr="A blue and white logo&#10;&#10;Description automatically generated">
            <a:extLst>
              <a:ext uri="{FF2B5EF4-FFF2-40B4-BE49-F238E27FC236}">
                <a16:creationId xmlns:a16="http://schemas.microsoft.com/office/drawing/2014/main" id="{EE2CC76F-C542-3E9D-45DF-B4FC6431C844}"/>
              </a:ext>
            </a:extLst>
          </p:cNvPr>
          <p:cNvPicPr>
            <a:picLocks noChangeAspect="1"/>
          </p:cNvPicPr>
          <p:nvPr/>
        </p:nvPicPr>
        <p:blipFill>
          <a:blip r:embed="rId2"/>
          <a:stretch>
            <a:fillRect/>
          </a:stretch>
        </p:blipFill>
        <p:spPr>
          <a:xfrm>
            <a:off x="7428448" y="257120"/>
            <a:ext cx="1301255" cy="836840"/>
          </a:xfrm>
          <a:prstGeom prst="rect">
            <a:avLst/>
          </a:prstGeom>
          <a:noFill/>
          <a:ln cap="flat">
            <a:noFill/>
          </a:ln>
        </p:spPr>
      </p:pic>
      <p:sp>
        <p:nvSpPr>
          <p:cNvPr id="4" name="Title 13">
            <a:extLst>
              <a:ext uri="{FF2B5EF4-FFF2-40B4-BE49-F238E27FC236}">
                <a16:creationId xmlns:a16="http://schemas.microsoft.com/office/drawing/2014/main" id="{9432FA54-8F49-0FD3-54AD-14DFAC593A83}"/>
              </a:ext>
            </a:extLst>
          </p:cNvPr>
          <p:cNvSpPr txBox="1">
            <a:spLocks noGrp="1"/>
          </p:cNvSpPr>
          <p:nvPr>
            <p:ph type="title"/>
          </p:nvPr>
        </p:nvSpPr>
        <p:spPr>
          <a:xfrm>
            <a:off x="471674" y="493666"/>
            <a:ext cx="5379460" cy="833000"/>
          </a:xfrm>
        </p:spPr>
        <p:txBody>
          <a:bodyPr/>
          <a:lstStyle/>
          <a:p>
            <a:pPr lvl="0"/>
            <a:r>
              <a:rPr lang="en-US" sz="2450">
                <a:latin typeface="Arial"/>
                <a:cs typeface="Arial"/>
              </a:rPr>
              <a:t>Any questions or comments?</a:t>
            </a:r>
            <a:endParaRPr lang="en-US" sz="245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6">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9786123E-F0FA-0329-DAB7-7690E2601F66}"/>
              </a:ext>
            </a:extLst>
          </p:cNvPr>
          <p:cNvSpPr txBox="1"/>
          <p:nvPr/>
        </p:nvSpPr>
        <p:spPr>
          <a:xfrm>
            <a:off x="7044354" y="4821548"/>
            <a:ext cx="2057400" cy="273926"/>
          </a:xfrm>
          <a:prstGeom prst="rect">
            <a:avLst/>
          </a:prstGeom>
          <a:noFill/>
          <a:ln cap="flat">
            <a:noFill/>
          </a:ln>
        </p:spPr>
        <p:txBody>
          <a:bodyPr vert="horz" wrap="square" lIns="91440" tIns="45720" rIns="91440" bIns="45720" anchor="ctr" anchorCtr="0" compatLnSpc="1">
            <a:noAutofit/>
          </a:bodyPr>
          <a:lstStyle/>
          <a:p>
            <a:pPr marL="0" marR="0" lvl="0" indent="0" algn="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7D56B5D-51F3-4675-AF19-655F069DF4FB}" type="slidenum">
              <a:t>2</a:t>
            </a:fld>
            <a:endParaRPr lang="en-GB" sz="675" b="0" i="0" u="none" strike="noStrike" kern="1200" cap="none" spc="0" baseline="0">
              <a:solidFill>
                <a:srgbClr val="898989"/>
              </a:solidFill>
              <a:uFillTx/>
              <a:latin typeface="Calibri"/>
            </a:endParaRPr>
          </a:p>
        </p:txBody>
      </p:sp>
      <p:pic>
        <p:nvPicPr>
          <p:cNvPr id="3" name="Picture 1" descr="A blue and white logo&#10;&#10;Description automatically generated">
            <a:extLst>
              <a:ext uri="{FF2B5EF4-FFF2-40B4-BE49-F238E27FC236}">
                <a16:creationId xmlns:a16="http://schemas.microsoft.com/office/drawing/2014/main" id="{E52281E9-B270-8740-4668-5987FD9CDF54}"/>
              </a:ext>
            </a:extLst>
          </p:cNvPr>
          <p:cNvPicPr>
            <a:picLocks noChangeAspect="1"/>
          </p:cNvPicPr>
          <p:nvPr/>
        </p:nvPicPr>
        <p:blipFill>
          <a:blip r:embed="rId2"/>
          <a:stretch>
            <a:fillRect/>
          </a:stretch>
        </p:blipFill>
        <p:spPr>
          <a:xfrm>
            <a:off x="7448190" y="222820"/>
            <a:ext cx="1281513" cy="856207"/>
          </a:xfrm>
          <a:prstGeom prst="rect">
            <a:avLst/>
          </a:prstGeom>
          <a:noFill/>
          <a:ln cap="flat">
            <a:noFill/>
          </a:ln>
        </p:spPr>
      </p:pic>
      <p:sp>
        <p:nvSpPr>
          <p:cNvPr id="4" name="Title 1">
            <a:extLst>
              <a:ext uri="{FF2B5EF4-FFF2-40B4-BE49-F238E27FC236}">
                <a16:creationId xmlns:a16="http://schemas.microsoft.com/office/drawing/2014/main" id="{15B0BAC7-653A-B52B-9A38-FE0F2F290195}"/>
              </a:ext>
            </a:extLst>
          </p:cNvPr>
          <p:cNvSpPr txBox="1"/>
          <p:nvPr/>
        </p:nvSpPr>
        <p:spPr>
          <a:xfrm>
            <a:off x="84801" y="119777"/>
            <a:ext cx="1948019" cy="375050"/>
          </a:xfrm>
          <a:prstGeom prst="rect">
            <a:avLst/>
          </a:prstGeom>
          <a:noFill/>
          <a:ln cap="flat">
            <a:noFill/>
          </a:ln>
        </p:spPr>
        <p:txBody>
          <a:bodyPr vert="horz" wrap="square" lIns="68580" tIns="34290" rIns="68580" bIns="34290" anchor="ctr"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2400" b="1" i="0" u="none" strike="noStrike" kern="1200" cap="none" spc="-68" baseline="0">
              <a:solidFill>
                <a:srgbClr val="674786"/>
              </a:solidFill>
              <a:uFillTx/>
              <a:latin typeface="Calibri"/>
              <a:cs typeface="Arial"/>
            </a:endParaRPr>
          </a:p>
        </p:txBody>
      </p:sp>
      <p:sp>
        <p:nvSpPr>
          <p:cNvPr id="5" name="Title 2">
            <a:extLst>
              <a:ext uri="{FF2B5EF4-FFF2-40B4-BE49-F238E27FC236}">
                <a16:creationId xmlns:a16="http://schemas.microsoft.com/office/drawing/2014/main" id="{8E80FB93-6569-1DFE-0397-BF03C742EF0B}"/>
              </a:ext>
            </a:extLst>
          </p:cNvPr>
          <p:cNvSpPr txBox="1"/>
          <p:nvPr/>
        </p:nvSpPr>
        <p:spPr>
          <a:xfrm>
            <a:off x="360995" y="338840"/>
            <a:ext cx="3504940" cy="857250"/>
          </a:xfrm>
          <a:prstGeom prst="rect">
            <a:avLst/>
          </a:prstGeom>
          <a:noFill/>
          <a:ln cap="flat">
            <a:noFill/>
          </a:ln>
        </p:spPr>
        <p:txBody>
          <a:bodyPr vert="horz" wrap="square" lIns="91440" tIns="45720" rIns="91440" bIns="45720" anchor="t" anchorCtr="0" compatLnSpc="1">
            <a:noAutofit/>
          </a:bodyPr>
          <a:lstStyle/>
          <a:p>
            <a:pPr marL="0" marR="0" lvl="0"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2700" b="1" i="0" u="none" strike="noStrike" kern="1200" cap="none" spc="0" baseline="0">
                <a:solidFill>
                  <a:srgbClr val="00827B"/>
                </a:solidFill>
                <a:uFillTx/>
                <a:latin typeface="Arial"/>
                <a:cs typeface="Arial"/>
              </a:rPr>
              <a:t>Overview</a:t>
            </a:r>
            <a:endParaRPr lang="en-US" sz="2700" b="1" i="0" u="none" strike="noStrike" kern="1200" cap="none" spc="0" baseline="0">
              <a:solidFill>
                <a:srgbClr val="00827B"/>
              </a:solidFill>
              <a:uFillTx/>
              <a:latin typeface="Arial"/>
              <a:cs typeface="Arial"/>
            </a:endParaRPr>
          </a:p>
        </p:txBody>
      </p:sp>
      <p:sp>
        <p:nvSpPr>
          <p:cNvPr id="6" name="Content Placeholder 4">
            <a:extLst>
              <a:ext uri="{FF2B5EF4-FFF2-40B4-BE49-F238E27FC236}">
                <a16:creationId xmlns:a16="http://schemas.microsoft.com/office/drawing/2014/main" id="{0BE3E599-B0C0-3C24-CEED-01C5EC46227D}"/>
              </a:ext>
            </a:extLst>
          </p:cNvPr>
          <p:cNvSpPr txBox="1"/>
          <p:nvPr/>
        </p:nvSpPr>
        <p:spPr>
          <a:xfrm>
            <a:off x="360995" y="999000"/>
            <a:ext cx="7984650" cy="3356817"/>
          </a:xfrm>
          <a:prstGeom prst="rect">
            <a:avLst/>
          </a:prstGeom>
          <a:noFill/>
          <a:ln cap="flat">
            <a:noFill/>
          </a:ln>
        </p:spPr>
        <p:txBody>
          <a:bodyPr vert="horz" wrap="square" lIns="91440" tIns="45720" rIns="91440" bIns="45720" anchor="t" anchorCtr="0" compatLnSpc="1">
            <a:normAutofit/>
          </a:bodyPr>
          <a:lstStyle/>
          <a:p>
            <a:pPr marL="285750" marR="0" lvl="0" indent="-285750" algn="l" defTabSz="457200" rtl="0" fontAlgn="auto" hangingPunct="1">
              <a:lnSpc>
                <a:spcPct val="100000"/>
              </a:lnSpc>
              <a:spcBef>
                <a:spcPts val="300"/>
              </a:spcBef>
              <a:spcAft>
                <a:spcPts val="0"/>
              </a:spcAft>
              <a:buSzPct val="100000"/>
              <a:buFont typeface="Arial"/>
              <a:buChar char="•"/>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a:cs typeface="Arial"/>
              </a:rPr>
              <a:t>NHS SWL offered grants of up to £500 to local organisations and groups to run and activity or event which supports their community to stay healthy and well. </a:t>
            </a:r>
          </a:p>
          <a:p>
            <a:pPr marL="285750" marR="0" lvl="0" indent="-285750" algn="l" defTabSz="457200" rtl="0" fontAlgn="auto" hangingPunct="1">
              <a:lnSpc>
                <a:spcPct val="100000"/>
              </a:lnSpc>
              <a:spcBef>
                <a:spcPts val="300"/>
              </a:spcBef>
              <a:spcAft>
                <a:spcPts val="0"/>
              </a:spcAft>
              <a:buSzPct val="100000"/>
              <a:buFont typeface="Arial"/>
              <a:buChar char="•"/>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a:cs typeface="Arial"/>
              </a:rPr>
              <a:t>Groups were encouraged to share key messages around accessing health services, Covid-19, flu, MMR, the NHS app, pharmacies, mental health and signposting to local services.</a:t>
            </a:r>
            <a:endParaRPr lang="en-US" sz="1400" b="0" i="0" u="none" strike="noStrike" kern="1200" cap="none" spc="0" baseline="0">
              <a:solidFill>
                <a:srgbClr val="000000"/>
              </a:solidFill>
              <a:uFillTx/>
              <a:latin typeface="Arial"/>
              <a:cs typeface="Arial"/>
            </a:endParaRPr>
          </a:p>
          <a:p>
            <a:pPr marL="285750" marR="0" lvl="0" indent="-285750" algn="l" defTabSz="457200" rtl="0" fontAlgn="auto" hangingPunct="1">
              <a:lnSpc>
                <a:spcPct val="100000"/>
              </a:lnSpc>
              <a:spcBef>
                <a:spcPts val="300"/>
              </a:spcBef>
              <a:spcAft>
                <a:spcPts val="0"/>
              </a:spcAft>
              <a:buSzPct val="100000"/>
              <a:buFont typeface="Arial"/>
              <a:buChar char="•"/>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a:cs typeface="Arial"/>
              </a:rPr>
              <a:t>A total of 90 were awarded grants across SWL and took place in December, January and February.</a:t>
            </a:r>
          </a:p>
          <a:p>
            <a:pPr marL="285750" marR="0" lvl="0" indent="-285750" algn="l" defTabSz="457200" rtl="0" fontAlgn="auto" hangingPunct="1">
              <a:lnSpc>
                <a:spcPct val="100000"/>
              </a:lnSpc>
              <a:spcBef>
                <a:spcPts val="300"/>
              </a:spcBef>
              <a:spcAft>
                <a:spcPts val="0"/>
              </a:spcAft>
              <a:buSzPct val="100000"/>
              <a:buFont typeface="Arial"/>
              <a:buChar char="•"/>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a:cs typeface="Arial"/>
              </a:rPr>
              <a:t>We worked closely with Croydon Voluntary Action (CVA) who helped promote and adminsiter funding to groups across South West London.</a:t>
            </a:r>
            <a:endParaRPr lang="en-US" sz="1400" b="0" i="0" u="none" strike="noStrike" kern="1200" cap="none" spc="0" baseline="0">
              <a:solidFill>
                <a:srgbClr val="000000"/>
              </a:solidFill>
              <a:uFillTx/>
              <a:latin typeface="Arial"/>
              <a:cs typeface="Arial"/>
            </a:endParaRPr>
          </a:p>
          <a:p>
            <a:pPr marL="342900" marR="0" lvl="1" indent="0" algn="l" defTabSz="45720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900" b="0" i="0" u="none" strike="noStrike" kern="1200" cap="none" spc="0" baseline="0">
              <a:solidFill>
                <a:srgbClr val="000000"/>
              </a:solidFill>
              <a:uFillTx/>
              <a:latin typeface="Calibri"/>
            </a:endParaRPr>
          </a:p>
        </p:txBody>
      </p:sp>
      <p:pic>
        <p:nvPicPr>
          <p:cNvPr id="7" name="Picture 9" descr="A collage of two people&#10;&#10;Description automatically generated">
            <a:extLst>
              <a:ext uri="{FF2B5EF4-FFF2-40B4-BE49-F238E27FC236}">
                <a16:creationId xmlns:a16="http://schemas.microsoft.com/office/drawing/2014/main" id="{70796C30-5B8D-4314-B18A-21C43EB87DD0}"/>
              </a:ext>
            </a:extLst>
          </p:cNvPr>
          <p:cNvPicPr>
            <a:picLocks noChangeAspect="1"/>
          </p:cNvPicPr>
          <p:nvPr/>
        </p:nvPicPr>
        <p:blipFill>
          <a:blip r:embed="rId3"/>
          <a:stretch>
            <a:fillRect/>
          </a:stretch>
        </p:blipFill>
        <p:spPr>
          <a:xfrm>
            <a:off x="1223686" y="2976417"/>
            <a:ext cx="6696617" cy="1632816"/>
          </a:xfrm>
          <a:prstGeom prst="rect">
            <a:avLst/>
          </a:prstGeom>
          <a:noFill/>
          <a:ln cap="flat">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7">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F062EBD-FA18-C5C5-3A21-240FAF8D2E38}"/>
              </a:ext>
            </a:extLst>
          </p:cNvPr>
          <p:cNvSpPr txBox="1"/>
          <p:nvPr/>
        </p:nvSpPr>
        <p:spPr>
          <a:xfrm>
            <a:off x="7044354" y="4821548"/>
            <a:ext cx="2057400" cy="273926"/>
          </a:xfrm>
          <a:prstGeom prst="rect">
            <a:avLst/>
          </a:prstGeom>
          <a:noFill/>
          <a:ln cap="flat">
            <a:noFill/>
          </a:ln>
        </p:spPr>
        <p:txBody>
          <a:bodyPr vert="horz" wrap="square" lIns="91440" tIns="45720" rIns="91440" bIns="45720" anchor="ctr" anchorCtr="0" compatLnSpc="1">
            <a:noAutofit/>
          </a:bodyPr>
          <a:lstStyle/>
          <a:p>
            <a:pPr marL="0" marR="0" lvl="0" indent="0" algn="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13C6331A-1683-4BDA-8207-30654470EADA}" type="slidenum">
              <a:t>3</a:t>
            </a:fld>
            <a:endParaRPr lang="en-GB" sz="675" b="0" i="0" u="none" strike="noStrike" kern="1200" cap="none" spc="0" baseline="0">
              <a:solidFill>
                <a:srgbClr val="898989"/>
              </a:solidFill>
              <a:uFillTx/>
              <a:latin typeface="Calibri"/>
            </a:endParaRPr>
          </a:p>
        </p:txBody>
      </p:sp>
      <p:pic>
        <p:nvPicPr>
          <p:cNvPr id="3" name="Picture 1" descr="A blue and white logo&#10;&#10;Description automatically generated">
            <a:extLst>
              <a:ext uri="{FF2B5EF4-FFF2-40B4-BE49-F238E27FC236}">
                <a16:creationId xmlns:a16="http://schemas.microsoft.com/office/drawing/2014/main" id="{6AB14677-4B90-7DBB-F578-68D156BB65F1}"/>
              </a:ext>
            </a:extLst>
          </p:cNvPr>
          <p:cNvPicPr>
            <a:picLocks noChangeAspect="1"/>
          </p:cNvPicPr>
          <p:nvPr/>
        </p:nvPicPr>
        <p:blipFill>
          <a:blip r:embed="rId2"/>
          <a:stretch>
            <a:fillRect/>
          </a:stretch>
        </p:blipFill>
        <p:spPr>
          <a:xfrm>
            <a:off x="7428448" y="257120"/>
            <a:ext cx="1301255" cy="836840"/>
          </a:xfrm>
          <a:prstGeom prst="rect">
            <a:avLst/>
          </a:prstGeom>
          <a:noFill/>
          <a:ln cap="flat">
            <a:noFill/>
          </a:ln>
        </p:spPr>
      </p:pic>
      <p:sp>
        <p:nvSpPr>
          <p:cNvPr id="4" name="Title 13">
            <a:extLst>
              <a:ext uri="{FF2B5EF4-FFF2-40B4-BE49-F238E27FC236}">
                <a16:creationId xmlns:a16="http://schemas.microsoft.com/office/drawing/2014/main" id="{8E6E4D9D-6F1C-227E-48A5-0B995FEE1983}"/>
              </a:ext>
            </a:extLst>
          </p:cNvPr>
          <p:cNvSpPr txBox="1">
            <a:spLocks noGrp="1"/>
          </p:cNvSpPr>
          <p:nvPr>
            <p:ph type="title"/>
          </p:nvPr>
        </p:nvSpPr>
        <p:spPr>
          <a:xfrm>
            <a:off x="200345" y="233921"/>
            <a:ext cx="3737655" cy="619085"/>
          </a:xfrm>
        </p:spPr>
        <p:txBody>
          <a:bodyPr/>
          <a:lstStyle/>
          <a:p>
            <a:pPr lvl="0"/>
            <a:r>
              <a:rPr lang="en-GB" sz="2700" b="1">
                <a:solidFill>
                  <a:srgbClr val="00827B"/>
                </a:solidFill>
              </a:rPr>
              <a:t>Key aims</a:t>
            </a:r>
            <a:endParaRPr lang="en-US"/>
          </a:p>
        </p:txBody>
      </p:sp>
      <p:sp>
        <p:nvSpPr>
          <p:cNvPr id="5" name="TextBox 2">
            <a:extLst>
              <a:ext uri="{FF2B5EF4-FFF2-40B4-BE49-F238E27FC236}">
                <a16:creationId xmlns:a16="http://schemas.microsoft.com/office/drawing/2014/main" id="{7A6EFF98-6588-8F8B-FB6E-F6BC565C8E11}"/>
              </a:ext>
            </a:extLst>
          </p:cNvPr>
          <p:cNvSpPr txBox="1"/>
          <p:nvPr/>
        </p:nvSpPr>
        <p:spPr>
          <a:xfrm>
            <a:off x="-27953" y="853007"/>
            <a:ext cx="9129707" cy="3668700"/>
          </a:xfrm>
          <a:prstGeom prst="rect">
            <a:avLst/>
          </a:prstGeom>
          <a:noFill/>
          <a:ln cap="flat">
            <a:noFill/>
          </a:ln>
        </p:spPr>
        <p:txBody>
          <a:bodyPr vert="horz" wrap="square" lIns="91440" tIns="45720" rIns="91440" bIns="45720" anchor="t" anchorCtr="0" compatLnSpc="1">
            <a:spAutoFit/>
          </a:bodyPr>
          <a:lstStyle/>
          <a:p>
            <a:pPr marL="0" marR="0" lvl="0" indent="0" algn="l" defTabSz="685562" rtl="0" fontAlgn="auto" hangingPunct="1">
              <a:lnSpc>
                <a:spcPct val="100000"/>
              </a:lnSpc>
              <a:spcBef>
                <a:spcPts val="30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a:cs typeface="Arial"/>
              </a:rPr>
              <a:t> Aims:</a:t>
            </a:r>
            <a:endParaRPr lang="en-US" sz="1400" b="0" i="0" u="none" strike="noStrike" kern="1200" cap="none" spc="0" baseline="0">
              <a:solidFill>
                <a:srgbClr val="000000"/>
              </a:solidFill>
              <a:uFillTx/>
              <a:latin typeface="Arial"/>
              <a:cs typeface="Arial"/>
            </a:endParaRPr>
          </a:p>
          <a:p>
            <a:pPr marL="628019" marR="0" lvl="1" indent="-285750" algn="l" defTabSz="685562" rtl="0" fontAlgn="auto" hangingPunct="1">
              <a:lnSpc>
                <a:spcPct val="100000"/>
              </a:lnSpc>
              <a:spcBef>
                <a:spcPts val="300"/>
              </a:spcBef>
              <a:spcAft>
                <a:spcPts val="0"/>
              </a:spcAft>
              <a:buSzPct val="100000"/>
              <a:buFont typeface="Arial"/>
              <a:buChar char="•"/>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a:cs typeface="Arial"/>
              </a:rPr>
              <a:t>To help people stay healthy and well this winter in our Core20+5 areas, focusing on our work on vaccinations, as well as our wider winter pressures plan. </a:t>
            </a:r>
            <a:endParaRPr lang="en-US" sz="1400" b="0" i="0" u="none" strike="noStrike" kern="1200" cap="none" spc="0" baseline="0">
              <a:solidFill>
                <a:srgbClr val="000000"/>
              </a:solidFill>
              <a:uFillTx/>
              <a:latin typeface="Arial"/>
              <a:cs typeface="Arial"/>
            </a:endParaRPr>
          </a:p>
          <a:p>
            <a:pPr marL="628019" marR="0" lvl="1" indent="-285750" algn="l" defTabSz="685562" rtl="0" fontAlgn="auto" hangingPunct="1">
              <a:lnSpc>
                <a:spcPct val="100000"/>
              </a:lnSpc>
              <a:spcBef>
                <a:spcPts val="300"/>
              </a:spcBef>
              <a:spcAft>
                <a:spcPts val="0"/>
              </a:spcAft>
              <a:buSzPct val="100000"/>
              <a:buFont typeface="Arial"/>
              <a:buChar char="•"/>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a:cs typeface="Arial"/>
              </a:rPr>
              <a:t>Target audiences including families and parents of children under 12, groups over 65 years and those from at risk populations.</a:t>
            </a:r>
            <a:endParaRPr lang="en-US" sz="1400" b="0" i="0" u="none" strike="noStrike" kern="1200" cap="none" spc="0" baseline="0">
              <a:solidFill>
                <a:srgbClr val="000000"/>
              </a:solidFill>
              <a:uFillTx/>
              <a:latin typeface="Arial"/>
              <a:cs typeface="Arial"/>
            </a:endParaRPr>
          </a:p>
          <a:p>
            <a:pPr marL="628019" marR="0" lvl="1" indent="-285750" algn="l" defTabSz="685562" rtl="0" fontAlgn="auto" hangingPunct="1">
              <a:lnSpc>
                <a:spcPct val="100000"/>
              </a:lnSpc>
              <a:spcBef>
                <a:spcPts val="300"/>
              </a:spcBef>
              <a:spcAft>
                <a:spcPts val="0"/>
              </a:spcAft>
              <a:buSzPct val="100000"/>
              <a:buFont typeface="Arial"/>
              <a:buChar char="•"/>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a:cs typeface="Arial"/>
              </a:rPr>
              <a:t>Develop outcomes including:</a:t>
            </a:r>
            <a:endParaRPr lang="en-US" sz="1400" b="0" i="0" u="none" strike="noStrike" kern="1200" cap="none" spc="0" baseline="0">
              <a:solidFill>
                <a:srgbClr val="000000"/>
              </a:solidFill>
              <a:uFillTx/>
              <a:latin typeface="Arial"/>
              <a:cs typeface="Arial"/>
            </a:endParaRPr>
          </a:p>
          <a:p>
            <a:pPr marL="970919" marR="0" lvl="2" indent="-285750" algn="l" defTabSz="685562" rtl="0" fontAlgn="auto" hangingPunct="1">
              <a:lnSpc>
                <a:spcPct val="100000"/>
              </a:lnSpc>
              <a:spcBef>
                <a:spcPts val="300"/>
              </a:spcBef>
              <a:spcAft>
                <a:spcPts val="0"/>
              </a:spcAft>
              <a:buSzPct val="100000"/>
              <a:buFont typeface="Arial"/>
              <a:buChar char="•"/>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a:cs typeface="Arial"/>
              </a:rPr>
              <a:t>Build relationships with groups we already have and with groups we have not worked with before - providing inroads to other communities</a:t>
            </a:r>
            <a:endParaRPr lang="en-US" sz="1400" b="0" i="0" u="none" strike="noStrike" kern="1200" cap="none" spc="0" baseline="0">
              <a:solidFill>
                <a:srgbClr val="000000"/>
              </a:solidFill>
              <a:uFillTx/>
              <a:latin typeface="Arial"/>
              <a:cs typeface="Arial"/>
            </a:endParaRPr>
          </a:p>
          <a:p>
            <a:pPr marL="970919" marR="0" lvl="2" indent="-285750" algn="l" defTabSz="685562" rtl="0" fontAlgn="auto" hangingPunct="1">
              <a:lnSpc>
                <a:spcPct val="100000"/>
              </a:lnSpc>
              <a:spcBef>
                <a:spcPts val="300"/>
              </a:spcBef>
              <a:spcAft>
                <a:spcPts val="0"/>
              </a:spcAft>
              <a:buSzPct val="100000"/>
              <a:buFont typeface="Arial"/>
              <a:buChar char="•"/>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a:cs typeface="Arial"/>
              </a:rPr>
              <a:t>Gather insights to share with programme/operational leads and inform our communications and feed into future engagement.</a:t>
            </a:r>
            <a:endParaRPr lang="en-US" sz="1400" b="0" i="0" u="none" strike="noStrike" kern="1200" cap="none" spc="0" baseline="0">
              <a:solidFill>
                <a:srgbClr val="000000"/>
              </a:solidFill>
              <a:uFillTx/>
              <a:latin typeface="Arial"/>
              <a:cs typeface="Arial"/>
            </a:endParaRPr>
          </a:p>
          <a:p>
            <a:pPr marL="970919" marR="0" lvl="2" indent="-285750" algn="l" defTabSz="685562" rtl="0" fontAlgn="auto" hangingPunct="1">
              <a:lnSpc>
                <a:spcPct val="100000"/>
              </a:lnSpc>
              <a:spcBef>
                <a:spcPts val="300"/>
              </a:spcBef>
              <a:spcAft>
                <a:spcPts val="0"/>
              </a:spcAft>
              <a:buSzPct val="100000"/>
              <a:buFont typeface="Arial"/>
              <a:buChar char="•"/>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a:cs typeface="Arial"/>
              </a:rPr>
              <a:t>Raise awareness of key NHS messages including utilising local pharmacies and the NHS App to help ease operational pressures</a:t>
            </a:r>
            <a:endParaRPr lang="en-US" sz="1400" b="0" i="0" u="none" strike="noStrike" kern="1200" cap="none" spc="0" baseline="0">
              <a:solidFill>
                <a:srgbClr val="000000"/>
              </a:solidFill>
              <a:uFillTx/>
              <a:latin typeface="Arial"/>
              <a:cs typeface="Arial"/>
            </a:endParaRPr>
          </a:p>
          <a:p>
            <a:pPr marL="970919" marR="0" lvl="2" indent="-285750" algn="l" defTabSz="685562" rtl="0" fontAlgn="auto" hangingPunct="1">
              <a:lnSpc>
                <a:spcPct val="100000"/>
              </a:lnSpc>
              <a:spcBef>
                <a:spcPts val="300"/>
              </a:spcBef>
              <a:spcAft>
                <a:spcPts val="0"/>
              </a:spcAft>
              <a:buSzPct val="100000"/>
              <a:buFont typeface="Arial"/>
              <a:buChar char="•"/>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a:cs typeface="Arial"/>
              </a:rPr>
              <a:t>Raise awareness of how to stay safe and well over the winter period; signposting to local initiatives and mental health programmes </a:t>
            </a:r>
            <a:endParaRPr lang="en-US" sz="1400" b="0" i="0" u="none" strike="noStrike" kern="1200" cap="none" spc="0" baseline="0">
              <a:solidFill>
                <a:srgbClr val="000000"/>
              </a:solidFill>
              <a:uFillTx/>
              <a:latin typeface="Arial"/>
              <a:cs typeface="Arial"/>
            </a:endParaRPr>
          </a:p>
          <a:p>
            <a:pPr marL="970919" marR="0" lvl="2" indent="-285750" algn="l" defTabSz="685562" rtl="0" fontAlgn="auto" hangingPunct="1">
              <a:lnSpc>
                <a:spcPct val="100000"/>
              </a:lnSpc>
              <a:spcBef>
                <a:spcPts val="300"/>
              </a:spcBef>
              <a:spcAft>
                <a:spcPts val="0"/>
              </a:spcAft>
              <a:buSzPct val="100000"/>
              <a:buFont typeface="Arial"/>
              <a:buChar char="•"/>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a:cs typeface="Arial"/>
              </a:rPr>
              <a:t>Raise awareness of immunisations, how to access them and address any concerns or questions.</a:t>
            </a:r>
            <a:endParaRPr lang="en-US" sz="1400" b="0" i="0" u="none" strike="noStrike" kern="1200" cap="none" spc="0" baseline="0">
              <a:solidFill>
                <a:srgbClr val="000000"/>
              </a:solidFill>
              <a:uFillTx/>
              <a:latin typeface="Arial"/>
              <a:cs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10">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E216B76D-2101-2BCD-9DEC-16FA79A514A6}"/>
              </a:ext>
            </a:extLst>
          </p:cNvPr>
          <p:cNvSpPr txBox="1"/>
          <p:nvPr/>
        </p:nvSpPr>
        <p:spPr>
          <a:xfrm>
            <a:off x="7044354" y="4821548"/>
            <a:ext cx="2057400" cy="273926"/>
          </a:xfrm>
          <a:prstGeom prst="rect">
            <a:avLst/>
          </a:prstGeom>
          <a:noFill/>
          <a:ln cap="flat">
            <a:noFill/>
          </a:ln>
        </p:spPr>
        <p:txBody>
          <a:bodyPr vert="horz" wrap="square" lIns="91440" tIns="45720" rIns="91440" bIns="45720" anchor="ctr" anchorCtr="0" compatLnSpc="1">
            <a:noAutofit/>
          </a:bodyPr>
          <a:lstStyle/>
          <a:p>
            <a:pPr marL="0" marR="0" lvl="0" indent="0" algn="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D41AF52-42BC-4598-81F9-B55123511853}" type="slidenum">
              <a:t>4</a:t>
            </a:fld>
            <a:endParaRPr lang="en-GB" sz="675" b="0" i="0" u="none" strike="noStrike" kern="1200" cap="none" spc="0" baseline="0">
              <a:solidFill>
                <a:srgbClr val="898989"/>
              </a:solidFill>
              <a:uFillTx/>
              <a:latin typeface="Calibri"/>
            </a:endParaRPr>
          </a:p>
        </p:txBody>
      </p:sp>
      <p:pic>
        <p:nvPicPr>
          <p:cNvPr id="3" name="Picture 1" descr="A blue and white logo&#10;&#10;Description automatically generated">
            <a:extLst>
              <a:ext uri="{FF2B5EF4-FFF2-40B4-BE49-F238E27FC236}">
                <a16:creationId xmlns:a16="http://schemas.microsoft.com/office/drawing/2014/main" id="{52B1851E-7BC5-CB97-4CF8-DB468EDDC978}"/>
              </a:ext>
            </a:extLst>
          </p:cNvPr>
          <p:cNvPicPr>
            <a:picLocks noChangeAspect="1"/>
          </p:cNvPicPr>
          <p:nvPr/>
        </p:nvPicPr>
        <p:blipFill>
          <a:blip r:embed="rId2"/>
          <a:stretch>
            <a:fillRect/>
          </a:stretch>
        </p:blipFill>
        <p:spPr>
          <a:xfrm>
            <a:off x="7428448" y="257120"/>
            <a:ext cx="1301255" cy="836840"/>
          </a:xfrm>
          <a:prstGeom prst="rect">
            <a:avLst/>
          </a:prstGeom>
          <a:noFill/>
          <a:ln cap="flat">
            <a:noFill/>
          </a:ln>
        </p:spPr>
      </p:pic>
      <p:sp>
        <p:nvSpPr>
          <p:cNvPr id="4" name="Title 13">
            <a:extLst>
              <a:ext uri="{FF2B5EF4-FFF2-40B4-BE49-F238E27FC236}">
                <a16:creationId xmlns:a16="http://schemas.microsoft.com/office/drawing/2014/main" id="{C8E97BF5-269F-7D8B-D24C-2637924966B8}"/>
              </a:ext>
            </a:extLst>
          </p:cNvPr>
          <p:cNvSpPr txBox="1">
            <a:spLocks noGrp="1"/>
          </p:cNvSpPr>
          <p:nvPr>
            <p:ph type="title"/>
          </p:nvPr>
        </p:nvSpPr>
        <p:spPr>
          <a:xfrm>
            <a:off x="363794" y="262496"/>
            <a:ext cx="3762746" cy="833000"/>
          </a:xfrm>
        </p:spPr>
        <p:txBody>
          <a:bodyPr/>
          <a:lstStyle/>
          <a:p>
            <a:pPr lvl="0"/>
            <a:r>
              <a:rPr lang="en-GB" sz="2700" b="1">
                <a:solidFill>
                  <a:srgbClr val="00827B"/>
                </a:solidFill>
              </a:rPr>
              <a:t>Engagement </a:t>
            </a:r>
            <a:endParaRPr lang="en-US"/>
          </a:p>
        </p:txBody>
      </p:sp>
      <p:sp>
        <p:nvSpPr>
          <p:cNvPr id="5" name="TextBox 2">
            <a:extLst>
              <a:ext uri="{FF2B5EF4-FFF2-40B4-BE49-F238E27FC236}">
                <a16:creationId xmlns:a16="http://schemas.microsoft.com/office/drawing/2014/main" id="{BC219C62-5224-8BEA-E0B0-E7F406207358}"/>
              </a:ext>
            </a:extLst>
          </p:cNvPr>
          <p:cNvSpPr txBox="1"/>
          <p:nvPr/>
        </p:nvSpPr>
        <p:spPr>
          <a:xfrm>
            <a:off x="363794" y="1251612"/>
            <a:ext cx="5920740" cy="2696126"/>
          </a:xfrm>
          <a:prstGeom prst="rect">
            <a:avLst/>
          </a:prstGeom>
          <a:noFill/>
          <a:ln cap="flat">
            <a:noFill/>
          </a:ln>
        </p:spPr>
        <p:txBody>
          <a:bodyPr vert="horz" wrap="square" lIns="91440" tIns="45720" rIns="91440" bIns="45720" anchor="t" anchorCtr="0" compatLnSpc="1">
            <a:spAutoFit/>
          </a:bodyPr>
          <a:lstStyle/>
          <a:p>
            <a:pPr marL="0" marR="0" lvl="0" indent="0" algn="l" defTabSz="685562" rtl="0" fontAlgn="auto" hangingPunct="1">
              <a:lnSpc>
                <a:spcPct val="100000"/>
              </a:lnSpc>
              <a:spcBef>
                <a:spcPts val="40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00000"/>
                </a:solidFill>
                <a:uFillTx/>
                <a:latin typeface="Arial"/>
                <a:cs typeface="Arial"/>
              </a:rPr>
              <a:t>In Kingston, 6 organisations were awarded winter engagement funding. </a:t>
            </a:r>
            <a:endParaRPr lang="en-US" sz="1800" b="0" i="0" u="none" strike="noStrike" kern="1200" cap="none" spc="0" baseline="0">
              <a:solidFill>
                <a:srgbClr val="000000"/>
              </a:solidFill>
              <a:uFillTx/>
              <a:latin typeface="Calibri"/>
              <a:ea typeface="Calibri"/>
              <a:cs typeface="Calibri"/>
            </a:endParaRPr>
          </a:p>
          <a:p>
            <a:pPr marL="0" marR="0" lvl="0" indent="0" algn="l" defTabSz="685562" rtl="0" fontAlgn="auto" hangingPunct="1">
              <a:lnSpc>
                <a:spcPct val="100000"/>
              </a:lnSpc>
              <a:spcBef>
                <a:spcPts val="40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a:cs typeface="Arial"/>
            </a:endParaRPr>
          </a:p>
          <a:p>
            <a:pPr marL="285750" marR="0" lvl="0" indent="-285750" algn="l" defTabSz="685562" rtl="0" fontAlgn="auto" hangingPunct="1">
              <a:lnSpc>
                <a:spcPct val="100000"/>
              </a:lnSpc>
              <a:spcBef>
                <a:spcPts val="20"/>
              </a:spcBef>
              <a:spcAft>
                <a:spcPts val="0"/>
              </a:spcAft>
              <a:buSzPct val="100000"/>
              <a:buFont typeface="Arial"/>
              <a:buChar char="•"/>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a:cs typeface="Arial"/>
              </a:rPr>
              <a:t>Kingston Carers Network Young carers </a:t>
            </a:r>
          </a:p>
          <a:p>
            <a:pPr marL="285750" marR="0" lvl="0" indent="-285750" algn="l" defTabSz="685562" rtl="0" fontAlgn="auto" hangingPunct="1">
              <a:lnSpc>
                <a:spcPct val="100000"/>
              </a:lnSpc>
              <a:spcBef>
                <a:spcPts val="20"/>
              </a:spcBef>
              <a:spcAft>
                <a:spcPts val="0"/>
              </a:spcAft>
              <a:buSzPct val="100000"/>
              <a:buFont typeface="Arial"/>
              <a:buChar char="•"/>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a:cs typeface="Arial"/>
              </a:rPr>
              <a:t>Kingston Churches Action on Homlessness </a:t>
            </a:r>
          </a:p>
          <a:p>
            <a:pPr marL="285750" marR="0" lvl="0" indent="-285750" algn="l" defTabSz="685562" rtl="0" fontAlgn="auto" hangingPunct="1">
              <a:lnSpc>
                <a:spcPct val="100000"/>
              </a:lnSpc>
              <a:spcBef>
                <a:spcPts val="20"/>
              </a:spcBef>
              <a:spcAft>
                <a:spcPts val="0"/>
              </a:spcAft>
              <a:buSzPct val="100000"/>
              <a:buFont typeface="Arial"/>
              <a:buChar char="•"/>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a:cs typeface="Arial"/>
              </a:rPr>
              <a:t>Kingston Mencap  </a:t>
            </a:r>
            <a:endParaRPr lang="en-GB" sz="1800" b="0" i="0" u="none" strike="noStrike" kern="1200" cap="none" spc="0" baseline="0">
              <a:solidFill>
                <a:srgbClr val="000000"/>
              </a:solidFill>
              <a:uFillTx/>
              <a:latin typeface="Calibri"/>
              <a:ea typeface="Calibri"/>
              <a:cs typeface="Calibri"/>
            </a:endParaRPr>
          </a:p>
          <a:p>
            <a:pPr marL="285750" marR="0" lvl="0" indent="-285750" algn="l" defTabSz="685562" rtl="0" fontAlgn="auto" hangingPunct="1">
              <a:lnSpc>
                <a:spcPct val="100000"/>
              </a:lnSpc>
              <a:spcBef>
                <a:spcPts val="20"/>
              </a:spcBef>
              <a:spcAft>
                <a:spcPts val="0"/>
              </a:spcAft>
              <a:buSzPct val="100000"/>
              <a:buFont typeface="Arial"/>
              <a:buChar char="•"/>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a:cs typeface="Arial"/>
              </a:rPr>
              <a:t>Korean Senior Citizens UK </a:t>
            </a:r>
          </a:p>
          <a:p>
            <a:pPr marL="285750" marR="0" lvl="0" indent="-285750" algn="l" defTabSz="685562" rtl="0" fontAlgn="auto" hangingPunct="1">
              <a:lnSpc>
                <a:spcPct val="100000"/>
              </a:lnSpc>
              <a:spcBef>
                <a:spcPts val="20"/>
              </a:spcBef>
              <a:spcAft>
                <a:spcPts val="0"/>
              </a:spcAft>
              <a:buSzPct val="100000"/>
              <a:buFont typeface="Arial"/>
              <a:buChar char="•"/>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a:cs typeface="Arial"/>
              </a:rPr>
              <a:t>Namaste Kingston CIC</a:t>
            </a:r>
          </a:p>
          <a:p>
            <a:pPr marL="285750" marR="0" lvl="0" indent="-285750" algn="l" defTabSz="685562" rtl="0" fontAlgn="auto" hangingPunct="1">
              <a:lnSpc>
                <a:spcPct val="100000"/>
              </a:lnSpc>
              <a:spcBef>
                <a:spcPts val="400"/>
              </a:spcBef>
              <a:spcAft>
                <a:spcPts val="0"/>
              </a:spcAft>
              <a:buSzPct val="100000"/>
              <a:buFont typeface="Arial"/>
              <a:buChar char="•"/>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a:cs typeface="Arial"/>
              </a:rPr>
              <a:t>RBKares </a:t>
            </a:r>
          </a:p>
        </p:txBody>
      </p:sp>
      <p:pic>
        <p:nvPicPr>
          <p:cNvPr id="6" name="Picture 5" descr="RBKares">
            <a:extLst>
              <a:ext uri="{FF2B5EF4-FFF2-40B4-BE49-F238E27FC236}">
                <a16:creationId xmlns:a16="http://schemas.microsoft.com/office/drawing/2014/main" id="{09FD84BA-C811-E100-A41D-A91A6E80E234}"/>
              </a:ext>
            </a:extLst>
          </p:cNvPr>
          <p:cNvPicPr>
            <a:picLocks noChangeAspect="1"/>
          </p:cNvPicPr>
          <p:nvPr/>
        </p:nvPicPr>
        <p:blipFill>
          <a:blip r:embed="rId3"/>
          <a:stretch>
            <a:fillRect/>
          </a:stretch>
        </p:blipFill>
        <p:spPr>
          <a:xfrm>
            <a:off x="7803261" y="2789934"/>
            <a:ext cx="1334850" cy="1329546"/>
          </a:xfrm>
          <a:prstGeom prst="rect">
            <a:avLst/>
          </a:prstGeom>
          <a:noFill/>
          <a:ln cap="flat">
            <a:noFill/>
          </a:ln>
        </p:spPr>
      </p:pic>
      <p:pic>
        <p:nvPicPr>
          <p:cNvPr id="7" name="Picture 7" descr="Kingston Carers Network logo">
            <a:extLst>
              <a:ext uri="{FF2B5EF4-FFF2-40B4-BE49-F238E27FC236}">
                <a16:creationId xmlns:a16="http://schemas.microsoft.com/office/drawing/2014/main" id="{C5CCC3EC-B201-82A2-4184-53FC024B0430}"/>
              </a:ext>
            </a:extLst>
          </p:cNvPr>
          <p:cNvPicPr>
            <a:picLocks noChangeAspect="1"/>
          </p:cNvPicPr>
          <p:nvPr/>
        </p:nvPicPr>
        <p:blipFill>
          <a:blip r:embed="rId4"/>
          <a:stretch>
            <a:fillRect/>
          </a:stretch>
        </p:blipFill>
        <p:spPr>
          <a:xfrm>
            <a:off x="6418255" y="4066958"/>
            <a:ext cx="2720339" cy="451485"/>
          </a:xfrm>
          <a:prstGeom prst="rect">
            <a:avLst/>
          </a:prstGeom>
          <a:noFill/>
          <a:ln cap="flat">
            <a:noFill/>
          </a:ln>
        </p:spPr>
      </p:pic>
      <p:pic>
        <p:nvPicPr>
          <p:cNvPr id="8" name="Picture 9" descr="Kingston Churches Action on Homelessness logo">
            <a:extLst>
              <a:ext uri="{FF2B5EF4-FFF2-40B4-BE49-F238E27FC236}">
                <a16:creationId xmlns:a16="http://schemas.microsoft.com/office/drawing/2014/main" id="{E8B8AE71-0124-A681-0216-D90C82A1A313}"/>
              </a:ext>
            </a:extLst>
          </p:cNvPr>
          <p:cNvPicPr>
            <a:picLocks noChangeAspect="1"/>
          </p:cNvPicPr>
          <p:nvPr/>
        </p:nvPicPr>
        <p:blipFill>
          <a:blip r:embed="rId5"/>
          <a:stretch>
            <a:fillRect/>
          </a:stretch>
        </p:blipFill>
        <p:spPr>
          <a:xfrm>
            <a:off x="7551243" y="1866134"/>
            <a:ext cx="1482745" cy="923800"/>
          </a:xfrm>
          <a:prstGeom prst="rect">
            <a:avLst/>
          </a:prstGeom>
          <a:noFill/>
          <a:ln cap="flat">
            <a:noFill/>
          </a:ln>
        </p:spPr>
      </p:pic>
      <p:pic>
        <p:nvPicPr>
          <p:cNvPr id="9" name="Picture 11" descr="Kingston Mencap logo">
            <a:extLst>
              <a:ext uri="{FF2B5EF4-FFF2-40B4-BE49-F238E27FC236}">
                <a16:creationId xmlns:a16="http://schemas.microsoft.com/office/drawing/2014/main" id="{BC46FAEA-FAD5-37FD-08D8-8D510849EE1D}"/>
              </a:ext>
            </a:extLst>
          </p:cNvPr>
          <p:cNvPicPr>
            <a:picLocks noChangeAspect="1"/>
          </p:cNvPicPr>
          <p:nvPr/>
        </p:nvPicPr>
        <p:blipFill>
          <a:blip r:embed="rId6"/>
          <a:stretch>
            <a:fillRect/>
          </a:stretch>
        </p:blipFill>
        <p:spPr>
          <a:xfrm>
            <a:off x="6223945" y="3249896"/>
            <a:ext cx="1554480" cy="817062"/>
          </a:xfrm>
          <a:prstGeom prst="rect">
            <a:avLst/>
          </a:prstGeom>
          <a:noFill/>
          <a:ln cap="flat">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164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C22D5-AC21-8B92-32AB-DA345C9A665E}"/>
              </a:ext>
            </a:extLst>
          </p:cNvPr>
          <p:cNvSpPr txBox="1">
            <a:spLocks noGrp="1"/>
          </p:cNvSpPr>
          <p:nvPr>
            <p:ph type="title"/>
          </p:nvPr>
        </p:nvSpPr>
        <p:spPr>
          <a:xfrm>
            <a:off x="363309" y="216685"/>
            <a:ext cx="7266041" cy="827285"/>
          </a:xfrm>
        </p:spPr>
        <p:txBody>
          <a:bodyPr/>
          <a:lstStyle/>
          <a:p>
            <a:pPr lvl="0"/>
            <a:r>
              <a:rPr lang="en-GB" b="1">
                <a:solidFill>
                  <a:srgbClr val="00827B"/>
                </a:solidFill>
              </a:rPr>
              <a:t>What did groups do? </a:t>
            </a:r>
          </a:p>
        </p:txBody>
      </p:sp>
      <p:sp>
        <p:nvSpPr>
          <p:cNvPr id="3" name="Content Placeholder 2">
            <a:extLst>
              <a:ext uri="{FF2B5EF4-FFF2-40B4-BE49-F238E27FC236}">
                <a16:creationId xmlns:a16="http://schemas.microsoft.com/office/drawing/2014/main" id="{605D72DD-F33E-5B31-4021-A9B5207A7981}"/>
              </a:ext>
            </a:extLst>
          </p:cNvPr>
          <p:cNvSpPr txBox="1">
            <a:spLocks noGrp="1"/>
          </p:cNvSpPr>
          <p:nvPr>
            <p:ph idx="1"/>
          </p:nvPr>
        </p:nvSpPr>
        <p:spPr>
          <a:xfrm>
            <a:off x="363309" y="946019"/>
            <a:ext cx="8293159" cy="2111998"/>
          </a:xfrm>
        </p:spPr>
        <p:txBody>
          <a:bodyPr/>
          <a:lstStyle/>
          <a:p>
            <a:pPr marL="0" lvl="0" indent="0">
              <a:buNone/>
            </a:pPr>
            <a:r>
              <a:rPr lang="en-GB" sz="1600">
                <a:latin typeface="Arial"/>
                <a:cs typeface="Arial"/>
              </a:rPr>
              <a:t>Community groups held a variety of activities to share information about how to access the right health care and how to look after yourself during winter. </a:t>
            </a:r>
          </a:p>
          <a:p>
            <a:pPr marL="0" lvl="0" indent="0">
              <a:buNone/>
            </a:pPr>
            <a:r>
              <a:rPr lang="en-GB" sz="1600">
                <a:latin typeface="Arial"/>
                <a:cs typeface="Arial"/>
              </a:rPr>
              <a:t>Activities included </a:t>
            </a:r>
          </a:p>
          <a:p>
            <a:pPr lvl="0"/>
            <a:r>
              <a:rPr lang="en-GB" sz="1600">
                <a:latin typeface="Arial"/>
                <a:cs typeface="Arial"/>
              </a:rPr>
              <a:t>Yoga </a:t>
            </a:r>
          </a:p>
          <a:p>
            <a:pPr lvl="0"/>
            <a:r>
              <a:rPr lang="en-GB" sz="1600">
                <a:latin typeface="Arial"/>
                <a:cs typeface="Arial"/>
              </a:rPr>
              <a:t>Mindfulness</a:t>
            </a:r>
          </a:p>
          <a:p>
            <a:pPr lvl="0"/>
            <a:r>
              <a:rPr lang="en-GB" sz="1600">
                <a:latin typeface="Arial"/>
                <a:cs typeface="Arial"/>
              </a:rPr>
              <a:t>Line dancing </a:t>
            </a:r>
          </a:p>
          <a:p>
            <a:pPr lvl="0"/>
            <a:r>
              <a:rPr lang="en-US" sz="1600">
                <a:latin typeface="Arial"/>
                <a:cs typeface="Arial"/>
              </a:rPr>
              <a:t>Financial awareness</a:t>
            </a:r>
          </a:p>
          <a:p>
            <a:pPr marL="0" lvl="0" indent="0">
              <a:buNone/>
            </a:pPr>
            <a:endParaRPr lang="en-US" sz="1800">
              <a:latin typeface="Arial"/>
              <a:cs typeface="Arial"/>
            </a:endParaRPr>
          </a:p>
        </p:txBody>
      </p:sp>
      <p:sp>
        <p:nvSpPr>
          <p:cNvPr id="4" name="Slide Number Placeholder 3">
            <a:extLst>
              <a:ext uri="{FF2B5EF4-FFF2-40B4-BE49-F238E27FC236}">
                <a16:creationId xmlns:a16="http://schemas.microsoft.com/office/drawing/2014/main" id="{C1EA955D-C424-9332-CEFE-5F577B7A32C5}"/>
              </a:ext>
            </a:extLst>
          </p:cNvPr>
          <p:cNvSpPr txBox="1"/>
          <p:nvPr/>
        </p:nvSpPr>
        <p:spPr>
          <a:xfrm>
            <a:off x="7044354" y="4821548"/>
            <a:ext cx="2057400" cy="273926"/>
          </a:xfrm>
          <a:prstGeom prst="rect">
            <a:avLst/>
          </a:prstGeom>
          <a:noFill/>
          <a:ln cap="flat">
            <a:noFill/>
          </a:ln>
        </p:spPr>
        <p:txBody>
          <a:bodyPr vert="horz" wrap="square" lIns="91440" tIns="45720" rIns="91440" bIns="45720" anchor="ctr" anchorCtr="0" compatLnSpc="1">
            <a:noAutofit/>
          </a:bodyPr>
          <a:lstStyle/>
          <a:p>
            <a:pPr marL="0" marR="0" lvl="0" indent="0" algn="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B10019DD-7D99-448E-9814-2465FC8FC482}" type="slidenum">
              <a:t>5</a:t>
            </a:fld>
            <a:endParaRPr lang="en-GB" sz="675" b="0" i="0" u="none" strike="noStrike" kern="1200" cap="none" spc="0" baseline="0">
              <a:solidFill>
                <a:srgbClr val="898989"/>
              </a:solidFill>
              <a:uFillTx/>
              <a:latin typeface="Calibri"/>
            </a:endParaRPr>
          </a:p>
        </p:txBody>
      </p:sp>
      <p:pic>
        <p:nvPicPr>
          <p:cNvPr id="5" name="Picture 5" descr="RBKares">
            <a:extLst>
              <a:ext uri="{FF2B5EF4-FFF2-40B4-BE49-F238E27FC236}">
                <a16:creationId xmlns:a16="http://schemas.microsoft.com/office/drawing/2014/main" id="{D793740F-3C0A-1530-2679-6722D1DDD101}"/>
              </a:ext>
            </a:extLst>
          </p:cNvPr>
          <p:cNvPicPr>
            <a:picLocks noChangeAspect="1"/>
          </p:cNvPicPr>
          <p:nvPr/>
        </p:nvPicPr>
        <p:blipFill>
          <a:blip r:embed="rId2"/>
          <a:stretch>
            <a:fillRect/>
          </a:stretch>
        </p:blipFill>
        <p:spPr>
          <a:xfrm>
            <a:off x="7803261" y="2789934"/>
            <a:ext cx="1334850" cy="1329546"/>
          </a:xfrm>
          <a:prstGeom prst="rect">
            <a:avLst/>
          </a:prstGeom>
          <a:noFill/>
          <a:ln cap="flat">
            <a:noFill/>
          </a:ln>
        </p:spPr>
      </p:pic>
      <p:pic>
        <p:nvPicPr>
          <p:cNvPr id="6" name="Picture 6" descr="Kingston Carers Network logo">
            <a:extLst>
              <a:ext uri="{FF2B5EF4-FFF2-40B4-BE49-F238E27FC236}">
                <a16:creationId xmlns:a16="http://schemas.microsoft.com/office/drawing/2014/main" id="{C712BE9F-7F76-4D20-FF33-AD9A9D1504E4}"/>
              </a:ext>
            </a:extLst>
          </p:cNvPr>
          <p:cNvPicPr>
            <a:picLocks noChangeAspect="1"/>
          </p:cNvPicPr>
          <p:nvPr/>
        </p:nvPicPr>
        <p:blipFill>
          <a:blip r:embed="rId3"/>
          <a:stretch>
            <a:fillRect/>
          </a:stretch>
        </p:blipFill>
        <p:spPr>
          <a:xfrm>
            <a:off x="6418255" y="4066958"/>
            <a:ext cx="2720339" cy="451485"/>
          </a:xfrm>
          <a:prstGeom prst="rect">
            <a:avLst/>
          </a:prstGeom>
          <a:noFill/>
          <a:ln cap="flat">
            <a:noFill/>
          </a:ln>
        </p:spPr>
      </p:pic>
      <p:pic>
        <p:nvPicPr>
          <p:cNvPr id="7" name="Picture 7" descr="Kingston Churches Action on Homelessness logo">
            <a:extLst>
              <a:ext uri="{FF2B5EF4-FFF2-40B4-BE49-F238E27FC236}">
                <a16:creationId xmlns:a16="http://schemas.microsoft.com/office/drawing/2014/main" id="{19ED8C6A-2FB3-EAE3-EB45-8E3467AE2307}"/>
              </a:ext>
            </a:extLst>
          </p:cNvPr>
          <p:cNvPicPr>
            <a:picLocks noChangeAspect="1"/>
          </p:cNvPicPr>
          <p:nvPr/>
        </p:nvPicPr>
        <p:blipFill>
          <a:blip r:embed="rId4"/>
          <a:stretch>
            <a:fillRect/>
          </a:stretch>
        </p:blipFill>
        <p:spPr>
          <a:xfrm>
            <a:off x="7551243" y="1866134"/>
            <a:ext cx="1482745" cy="923800"/>
          </a:xfrm>
          <a:prstGeom prst="rect">
            <a:avLst/>
          </a:prstGeom>
          <a:noFill/>
          <a:ln cap="flat">
            <a:noFill/>
          </a:ln>
        </p:spPr>
      </p:pic>
      <p:pic>
        <p:nvPicPr>
          <p:cNvPr id="8" name="Picture 8" descr="Kingston Mencap logo">
            <a:extLst>
              <a:ext uri="{FF2B5EF4-FFF2-40B4-BE49-F238E27FC236}">
                <a16:creationId xmlns:a16="http://schemas.microsoft.com/office/drawing/2014/main" id="{A0FDF6EF-C127-79F6-0AB6-14EC467D8455}"/>
              </a:ext>
            </a:extLst>
          </p:cNvPr>
          <p:cNvPicPr>
            <a:picLocks noChangeAspect="1"/>
          </p:cNvPicPr>
          <p:nvPr/>
        </p:nvPicPr>
        <p:blipFill>
          <a:blip r:embed="rId5"/>
          <a:stretch>
            <a:fillRect/>
          </a:stretch>
        </p:blipFill>
        <p:spPr>
          <a:xfrm>
            <a:off x="6223945" y="3249896"/>
            <a:ext cx="1554480" cy="817062"/>
          </a:xfrm>
          <a:prstGeom prst="rect">
            <a:avLst/>
          </a:prstGeom>
          <a:noFill/>
          <a:ln cap="flat">
            <a:noFill/>
          </a:ln>
        </p:spPr>
      </p:pic>
      <p:sp>
        <p:nvSpPr>
          <p:cNvPr id="9" name="TextBox 9">
            <a:extLst>
              <a:ext uri="{FF2B5EF4-FFF2-40B4-BE49-F238E27FC236}">
                <a16:creationId xmlns:a16="http://schemas.microsoft.com/office/drawing/2014/main" id="{2703392B-33A9-D159-61E2-CDA82449ABAC}"/>
              </a:ext>
            </a:extLst>
          </p:cNvPr>
          <p:cNvSpPr txBox="1"/>
          <p:nvPr/>
        </p:nvSpPr>
        <p:spPr>
          <a:xfrm>
            <a:off x="320917" y="2918975"/>
            <a:ext cx="6072502" cy="1815879"/>
          </a:xfrm>
          <a:prstGeom prst="rect">
            <a:avLst/>
          </a:prstGeom>
          <a:noFill/>
          <a:ln cap="flat">
            <a:noFill/>
          </a:ln>
        </p:spPr>
        <p:txBody>
          <a:bodyPr vert="horz" wrap="square" lIns="91440" tIns="45720" rIns="91440" bIns="45720" anchor="t" anchorCtr="0" compatLnSpc="1">
            <a:spAutoFit/>
          </a:bodyPr>
          <a:lstStyle/>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00000"/>
                </a:solidFill>
                <a:uFillTx/>
                <a:latin typeface="Arial"/>
                <a:cs typeface="Arial"/>
              </a:rPr>
              <a:t>Other groups used the funding to add to their usual sessions and</a:t>
            </a:r>
            <a:r>
              <a:rPr lang="en-GB" sz="1600" b="0" i="0" u="none" strike="noStrike" kern="1200" cap="none" spc="0" baseline="0">
                <a:solidFill>
                  <a:srgbClr val="000000"/>
                </a:solidFill>
                <a:uFillTx/>
                <a:latin typeface="Arial"/>
                <a:cs typeface="Arial"/>
              </a:rPr>
              <a:t> have more of a health focus. E.g. RBKares monthly wellbeing days at the Cambridge Road Estate and Kingston Mencap’s weekly clubs. </a:t>
            </a: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600" b="0" i="0" u="none" strike="noStrike" kern="1200" cap="none" spc="0" baseline="0">
              <a:solidFill>
                <a:srgbClr val="000000"/>
              </a:solidFill>
              <a:uFillTx/>
              <a:latin typeface="Arial"/>
              <a:cs typeface="Arial"/>
            </a:endParaRP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0" i="0" u="none" strike="noStrike" kern="1200" cap="none" spc="0" baseline="0">
                <a:solidFill>
                  <a:srgbClr val="000000"/>
                </a:solidFill>
                <a:uFillTx/>
                <a:latin typeface="Arial"/>
                <a:ea typeface="Calibri"/>
                <a:cs typeface="Arial"/>
              </a:rPr>
              <a:t>Leaflets and information on how to stay well during winter was shared at all events. </a:t>
            </a:r>
            <a:endParaRPr lang="en-GB" sz="1600" b="0" i="0" u="none" strike="noStrike" kern="1200" cap="none" spc="0" baseline="0">
              <a:solidFill>
                <a:srgbClr val="000000"/>
              </a:solidFill>
              <a:uFillTx/>
              <a:latin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13">
    <p:spTree>
      <p:nvGrpSpPr>
        <p:cNvPr id="1" name=""/>
        <p:cNvGrpSpPr/>
        <p:nvPr/>
      </p:nvGrpSpPr>
      <p:grpSpPr>
        <a:xfrm>
          <a:off x="0" y="0"/>
          <a:ext cx="0" cy="0"/>
          <a:chOff x="0" y="0"/>
          <a:chExt cx="0" cy="0"/>
        </a:xfrm>
      </p:grpSpPr>
      <p:pic>
        <p:nvPicPr>
          <p:cNvPr id="2" name="Picture 10">
            <a:extLst>
              <a:ext uri="{FF2B5EF4-FFF2-40B4-BE49-F238E27FC236}">
                <a16:creationId xmlns:a16="http://schemas.microsoft.com/office/drawing/2014/main" id="{0D2250C0-8E7E-298D-BB2F-54B4E84D1277}"/>
              </a:ext>
            </a:extLst>
          </p:cNvPr>
          <p:cNvPicPr>
            <a:picLocks noChangeAspect="1"/>
          </p:cNvPicPr>
          <p:nvPr/>
        </p:nvPicPr>
        <p:blipFill>
          <a:blip r:embed="rId2"/>
          <a:srcRect/>
          <a:stretch>
            <a:fillRect/>
          </a:stretch>
        </p:blipFill>
        <p:spPr>
          <a:xfrm rot="178247">
            <a:off x="1848377" y="3558351"/>
            <a:ext cx="2694700" cy="1517922"/>
          </a:xfrm>
          <a:prstGeom prst="rect">
            <a:avLst/>
          </a:prstGeom>
          <a:noFill/>
          <a:ln cap="flat">
            <a:noFill/>
          </a:ln>
        </p:spPr>
      </p:pic>
      <p:pic>
        <p:nvPicPr>
          <p:cNvPr id="3" name="Picture 14">
            <a:extLst>
              <a:ext uri="{FF2B5EF4-FFF2-40B4-BE49-F238E27FC236}">
                <a16:creationId xmlns:a16="http://schemas.microsoft.com/office/drawing/2014/main" id="{0909AA98-E4C8-3C72-931D-5357132183A6}"/>
              </a:ext>
            </a:extLst>
          </p:cNvPr>
          <p:cNvPicPr>
            <a:picLocks noChangeAspect="1"/>
          </p:cNvPicPr>
          <p:nvPr/>
        </p:nvPicPr>
        <p:blipFill>
          <a:blip r:embed="rId3"/>
          <a:srcRect/>
          <a:stretch>
            <a:fillRect/>
          </a:stretch>
        </p:blipFill>
        <p:spPr>
          <a:xfrm rot="603050">
            <a:off x="217653" y="128958"/>
            <a:ext cx="2496732" cy="1405569"/>
          </a:xfrm>
          <a:prstGeom prst="rect">
            <a:avLst/>
          </a:prstGeom>
          <a:noFill/>
          <a:ln cap="flat">
            <a:noFill/>
          </a:ln>
        </p:spPr>
      </p:pic>
      <p:sp>
        <p:nvSpPr>
          <p:cNvPr id="4" name="Slide Number Placeholder 3">
            <a:extLst>
              <a:ext uri="{FF2B5EF4-FFF2-40B4-BE49-F238E27FC236}">
                <a16:creationId xmlns:a16="http://schemas.microsoft.com/office/drawing/2014/main" id="{B972806E-1C41-33E6-C572-DCF9D05F2FA8}"/>
              </a:ext>
            </a:extLst>
          </p:cNvPr>
          <p:cNvSpPr txBox="1"/>
          <p:nvPr/>
        </p:nvSpPr>
        <p:spPr>
          <a:xfrm>
            <a:off x="7044354" y="4821548"/>
            <a:ext cx="2057400" cy="273926"/>
          </a:xfrm>
          <a:prstGeom prst="rect">
            <a:avLst/>
          </a:prstGeom>
          <a:noFill/>
          <a:ln cap="flat">
            <a:noFill/>
          </a:ln>
        </p:spPr>
        <p:txBody>
          <a:bodyPr vert="horz" wrap="square" lIns="91440" tIns="45720" rIns="91440" bIns="45720" anchor="ctr" anchorCtr="0" compatLnSpc="1">
            <a:noAutofit/>
          </a:bodyPr>
          <a:lstStyle/>
          <a:p>
            <a:pPr marL="0" marR="0" lvl="0" indent="0" algn="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BF88E55-120D-498C-8757-0CF33110B36E}" type="slidenum">
              <a:t>6</a:t>
            </a:fld>
            <a:endParaRPr lang="en-GB" sz="675" b="0" i="0" u="none" strike="noStrike" kern="1200" cap="none" spc="0" baseline="0">
              <a:solidFill>
                <a:srgbClr val="898989"/>
              </a:solidFill>
              <a:uFillTx/>
              <a:latin typeface="Calibri"/>
            </a:endParaRPr>
          </a:p>
        </p:txBody>
      </p:sp>
      <p:pic>
        <p:nvPicPr>
          <p:cNvPr id="5" name="Picture 1" descr="A blue and white logo&#10;&#10;Description automatically generated">
            <a:extLst>
              <a:ext uri="{FF2B5EF4-FFF2-40B4-BE49-F238E27FC236}">
                <a16:creationId xmlns:a16="http://schemas.microsoft.com/office/drawing/2014/main" id="{1B2B74E3-1222-E181-349A-D26F5814430A}"/>
              </a:ext>
            </a:extLst>
          </p:cNvPr>
          <p:cNvPicPr>
            <a:picLocks noChangeAspect="1"/>
          </p:cNvPicPr>
          <p:nvPr/>
        </p:nvPicPr>
        <p:blipFill>
          <a:blip r:embed="rId4"/>
          <a:stretch>
            <a:fillRect/>
          </a:stretch>
        </p:blipFill>
        <p:spPr>
          <a:xfrm>
            <a:off x="7428448" y="257120"/>
            <a:ext cx="1301255" cy="836840"/>
          </a:xfrm>
          <a:prstGeom prst="rect">
            <a:avLst/>
          </a:prstGeom>
          <a:noFill/>
          <a:ln cap="flat">
            <a:noFill/>
          </a:ln>
        </p:spPr>
      </p:pic>
      <p:pic>
        <p:nvPicPr>
          <p:cNvPr id="6" name="Picture 2">
            <a:extLst>
              <a:ext uri="{FF2B5EF4-FFF2-40B4-BE49-F238E27FC236}">
                <a16:creationId xmlns:a16="http://schemas.microsoft.com/office/drawing/2014/main" id="{C6B06645-C3B1-3114-A0D7-24B7AB4C398A}"/>
              </a:ext>
            </a:extLst>
          </p:cNvPr>
          <p:cNvPicPr>
            <a:picLocks noChangeAspect="1"/>
          </p:cNvPicPr>
          <p:nvPr/>
        </p:nvPicPr>
        <p:blipFill>
          <a:blip r:embed="rId5"/>
          <a:stretch>
            <a:fillRect/>
          </a:stretch>
        </p:blipFill>
        <p:spPr>
          <a:xfrm rot="1788557">
            <a:off x="2419493" y="1842415"/>
            <a:ext cx="2696913" cy="2023896"/>
          </a:xfrm>
          <a:prstGeom prst="rect">
            <a:avLst/>
          </a:prstGeom>
          <a:noFill/>
          <a:ln cap="flat">
            <a:noFill/>
          </a:ln>
        </p:spPr>
      </p:pic>
      <p:pic>
        <p:nvPicPr>
          <p:cNvPr id="7" name="Picture 6">
            <a:extLst>
              <a:ext uri="{FF2B5EF4-FFF2-40B4-BE49-F238E27FC236}">
                <a16:creationId xmlns:a16="http://schemas.microsoft.com/office/drawing/2014/main" id="{9307BF61-E2D1-4221-154C-A9407C1A2ECA}"/>
              </a:ext>
            </a:extLst>
          </p:cNvPr>
          <p:cNvPicPr>
            <a:picLocks noChangeAspect="1"/>
          </p:cNvPicPr>
          <p:nvPr/>
        </p:nvPicPr>
        <p:blipFill>
          <a:blip r:embed="rId6"/>
          <a:stretch>
            <a:fillRect/>
          </a:stretch>
        </p:blipFill>
        <p:spPr>
          <a:xfrm rot="21113816">
            <a:off x="6879992" y="82671"/>
            <a:ext cx="1950561" cy="2599657"/>
          </a:xfrm>
          <a:prstGeom prst="rect">
            <a:avLst/>
          </a:prstGeom>
          <a:noFill/>
          <a:ln cap="flat">
            <a:noFill/>
          </a:ln>
        </p:spPr>
      </p:pic>
      <p:pic>
        <p:nvPicPr>
          <p:cNvPr id="8" name="Picture 11">
            <a:extLst>
              <a:ext uri="{FF2B5EF4-FFF2-40B4-BE49-F238E27FC236}">
                <a16:creationId xmlns:a16="http://schemas.microsoft.com/office/drawing/2014/main" id="{5337D23B-64A8-E3D6-3261-0CAEB163FAB0}"/>
              </a:ext>
            </a:extLst>
          </p:cNvPr>
          <p:cNvPicPr>
            <a:picLocks noChangeAspect="1"/>
          </p:cNvPicPr>
          <p:nvPr/>
        </p:nvPicPr>
        <p:blipFill>
          <a:blip r:embed="rId7"/>
          <a:srcRect r="18527"/>
          <a:stretch>
            <a:fillRect/>
          </a:stretch>
        </p:blipFill>
        <p:spPr>
          <a:xfrm rot="21132723">
            <a:off x="2150422" y="109170"/>
            <a:ext cx="2677326" cy="1849950"/>
          </a:xfrm>
          <a:prstGeom prst="rect">
            <a:avLst/>
          </a:prstGeom>
          <a:noFill/>
          <a:ln cap="flat">
            <a:noFill/>
          </a:ln>
        </p:spPr>
      </p:pic>
      <p:pic>
        <p:nvPicPr>
          <p:cNvPr id="9" name="Picture 12">
            <a:extLst>
              <a:ext uri="{FF2B5EF4-FFF2-40B4-BE49-F238E27FC236}">
                <a16:creationId xmlns:a16="http://schemas.microsoft.com/office/drawing/2014/main" id="{18391E71-4C12-B047-AF87-71BBB2325C05}"/>
              </a:ext>
            </a:extLst>
          </p:cNvPr>
          <p:cNvPicPr>
            <a:picLocks noChangeAspect="1"/>
          </p:cNvPicPr>
          <p:nvPr/>
        </p:nvPicPr>
        <p:blipFill>
          <a:blip r:embed="rId8"/>
          <a:srcRect/>
          <a:stretch>
            <a:fillRect/>
          </a:stretch>
        </p:blipFill>
        <p:spPr>
          <a:xfrm rot="21163732">
            <a:off x="8303" y="1275131"/>
            <a:ext cx="2487204" cy="2460156"/>
          </a:xfrm>
          <a:prstGeom prst="rect">
            <a:avLst/>
          </a:prstGeom>
          <a:noFill/>
          <a:ln cap="flat">
            <a:noFill/>
          </a:ln>
        </p:spPr>
      </p:pic>
      <p:pic>
        <p:nvPicPr>
          <p:cNvPr id="10" name="Picture 8">
            <a:extLst>
              <a:ext uri="{FF2B5EF4-FFF2-40B4-BE49-F238E27FC236}">
                <a16:creationId xmlns:a16="http://schemas.microsoft.com/office/drawing/2014/main" id="{D9AD91CC-4E15-76F1-6114-0D5F60A88043}"/>
              </a:ext>
            </a:extLst>
          </p:cNvPr>
          <p:cNvPicPr>
            <a:picLocks noChangeAspect="1"/>
          </p:cNvPicPr>
          <p:nvPr/>
        </p:nvPicPr>
        <p:blipFill>
          <a:blip r:embed="rId9"/>
          <a:stretch>
            <a:fillRect/>
          </a:stretch>
        </p:blipFill>
        <p:spPr>
          <a:xfrm rot="701885">
            <a:off x="6942197" y="1959240"/>
            <a:ext cx="1919993" cy="2559981"/>
          </a:xfrm>
          <a:prstGeom prst="rect">
            <a:avLst/>
          </a:prstGeom>
          <a:noFill/>
          <a:ln cap="flat">
            <a:noFill/>
          </a:ln>
        </p:spPr>
      </p:pic>
      <p:sp>
        <p:nvSpPr>
          <p:cNvPr id="11" name="AutoShape 2">
            <a:extLst>
              <a:ext uri="{FF2B5EF4-FFF2-40B4-BE49-F238E27FC236}">
                <a16:creationId xmlns:a16="http://schemas.microsoft.com/office/drawing/2014/main" id="{1699DD5A-FBF5-8366-202A-A69977913A79}"/>
              </a:ext>
            </a:extLst>
          </p:cNvPr>
          <p:cNvSpPr/>
          <p:nvPr/>
        </p:nvSpPr>
        <p:spPr>
          <a:xfrm>
            <a:off x="3084646" y="2419346"/>
            <a:ext cx="1639756" cy="1639756"/>
          </a:xfrm>
          <a:prstGeom prst="rect">
            <a:avLst/>
          </a:prstGeom>
          <a:noFill/>
          <a:ln cap="flat">
            <a:noFill/>
            <a:prstDash val="solid"/>
          </a:ln>
        </p:spPr>
        <p:txBody>
          <a:bodyPr vert="horz" wrap="square" lIns="91440" tIns="45720" rIns="91440" bIns="45720" anchor="t" anchorCtr="0" compatLnSpc="1">
            <a:noAutofit/>
          </a:bodyPr>
          <a:lstStyle/>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350" b="0" i="0" u="none" strike="noStrike" kern="1200" cap="none" spc="0" baseline="0">
              <a:solidFill>
                <a:srgbClr val="000000"/>
              </a:solidFill>
              <a:uFillTx/>
              <a:latin typeface="Calibri"/>
            </a:endParaRPr>
          </a:p>
        </p:txBody>
      </p:sp>
      <p:pic>
        <p:nvPicPr>
          <p:cNvPr id="12" name="Picture 16">
            <a:extLst>
              <a:ext uri="{FF2B5EF4-FFF2-40B4-BE49-F238E27FC236}">
                <a16:creationId xmlns:a16="http://schemas.microsoft.com/office/drawing/2014/main" id="{1857AD9F-C13E-ACF4-34EF-4EF21D6BC678}"/>
              </a:ext>
            </a:extLst>
          </p:cNvPr>
          <p:cNvPicPr>
            <a:picLocks noChangeAspect="1"/>
          </p:cNvPicPr>
          <p:nvPr/>
        </p:nvPicPr>
        <p:blipFill>
          <a:blip r:embed="rId10"/>
          <a:srcRect l="5478" r="15645" b="12811"/>
          <a:stretch>
            <a:fillRect/>
          </a:stretch>
        </p:blipFill>
        <p:spPr>
          <a:xfrm>
            <a:off x="-27011" y="3301669"/>
            <a:ext cx="2403930" cy="1702329"/>
          </a:xfrm>
          <a:prstGeom prst="rect">
            <a:avLst/>
          </a:prstGeom>
          <a:noFill/>
          <a:ln cap="flat">
            <a:noFill/>
          </a:ln>
        </p:spPr>
      </p:pic>
      <p:pic>
        <p:nvPicPr>
          <p:cNvPr id="13" name="Picture 4">
            <a:extLst>
              <a:ext uri="{FF2B5EF4-FFF2-40B4-BE49-F238E27FC236}">
                <a16:creationId xmlns:a16="http://schemas.microsoft.com/office/drawing/2014/main" id="{91144484-BD32-E0A6-F646-AEB2CD0EA584}"/>
              </a:ext>
            </a:extLst>
          </p:cNvPr>
          <p:cNvPicPr>
            <a:picLocks noChangeAspect="1"/>
          </p:cNvPicPr>
          <p:nvPr/>
        </p:nvPicPr>
        <p:blipFill>
          <a:blip r:embed="rId11"/>
          <a:stretch>
            <a:fillRect/>
          </a:stretch>
        </p:blipFill>
        <p:spPr>
          <a:xfrm>
            <a:off x="4558905" y="2586188"/>
            <a:ext cx="2480904" cy="2480904"/>
          </a:xfrm>
          <a:prstGeom prst="rect">
            <a:avLst/>
          </a:prstGeom>
          <a:noFill/>
          <a:ln cap="flat">
            <a:noFill/>
          </a:ln>
        </p:spPr>
      </p:pic>
      <p:pic>
        <p:nvPicPr>
          <p:cNvPr id="14" name="Picture 9">
            <a:extLst>
              <a:ext uri="{FF2B5EF4-FFF2-40B4-BE49-F238E27FC236}">
                <a16:creationId xmlns:a16="http://schemas.microsoft.com/office/drawing/2014/main" id="{FDBA189C-C49B-D646-98D9-E26ADFC4F8A3}"/>
              </a:ext>
            </a:extLst>
          </p:cNvPr>
          <p:cNvPicPr>
            <a:picLocks noChangeAspect="1"/>
          </p:cNvPicPr>
          <p:nvPr/>
        </p:nvPicPr>
        <p:blipFill>
          <a:blip r:embed="rId12"/>
          <a:srcRect/>
          <a:stretch>
            <a:fillRect/>
          </a:stretch>
        </p:blipFill>
        <p:spPr>
          <a:xfrm rot="248962">
            <a:off x="4817854" y="71360"/>
            <a:ext cx="2072542" cy="2763636"/>
          </a:xfrm>
          <a:prstGeom prst="rect">
            <a:avLst/>
          </a:prstGeom>
          <a:noFill/>
          <a:ln cap="flat">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1641">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791018A2-4234-5ABC-BF2A-93E21D8011DB}"/>
              </a:ext>
            </a:extLst>
          </p:cNvPr>
          <p:cNvSpPr txBox="1"/>
          <p:nvPr/>
        </p:nvSpPr>
        <p:spPr>
          <a:xfrm>
            <a:off x="7044354" y="4821548"/>
            <a:ext cx="2057400" cy="273926"/>
          </a:xfrm>
          <a:prstGeom prst="rect">
            <a:avLst/>
          </a:prstGeom>
          <a:noFill/>
          <a:ln cap="flat">
            <a:noFill/>
          </a:ln>
        </p:spPr>
        <p:txBody>
          <a:bodyPr vert="horz" wrap="square" lIns="91440" tIns="45720" rIns="91440" bIns="45720" anchor="ctr" anchorCtr="0" compatLnSpc="1">
            <a:noAutofit/>
          </a:bodyPr>
          <a:lstStyle/>
          <a:p>
            <a:pPr marL="0" marR="0" lvl="0" indent="0" algn="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82D334E-2127-419F-8295-D563AFFFE65F}" type="slidenum">
              <a:t>7</a:t>
            </a:fld>
            <a:endParaRPr lang="en-GB" sz="675" b="0" i="0" u="none" strike="noStrike" kern="1200" cap="none" spc="0" baseline="0">
              <a:solidFill>
                <a:srgbClr val="898989"/>
              </a:solidFill>
              <a:uFillTx/>
              <a:latin typeface="Calibri"/>
            </a:endParaRPr>
          </a:p>
        </p:txBody>
      </p:sp>
      <p:pic>
        <p:nvPicPr>
          <p:cNvPr id="3" name="Picture 1" descr="A blue and white logo&#10;&#10;Description automatically generated">
            <a:extLst>
              <a:ext uri="{FF2B5EF4-FFF2-40B4-BE49-F238E27FC236}">
                <a16:creationId xmlns:a16="http://schemas.microsoft.com/office/drawing/2014/main" id="{EE679FD1-0DFF-35BF-63D9-26E5C57B8028}"/>
              </a:ext>
            </a:extLst>
          </p:cNvPr>
          <p:cNvPicPr>
            <a:picLocks noChangeAspect="1"/>
          </p:cNvPicPr>
          <p:nvPr/>
        </p:nvPicPr>
        <p:blipFill>
          <a:blip r:embed="rId3"/>
          <a:stretch>
            <a:fillRect/>
          </a:stretch>
        </p:blipFill>
        <p:spPr>
          <a:xfrm>
            <a:off x="7428448" y="257120"/>
            <a:ext cx="1301255" cy="836840"/>
          </a:xfrm>
          <a:prstGeom prst="rect">
            <a:avLst/>
          </a:prstGeom>
          <a:noFill/>
          <a:ln cap="flat">
            <a:noFill/>
          </a:ln>
        </p:spPr>
      </p:pic>
      <p:sp>
        <p:nvSpPr>
          <p:cNvPr id="4" name="Title 13">
            <a:extLst>
              <a:ext uri="{FF2B5EF4-FFF2-40B4-BE49-F238E27FC236}">
                <a16:creationId xmlns:a16="http://schemas.microsoft.com/office/drawing/2014/main" id="{2460140A-9665-2EF3-7BBD-E3DD1DB439B1}"/>
              </a:ext>
            </a:extLst>
          </p:cNvPr>
          <p:cNvSpPr txBox="1">
            <a:spLocks noGrp="1"/>
          </p:cNvSpPr>
          <p:nvPr>
            <p:ph type="title"/>
          </p:nvPr>
        </p:nvSpPr>
        <p:spPr>
          <a:xfrm>
            <a:off x="353525" y="115488"/>
            <a:ext cx="6062691" cy="833000"/>
          </a:xfrm>
        </p:spPr>
        <p:txBody>
          <a:bodyPr/>
          <a:lstStyle/>
          <a:p>
            <a:pPr lvl="0"/>
            <a:r>
              <a:rPr lang="en-US" sz="2400" b="1">
                <a:solidFill>
                  <a:srgbClr val="00827B"/>
                </a:solidFill>
                <a:latin typeface="Arial"/>
                <a:cs typeface="Arial"/>
              </a:rPr>
              <a:t>Who we engaged with </a:t>
            </a:r>
            <a:endParaRPr lang="en-US" sz="2400" b="1">
              <a:solidFill>
                <a:srgbClr val="00827B"/>
              </a:solidFill>
            </a:endParaRPr>
          </a:p>
        </p:txBody>
      </p:sp>
      <p:pic>
        <p:nvPicPr>
          <p:cNvPr id="5" name="Picture 4" descr="A blue square with white text and pictograms&#10;&#10;Description automatically generated">
            <a:extLst>
              <a:ext uri="{FF2B5EF4-FFF2-40B4-BE49-F238E27FC236}">
                <a16:creationId xmlns:a16="http://schemas.microsoft.com/office/drawing/2014/main" id="{D57C75F4-53BB-19B7-AA31-40A18FD4562A}"/>
              </a:ext>
            </a:extLst>
          </p:cNvPr>
          <p:cNvPicPr>
            <a:picLocks noChangeAspect="1"/>
          </p:cNvPicPr>
          <p:nvPr/>
        </p:nvPicPr>
        <p:blipFill>
          <a:blip r:embed="rId4"/>
          <a:stretch>
            <a:fillRect/>
          </a:stretch>
        </p:blipFill>
        <p:spPr>
          <a:xfrm>
            <a:off x="1678262" y="995077"/>
            <a:ext cx="5787484" cy="3614614"/>
          </a:xfrm>
          <a:prstGeom prst="rect">
            <a:avLst/>
          </a:prstGeom>
          <a:noFill/>
          <a:ln cap="flat">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1643">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F0898674-D7A5-0B98-AE72-678E2E065561}"/>
              </a:ext>
            </a:extLst>
          </p:cNvPr>
          <p:cNvSpPr txBox="1"/>
          <p:nvPr/>
        </p:nvSpPr>
        <p:spPr>
          <a:xfrm>
            <a:off x="7044354" y="4821548"/>
            <a:ext cx="2057400" cy="273926"/>
          </a:xfrm>
          <a:prstGeom prst="rect">
            <a:avLst/>
          </a:prstGeom>
          <a:noFill/>
          <a:ln cap="flat">
            <a:noFill/>
          </a:ln>
        </p:spPr>
        <p:txBody>
          <a:bodyPr vert="horz" wrap="square" lIns="91440" tIns="45720" rIns="91440" bIns="45720" anchor="ctr" anchorCtr="0" compatLnSpc="1">
            <a:noAutofit/>
          </a:bodyPr>
          <a:lstStyle/>
          <a:p>
            <a:pPr marL="0" marR="0" lvl="0" indent="0" algn="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AE48E28-E37C-446C-B573-B7B97FEF86D9}" type="slidenum">
              <a:t>8</a:t>
            </a:fld>
            <a:endParaRPr lang="en-GB" sz="675" b="0" i="0" u="none" strike="noStrike" kern="1200" cap="none" spc="0" baseline="0">
              <a:solidFill>
                <a:srgbClr val="898989"/>
              </a:solidFill>
              <a:uFillTx/>
              <a:latin typeface="Calibri"/>
            </a:endParaRPr>
          </a:p>
        </p:txBody>
      </p:sp>
      <p:pic>
        <p:nvPicPr>
          <p:cNvPr id="3" name="Picture 1" descr="A blue and white logo&#10;&#10;Description automatically generated">
            <a:extLst>
              <a:ext uri="{FF2B5EF4-FFF2-40B4-BE49-F238E27FC236}">
                <a16:creationId xmlns:a16="http://schemas.microsoft.com/office/drawing/2014/main" id="{163A0899-F9C0-8382-4EE3-54CD7E6D6CC4}"/>
              </a:ext>
            </a:extLst>
          </p:cNvPr>
          <p:cNvPicPr>
            <a:picLocks noChangeAspect="1"/>
          </p:cNvPicPr>
          <p:nvPr/>
        </p:nvPicPr>
        <p:blipFill>
          <a:blip r:embed="rId2"/>
          <a:stretch>
            <a:fillRect/>
          </a:stretch>
        </p:blipFill>
        <p:spPr>
          <a:xfrm>
            <a:off x="7428448" y="257120"/>
            <a:ext cx="1301255" cy="836840"/>
          </a:xfrm>
          <a:prstGeom prst="rect">
            <a:avLst/>
          </a:prstGeom>
          <a:noFill/>
          <a:ln cap="flat">
            <a:noFill/>
          </a:ln>
        </p:spPr>
      </p:pic>
      <p:sp>
        <p:nvSpPr>
          <p:cNvPr id="4" name="Title 13">
            <a:extLst>
              <a:ext uri="{FF2B5EF4-FFF2-40B4-BE49-F238E27FC236}">
                <a16:creationId xmlns:a16="http://schemas.microsoft.com/office/drawing/2014/main" id="{A5265A89-2B3B-0926-5639-321AF633E463}"/>
              </a:ext>
            </a:extLst>
          </p:cNvPr>
          <p:cNvSpPr txBox="1">
            <a:spLocks noGrp="1"/>
          </p:cNvSpPr>
          <p:nvPr>
            <p:ph type="title"/>
          </p:nvPr>
        </p:nvSpPr>
        <p:spPr>
          <a:xfrm>
            <a:off x="363794" y="186574"/>
            <a:ext cx="6062691" cy="833000"/>
          </a:xfrm>
        </p:spPr>
        <p:txBody>
          <a:bodyPr/>
          <a:lstStyle/>
          <a:p>
            <a:pPr lvl="0"/>
            <a:r>
              <a:rPr lang="en-US" sz="2400" b="1">
                <a:solidFill>
                  <a:srgbClr val="00827B"/>
                </a:solidFill>
                <a:latin typeface="Arial"/>
                <a:cs typeface="Arial"/>
              </a:rPr>
              <a:t>What will people do next?  </a:t>
            </a:r>
            <a:endParaRPr lang="en-US" sz="2400" b="1">
              <a:solidFill>
                <a:srgbClr val="00827B"/>
              </a:solidFill>
            </a:endParaRPr>
          </a:p>
        </p:txBody>
      </p:sp>
      <p:sp>
        <p:nvSpPr>
          <p:cNvPr id="5" name="TextBox 2">
            <a:extLst>
              <a:ext uri="{FF2B5EF4-FFF2-40B4-BE49-F238E27FC236}">
                <a16:creationId xmlns:a16="http://schemas.microsoft.com/office/drawing/2014/main" id="{2962D5B4-7FB0-7DEB-BE27-E5B704F82B1B}"/>
              </a:ext>
            </a:extLst>
          </p:cNvPr>
          <p:cNvSpPr txBox="1"/>
          <p:nvPr/>
        </p:nvSpPr>
        <p:spPr>
          <a:xfrm>
            <a:off x="363794" y="1049758"/>
            <a:ext cx="4090047" cy="3631759"/>
          </a:xfrm>
          <a:prstGeom prst="rect">
            <a:avLst/>
          </a:prstGeom>
          <a:noFill/>
          <a:ln cap="flat">
            <a:noFill/>
          </a:ln>
        </p:spPr>
        <p:txBody>
          <a:bodyPr vert="horz" wrap="square" lIns="91440" tIns="45720" rIns="91440" bIns="45720" anchor="t" anchorCtr="0" compatLnSpc="1">
            <a:spAutoFit/>
          </a:bodyPr>
          <a:lstStyle/>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pitchFamily="34"/>
                <a:cs typeface="Arial" pitchFamily="34"/>
              </a:rPr>
              <a:t>As a result of the activities, participants reported they would… </a:t>
            </a: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800" b="0" i="0" u="none" strike="noStrike" kern="1200" cap="none" spc="0" baseline="0">
              <a:solidFill>
                <a:srgbClr val="000000"/>
              </a:solidFill>
              <a:uFillTx/>
              <a:latin typeface="Arial" pitchFamily="34"/>
              <a:cs typeface="Arial" pitchFamily="34"/>
            </a:endParaRPr>
          </a:p>
          <a:p>
            <a:pPr marL="285750" marR="0" lvl="0" indent="-285750" algn="l" defTabSz="685562"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pitchFamily="34"/>
                <a:cs typeface="Arial" pitchFamily="34"/>
              </a:rPr>
              <a:t>Use the NHS 111 service if needed</a:t>
            </a:r>
          </a:p>
          <a:p>
            <a:pPr marL="285750" marR="0" lvl="0" indent="-285750" algn="l" defTabSz="685562"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pitchFamily="34"/>
                <a:cs typeface="Arial" pitchFamily="34"/>
              </a:rPr>
              <a:t>Share information will family or friends</a:t>
            </a:r>
          </a:p>
          <a:p>
            <a:pPr marL="285750" marR="0" lvl="0" indent="-285750" algn="l" defTabSz="685562"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pitchFamily="34"/>
                <a:cs typeface="Arial" pitchFamily="34"/>
              </a:rPr>
              <a:t>Felt more confident to use local services </a:t>
            </a:r>
          </a:p>
          <a:p>
            <a:pPr marL="285750" marR="0" lvl="0" indent="-285750" algn="l" defTabSz="685562"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pitchFamily="34"/>
                <a:cs typeface="Arial" pitchFamily="34"/>
              </a:rPr>
              <a:t>Find out more information about, or use mental health services</a:t>
            </a:r>
          </a:p>
          <a:p>
            <a:pPr marL="285750" marR="0" lvl="0" indent="-285750" algn="l" defTabSz="685562"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800" b="0" i="0" u="none" strike="noStrike" kern="1200" cap="none" spc="0" baseline="0">
                <a:solidFill>
                  <a:srgbClr val="000000"/>
                </a:solidFill>
                <a:uFillTx/>
                <a:latin typeface="Arial" pitchFamily="34"/>
                <a:cs typeface="Arial" pitchFamily="34"/>
              </a:rPr>
              <a:t>Visit a community pharmacy for information or advice</a:t>
            </a:r>
          </a:p>
          <a:p>
            <a:pPr marL="285750" marR="0" lvl="0" indent="-285750" algn="l" defTabSz="685562"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endParaRPr lang="en-GB" sz="1400" b="0" i="0" u="none" strike="noStrike" kern="1200" cap="none" spc="0" baseline="0">
              <a:solidFill>
                <a:srgbClr val="000000"/>
              </a:solidFill>
              <a:uFillTx/>
              <a:latin typeface="Arial" pitchFamily="34"/>
              <a:cs typeface="Arial" pitchFamily="34"/>
            </a:endParaRPr>
          </a:p>
        </p:txBody>
      </p:sp>
      <p:pic>
        <p:nvPicPr>
          <p:cNvPr id="6" name="Picture 4">
            <a:extLst>
              <a:ext uri="{FF2B5EF4-FFF2-40B4-BE49-F238E27FC236}">
                <a16:creationId xmlns:a16="http://schemas.microsoft.com/office/drawing/2014/main" id="{65FC8138-7B15-26B6-93B8-20E83065C744}"/>
              </a:ext>
            </a:extLst>
          </p:cNvPr>
          <p:cNvPicPr>
            <a:picLocks noChangeAspect="1"/>
          </p:cNvPicPr>
          <p:nvPr/>
        </p:nvPicPr>
        <p:blipFill>
          <a:blip r:embed="rId3"/>
          <a:stretch>
            <a:fillRect/>
          </a:stretch>
        </p:blipFill>
        <p:spPr>
          <a:xfrm>
            <a:off x="4687150" y="973333"/>
            <a:ext cx="2725652" cy="3634209"/>
          </a:xfrm>
          <a:prstGeom prst="rect">
            <a:avLst/>
          </a:prstGeom>
          <a:noFill/>
          <a:ln cap="flat">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14">
    <p:spTree>
      <p:nvGrpSpPr>
        <p:cNvPr id="1" name=""/>
        <p:cNvGrpSpPr/>
        <p:nvPr/>
      </p:nvGrpSpPr>
      <p:grpSpPr>
        <a:xfrm>
          <a:off x="0" y="0"/>
          <a:ext cx="0" cy="0"/>
          <a:chOff x="0" y="0"/>
          <a:chExt cx="0" cy="0"/>
        </a:xfrm>
      </p:grpSpPr>
      <p:sp>
        <p:nvSpPr>
          <p:cNvPr id="2" name="Slide Number Placeholder 3">
            <a:extLst>
              <a:ext uri="{FF2B5EF4-FFF2-40B4-BE49-F238E27FC236}">
                <a16:creationId xmlns:a16="http://schemas.microsoft.com/office/drawing/2014/main" id="{A2FA3076-3D3A-D418-7A53-34C89B625BD6}"/>
              </a:ext>
            </a:extLst>
          </p:cNvPr>
          <p:cNvSpPr txBox="1"/>
          <p:nvPr/>
        </p:nvSpPr>
        <p:spPr>
          <a:xfrm>
            <a:off x="7044354" y="4821548"/>
            <a:ext cx="2057400" cy="273926"/>
          </a:xfrm>
          <a:prstGeom prst="rect">
            <a:avLst/>
          </a:prstGeom>
          <a:noFill/>
          <a:ln cap="flat">
            <a:noFill/>
          </a:ln>
        </p:spPr>
        <p:txBody>
          <a:bodyPr vert="horz" wrap="square" lIns="91440" tIns="45720" rIns="91440" bIns="45720" anchor="ctr" anchorCtr="0" compatLnSpc="1">
            <a:noAutofit/>
          </a:bodyPr>
          <a:lstStyle/>
          <a:p>
            <a:pPr marL="0" marR="0" lvl="0" indent="0" algn="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901B6FB-7EEA-4276-A313-561213137AEC}" type="slidenum">
              <a:t>9</a:t>
            </a:fld>
            <a:endParaRPr lang="en-GB" sz="675" b="0" i="0" u="none" strike="noStrike" kern="1200" cap="none" spc="0" baseline="0">
              <a:solidFill>
                <a:srgbClr val="898989"/>
              </a:solidFill>
              <a:uFillTx/>
              <a:latin typeface="Calibri"/>
            </a:endParaRPr>
          </a:p>
        </p:txBody>
      </p:sp>
      <p:pic>
        <p:nvPicPr>
          <p:cNvPr id="3" name="Picture 1" descr="A blue and white logo&#10;&#10;Description automatically generated">
            <a:extLst>
              <a:ext uri="{FF2B5EF4-FFF2-40B4-BE49-F238E27FC236}">
                <a16:creationId xmlns:a16="http://schemas.microsoft.com/office/drawing/2014/main" id="{B59CB7E0-6C04-C20A-A006-8D19CFAAE552}"/>
              </a:ext>
            </a:extLst>
          </p:cNvPr>
          <p:cNvPicPr>
            <a:picLocks noChangeAspect="1"/>
          </p:cNvPicPr>
          <p:nvPr/>
        </p:nvPicPr>
        <p:blipFill>
          <a:blip r:embed="rId2"/>
          <a:stretch>
            <a:fillRect/>
          </a:stretch>
        </p:blipFill>
        <p:spPr>
          <a:xfrm>
            <a:off x="7428448" y="257120"/>
            <a:ext cx="1301255" cy="836840"/>
          </a:xfrm>
          <a:prstGeom prst="rect">
            <a:avLst/>
          </a:prstGeom>
          <a:noFill/>
          <a:ln cap="flat">
            <a:noFill/>
          </a:ln>
        </p:spPr>
      </p:pic>
      <p:sp>
        <p:nvSpPr>
          <p:cNvPr id="4" name="Title 13">
            <a:extLst>
              <a:ext uri="{FF2B5EF4-FFF2-40B4-BE49-F238E27FC236}">
                <a16:creationId xmlns:a16="http://schemas.microsoft.com/office/drawing/2014/main" id="{96CB6DFE-F93D-E45E-4B05-56995EAA9889}"/>
              </a:ext>
            </a:extLst>
          </p:cNvPr>
          <p:cNvSpPr txBox="1">
            <a:spLocks noGrp="1"/>
          </p:cNvSpPr>
          <p:nvPr>
            <p:ph type="title"/>
          </p:nvPr>
        </p:nvSpPr>
        <p:spPr>
          <a:xfrm>
            <a:off x="363794" y="169913"/>
            <a:ext cx="3762746" cy="833000"/>
          </a:xfrm>
        </p:spPr>
        <p:txBody>
          <a:bodyPr/>
          <a:lstStyle/>
          <a:p>
            <a:pPr lvl="0"/>
            <a:r>
              <a:rPr lang="en-US" sz="2400" b="1">
                <a:solidFill>
                  <a:srgbClr val="00827B"/>
                </a:solidFill>
              </a:rPr>
              <a:t>What we heard</a:t>
            </a:r>
          </a:p>
        </p:txBody>
      </p:sp>
      <p:sp>
        <p:nvSpPr>
          <p:cNvPr id="5" name="TextBox 2">
            <a:extLst>
              <a:ext uri="{FF2B5EF4-FFF2-40B4-BE49-F238E27FC236}">
                <a16:creationId xmlns:a16="http://schemas.microsoft.com/office/drawing/2014/main" id="{D3F5A388-CCEB-EE9E-35F5-8CE4BFAC6F1D}"/>
              </a:ext>
            </a:extLst>
          </p:cNvPr>
          <p:cNvSpPr txBox="1"/>
          <p:nvPr/>
        </p:nvSpPr>
        <p:spPr>
          <a:xfrm>
            <a:off x="363794" y="1203908"/>
            <a:ext cx="4146557" cy="3354769"/>
          </a:xfrm>
          <a:prstGeom prst="rect">
            <a:avLst/>
          </a:prstGeom>
          <a:noFill/>
          <a:ln w="38103" cap="flat">
            <a:solidFill>
              <a:srgbClr val="674786"/>
            </a:solidFill>
            <a:prstDash val="solid"/>
            <a:miter/>
          </a:ln>
        </p:spPr>
        <p:txBody>
          <a:bodyPr vert="horz" wrap="square" lIns="91440" tIns="45720" rIns="91440" bIns="45720" anchor="t" anchorCtr="0" compatLnSpc="1">
            <a:spAutoFit/>
          </a:bodyPr>
          <a:lstStyle/>
          <a:p>
            <a:pPr marL="0" marR="0" lvl="0" indent="0" algn="ct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a:solidFill>
                  <a:srgbClr val="674786"/>
                </a:solidFill>
                <a:uFillTx/>
                <a:latin typeface="Arial"/>
                <a:cs typeface="Arial"/>
              </a:rPr>
              <a:t>NHS App</a:t>
            </a:r>
            <a:endParaRPr lang="en-GB" sz="1400" b="0" i="0" u="none" strike="noStrike" kern="1200" cap="none" spc="0" baseline="0">
              <a:solidFill>
                <a:srgbClr val="000000"/>
              </a:solidFill>
              <a:uFillTx/>
              <a:latin typeface="Arial" pitchFamily="34"/>
              <a:cs typeface="Arial" pitchFamily="34"/>
            </a:endParaRPr>
          </a:p>
          <a:p>
            <a:pPr marL="0" marR="0" lvl="0" indent="0" algn="ct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a:cs typeface="Arial"/>
              </a:rPr>
              <a:t>Use of the App varied from group to group. </a:t>
            </a:r>
            <a:endParaRPr lang="en-GB" sz="1400" b="0" i="0" u="none" strike="noStrike" kern="1200" cap="none" spc="0" baseline="0">
              <a:solidFill>
                <a:srgbClr val="000000"/>
              </a:solidFill>
              <a:uFillTx/>
              <a:latin typeface="Arial" pitchFamily="34"/>
              <a:cs typeface="Arial" pitchFamily="34"/>
            </a:endParaRP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a:cs typeface="Arial"/>
              </a:rPr>
              <a:t>Several people were encouraged to download the app. </a:t>
            </a: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a:cs typeface="Arial"/>
              </a:rPr>
              <a:t>Those who were already using it were ordering repeat prescriptions through the app. </a:t>
            </a:r>
            <a:endParaRPr lang="en-GB" sz="1400" b="0" i="0" u="none" strike="noStrike" kern="1200" cap="none" spc="0" baseline="0">
              <a:solidFill>
                <a:srgbClr val="000000"/>
              </a:solidFill>
              <a:uFillTx/>
              <a:latin typeface="Arial" pitchFamily="34"/>
              <a:cs typeface="Arial" pitchFamily="34"/>
            </a:endParaRP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000000"/>
              </a:solidFill>
              <a:uFillTx/>
              <a:latin typeface="Arial" pitchFamily="34"/>
              <a:cs typeface="Arial" pitchFamily="34"/>
            </a:endParaRP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a:cs typeface="Arial"/>
              </a:rPr>
              <a:t>Reasons why they haven’t downloaded/ do not use the app included</a:t>
            </a:r>
          </a:p>
          <a:p>
            <a:pPr marL="285750" marR="0" lvl="0" indent="-285750" algn="l" defTabSz="685562"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a:cs typeface="Arial"/>
              </a:rPr>
              <a:t>Not having an up-to-date phone or any device. </a:t>
            </a:r>
            <a:endParaRPr lang="en-GB" sz="1400" b="0" i="0" u="none" strike="noStrike" kern="1200" cap="none" spc="0" baseline="0">
              <a:solidFill>
                <a:srgbClr val="000000"/>
              </a:solidFill>
              <a:uFillTx/>
              <a:latin typeface="Arial" pitchFamily="34"/>
              <a:cs typeface="Arial" pitchFamily="34"/>
            </a:endParaRPr>
          </a:p>
          <a:p>
            <a:pPr marL="285750" marR="0" lvl="0" indent="-285750" algn="l" defTabSz="685562"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a:cs typeface="Arial"/>
              </a:rPr>
              <a:t>lack of digital skills.</a:t>
            </a:r>
          </a:p>
          <a:p>
            <a:pPr marL="285750" marR="0" lvl="0" indent="-285750" algn="l" defTabSz="685562"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a:cs typeface="Arial"/>
              </a:rPr>
              <a:t>learning disabilities so would need someone to help.</a:t>
            </a:r>
          </a:p>
          <a:p>
            <a:pPr marL="285750" marR="0" lvl="0" indent="-285750" algn="l" defTabSz="685562" rtl="0" fontAlgn="auto" hangingPunct="1">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a:cs typeface="Arial"/>
              </a:rPr>
              <a:t>Technical issues with the app. </a:t>
            </a:r>
            <a:endParaRPr lang="en-GB" sz="1400" b="0" i="0" u="none" strike="noStrike" kern="1200" cap="none" spc="0" baseline="0">
              <a:solidFill>
                <a:srgbClr val="000000"/>
              </a:solidFill>
              <a:uFillTx/>
              <a:latin typeface="Arial" pitchFamily="34"/>
              <a:cs typeface="Arial" pitchFamily="34"/>
            </a:endParaRPr>
          </a:p>
        </p:txBody>
      </p:sp>
      <p:sp>
        <p:nvSpPr>
          <p:cNvPr id="6" name="TextBox 5">
            <a:extLst>
              <a:ext uri="{FF2B5EF4-FFF2-40B4-BE49-F238E27FC236}">
                <a16:creationId xmlns:a16="http://schemas.microsoft.com/office/drawing/2014/main" id="{B8151A24-9E5C-0FC6-9A92-B7C2CBD4EE88}"/>
              </a:ext>
            </a:extLst>
          </p:cNvPr>
          <p:cNvSpPr txBox="1"/>
          <p:nvPr/>
        </p:nvSpPr>
        <p:spPr>
          <a:xfrm>
            <a:off x="4633648" y="1203908"/>
            <a:ext cx="3996650" cy="3139318"/>
          </a:xfrm>
          <a:prstGeom prst="rect">
            <a:avLst/>
          </a:prstGeom>
          <a:noFill/>
          <a:ln w="38103" cap="flat">
            <a:solidFill>
              <a:srgbClr val="674786"/>
            </a:solidFill>
            <a:prstDash val="solid"/>
            <a:miter/>
          </a:ln>
        </p:spPr>
        <p:txBody>
          <a:bodyPr vert="horz" wrap="square" lIns="91440" tIns="45720" rIns="91440" bIns="45720" anchor="t" anchorCtr="0" compatLnSpc="1">
            <a:spAutoFit/>
          </a:bodyPr>
          <a:lstStyle/>
          <a:p>
            <a:pPr marL="0" marR="0" lvl="0" indent="0" algn="ct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600" b="1" i="0" u="none" strike="noStrike" kern="1200" cap="none" spc="0" baseline="0">
                <a:solidFill>
                  <a:srgbClr val="674786"/>
                </a:solidFill>
                <a:uFillTx/>
                <a:latin typeface="Arial"/>
                <a:cs typeface="Arial"/>
              </a:rPr>
              <a:t>Winter vaccines and MMR</a:t>
            </a:r>
          </a:p>
          <a:p>
            <a:pPr marL="0" marR="0" lvl="0" indent="0" algn="ctr"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000000"/>
              </a:solidFill>
              <a:uFillTx/>
              <a:latin typeface="Arial" pitchFamily="34"/>
              <a:cs typeface="Arial" pitchFamily="34"/>
            </a:endParaRP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a:cs typeface="Arial"/>
              </a:rPr>
              <a:t>Most people had had their winter vaccinations (Covid-19 and Flu) – most events took place in January and February. </a:t>
            </a:r>
            <a:endParaRPr lang="en-GB" sz="1400" b="0" i="0" u="none" strike="noStrike" kern="1200" cap="none" spc="0" baseline="0">
              <a:solidFill>
                <a:srgbClr val="000000"/>
              </a:solidFill>
              <a:uFillTx/>
              <a:latin typeface="Arial" pitchFamily="34"/>
              <a:cs typeface="Arial" pitchFamily="34"/>
            </a:endParaRP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000000"/>
              </a:solidFill>
              <a:uFillTx/>
              <a:latin typeface="Arial" pitchFamily="34"/>
              <a:cs typeface="Arial" pitchFamily="34"/>
            </a:endParaRP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a:cs typeface="Arial"/>
              </a:rPr>
              <a:t>People reported that they would like to know about other vaccinations available to them e.g. Shingles vaccine.</a:t>
            </a: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GB" sz="1400" b="0" i="0" u="none" strike="noStrike" kern="1200" cap="none" spc="0" baseline="0">
              <a:solidFill>
                <a:srgbClr val="000000"/>
              </a:solidFill>
              <a:uFillTx/>
              <a:latin typeface="Arial" pitchFamily="34"/>
              <a:cs typeface="Arial" pitchFamily="34"/>
            </a:endParaRPr>
          </a:p>
          <a:p>
            <a:pPr marL="0" marR="0" lvl="0" indent="0" algn="l" defTabSz="68556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400" b="0" i="0" u="none" strike="noStrike" kern="1200" cap="none" spc="0" baseline="0">
                <a:solidFill>
                  <a:srgbClr val="000000"/>
                </a:solidFill>
                <a:uFillTx/>
                <a:latin typeface="Arial"/>
                <a:cs typeface="Arial"/>
              </a:rPr>
              <a:t>Most spoken to had given their child the MMR vaccine. The few parents who hadn’t got their child their second vaccination but were advised to speak to their practice about getting it done. </a:t>
            </a:r>
            <a:endParaRPr lang="en-GB" sz="1400" b="0" i="0" u="none" strike="noStrike" kern="1200" cap="none" spc="0" baseline="0">
              <a:solidFill>
                <a:srgbClr val="000000"/>
              </a:solidFill>
              <a:uFillTx/>
              <a:latin typeface="Arial" pitchFamily="34"/>
              <a:cs typeface="Arial" pitchFamily="34"/>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33e64dad-92f2-4c3d-b8e6-7f8c8a2530d4" xsi:nil="true"/>
    <lcf76f155ced4ddcb4097134ff3c332f xmlns="4520aca0-c040-4e7c-8925-f9894a8c167f">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06B36C1F9F0ED4380110010BD68DD27" ma:contentTypeVersion="17" ma:contentTypeDescription="Create a new document." ma:contentTypeScope="" ma:versionID="79b27da85d7c044a2cf835f276970b93">
  <xsd:schema xmlns:xsd="http://www.w3.org/2001/XMLSchema" xmlns:xs="http://www.w3.org/2001/XMLSchema" xmlns:p="http://schemas.microsoft.com/office/2006/metadata/properties" xmlns:ns2="4520aca0-c040-4e7c-8925-f9894a8c167f" xmlns:ns3="33e64dad-92f2-4c3d-b8e6-7f8c8a2530d4" targetNamespace="http://schemas.microsoft.com/office/2006/metadata/properties" ma:root="true" ma:fieldsID="48f7db64387bfc0ac519599915325323" ns2:_="" ns3:_="">
    <xsd:import namespace="4520aca0-c040-4e7c-8925-f9894a8c167f"/>
    <xsd:import namespace="33e64dad-92f2-4c3d-b8e6-7f8c8a2530d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ObjectDetectorVersion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3:SharedWithUsers" minOccurs="0"/>
                <xsd:element ref="ns3:SharedWithDetails" minOccurs="0"/>
                <xsd:element ref="ns2:MediaServiceDateTaken" minOccurs="0"/>
                <xsd:element ref="ns2:MediaServiceLocation" minOccurs="0"/>
                <xsd:element ref="ns2:MediaServiceSearchPropertie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520aca0-c040-4e7c-8925-f9894a8c167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b6c5f2c2-09aa-4925-8f3e-4531c5e88ac3"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21" nillable="true" ma:displayName="MediaServiceDateTaken" ma:hidden="true" ma:indexed="true" ma:internalName="MediaServiceDateTaken" ma:readOnly="true">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3e64dad-92f2-4c3d-b8e6-7f8c8a2530d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deec0f8-0379-4878-bc47-59d5cde54f89}" ma:internalName="TaxCatchAll" ma:showField="CatchAllData" ma:web="33e64dad-92f2-4c3d-b8e6-7f8c8a2530d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1F3B8DA-A0D1-4988-BF51-49731D1DF414}">
  <ds:schemaRefs>
    <ds:schemaRef ds:uri="http://schemas.microsoft.com/sharepoint/v3/contenttype/forms"/>
  </ds:schemaRefs>
</ds:datastoreItem>
</file>

<file path=customXml/itemProps2.xml><?xml version="1.0" encoding="utf-8"?>
<ds:datastoreItem xmlns:ds="http://schemas.openxmlformats.org/officeDocument/2006/customXml" ds:itemID="{B971345C-C32D-43ED-93EA-FE0083CF9C61}">
  <ds:schemaRefs>
    <ds:schemaRef ds:uri="http://schemas.microsoft.com/office/2006/metadata/properties"/>
    <ds:schemaRef ds:uri="http://schemas.microsoft.com/office/infopath/2007/PartnerControls"/>
    <ds:schemaRef ds:uri="33e64dad-92f2-4c3d-b8e6-7f8c8a2530d4"/>
    <ds:schemaRef ds:uri="4520aca0-c040-4e7c-8925-f9894a8c167f"/>
  </ds:schemaRefs>
</ds:datastoreItem>
</file>

<file path=customXml/itemProps3.xml><?xml version="1.0" encoding="utf-8"?>
<ds:datastoreItem xmlns:ds="http://schemas.openxmlformats.org/officeDocument/2006/customXml" ds:itemID="{A68DF344-CB45-4D73-8EFA-230995F7284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520aca0-c040-4e7c-8925-f9894a8c167f"/>
    <ds:schemaRef ds:uri="33e64dad-92f2-4c3d-b8e6-7f8c8a2530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Office%20Theme</Template>
  <TotalTime>0</TotalTime>
  <Words>1398</Words>
  <Application>Microsoft Office PowerPoint</Application>
  <PresentationFormat>Custom</PresentationFormat>
  <Paragraphs>127</Paragraphs>
  <Slides>14</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South West London winter engagement fund 2024 - Kingston  Hannah Keates – Engagement Manager (Kingston &amp; Richmond) NHS SWL Integrated Care System 17 April 2024</vt:lpstr>
      <vt:lpstr>PowerPoint Presentation</vt:lpstr>
      <vt:lpstr>Key aims</vt:lpstr>
      <vt:lpstr>Engagement </vt:lpstr>
      <vt:lpstr>What did groups do? </vt:lpstr>
      <vt:lpstr>PowerPoint Presentation</vt:lpstr>
      <vt:lpstr>Who we engaged with </vt:lpstr>
      <vt:lpstr>What will people do next?  </vt:lpstr>
      <vt:lpstr>What we heard</vt:lpstr>
      <vt:lpstr>What we heard</vt:lpstr>
      <vt:lpstr>What we heard</vt:lpstr>
      <vt:lpstr>Feedback from Kingston community groups </vt:lpstr>
      <vt:lpstr>PowerPoint Presentation</vt:lpstr>
      <vt:lpstr>Any questions or comments?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South West London ICS brand colours</dc:title>
  <dc:creator>Kim Boyle</dc:creator>
  <cp:lastModifiedBy>Camilla Wheal</cp:lastModifiedBy>
  <cp:revision>7</cp:revision>
  <dcterms:created xsi:type="dcterms:W3CDTF">2022-11-17T11:20:23Z</dcterms:created>
  <dcterms:modified xsi:type="dcterms:W3CDTF">2024-04-17T05:47:50Z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0x010100406B36C1F9F0ED4380110010BD68DD27</vt:lpwstr>
  </property>
  <property fmtid="{D5CDD505-2E9C-101B-9397-08002B2CF9AE}" pid="3" name="MediaServiceImageTags">
    <vt:lpwstr/>
  </property>
</Properties>
</file>