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4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2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25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2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2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958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2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7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6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3/26/2025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0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BFC6891-CBA5-427E-98AC-BF56BB033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EDFFBB-DC77-37C9-5C6E-497203354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81" y="4589021"/>
            <a:ext cx="9573652" cy="153049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</a:t>
            </a:r>
            <a:b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and Young People’s </a:t>
            </a:r>
            <a:b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b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00" b="1" kern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March 2025</a:t>
            </a:r>
          </a:p>
        </p:txBody>
      </p:sp>
      <p:grpSp>
        <p:nvGrpSpPr>
          <p:cNvPr id="53" name="Bottom Right">
            <a:extLst>
              <a:ext uri="{FF2B5EF4-FFF2-40B4-BE49-F238E27FC236}">
                <a16:creationId xmlns:a16="http://schemas.microsoft.com/office/drawing/2014/main" id="{4CD73DBB-9AC8-4BE7-AA43-995A7495D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512DE672-70F7-4637-B2FF-2FA41F0B0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55" name="Graphic 157">
              <a:extLst>
                <a:ext uri="{FF2B5EF4-FFF2-40B4-BE49-F238E27FC236}">
                  <a16:creationId xmlns:a16="http://schemas.microsoft.com/office/drawing/2014/main" id="{DD2F0317-76EA-414D-B393-F8B40F19C7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7EDD0BAA-CF8C-4BEE-8C35-300AF201705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935A65F3-B3C8-4CC6-BA1A-035AEA210F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F0B2B25A-CE08-484B-B756-77C69C3BFE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6F5E584-459A-4F39-9F69-43177D7D66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FA96BF44-ED00-4109-9F2F-65716299DE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98C01C93-49E2-4D91-BD01-E1E20675B7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E961950D-1C40-4BA8-9CCE-D8E2C0AB9E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934D714-BCAF-4495-A9AD-F66AC57940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A group of children laughing&#10;&#10;AI-generated content may be incorrect.">
            <a:extLst>
              <a:ext uri="{FF2B5EF4-FFF2-40B4-BE49-F238E27FC236}">
                <a16:creationId xmlns:a16="http://schemas.microsoft.com/office/drawing/2014/main" id="{D35375D7-1890-E80B-97A5-17E608A669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30" r="1" b="25755"/>
          <a:stretch/>
        </p:blipFill>
        <p:spPr>
          <a:xfrm>
            <a:off x="188468" y="10"/>
            <a:ext cx="11812017" cy="3919684"/>
          </a:xfrm>
          <a:prstGeom prst="rect">
            <a:avLst/>
          </a:prstGeom>
        </p:spPr>
      </p:pic>
      <p:grpSp>
        <p:nvGrpSpPr>
          <p:cNvPr id="65" name="Top Left">
            <a:extLst>
              <a:ext uri="{FF2B5EF4-FFF2-40B4-BE49-F238E27FC236}">
                <a16:creationId xmlns:a16="http://schemas.microsoft.com/office/drawing/2014/main" id="{AAFDD3F2-C28D-4186-A9F0-DA324412D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10849" y="15178"/>
            <a:chExt cx="2198951" cy="3331254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D5302C02-0D50-4BBD-8410-674BE02F9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F8C7FBB7-D7DF-46D6-80AF-EA374C31A5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806BD1F9-BA15-455A-AC80-3E40C5B6A9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AD4DC37-4D5F-4CFC-B64A-ACA7ED692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2A0B918-ED2A-45A5-9247-67750B3D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775DAE7-4E0F-4B22-BDD1-4B3F353570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80A3A5C-7609-4229-8E65-17AD785E3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CD9D8821-DDCE-ADD4-2A6F-F5C0083D1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5372" y="4088049"/>
            <a:ext cx="4977905" cy="203147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venir Next LT Pro" panose="020B0504020202020204" pitchFamily="34" charset="0"/>
              <a:buChar char="+"/>
            </a:pPr>
            <a:endParaRPr lang="en-US" sz="1800" dirty="0"/>
          </a:p>
          <a:p>
            <a:pPr indent="-228600" algn="l">
              <a:buFont typeface="Avenir Next LT Pro" panose="020B0504020202020204" pitchFamily="34" charset="0"/>
              <a:buChar char="+"/>
            </a:pPr>
            <a:endParaRPr lang="en-US" sz="1800" b="1" dirty="0"/>
          </a:p>
          <a:p>
            <a:pPr indent="-228600" algn="l">
              <a:buFont typeface="Avenir Next LT Pro" panose="020B0504020202020204" pitchFamily="34" charset="0"/>
              <a:buChar char="+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299412512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Custom 33">
      <a:dk1>
        <a:sysClr val="windowText" lastClr="000000"/>
      </a:dk1>
      <a:lt1>
        <a:sysClr val="window" lastClr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Custom 23">
      <a:majorFont>
        <a:latin typeface="Sagona Boo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D8B804FF72284BB55CE3A7BFFE9C73" ma:contentTypeVersion="14" ma:contentTypeDescription="Create a new document." ma:contentTypeScope="" ma:versionID="6ee57e58ee417515c3e38b3b1732fb5b">
  <xsd:schema xmlns:xsd="http://www.w3.org/2001/XMLSchema" xmlns:xs="http://www.w3.org/2001/XMLSchema" xmlns:p="http://schemas.microsoft.com/office/2006/metadata/properties" xmlns:ns2="8427a21c-45ca-48cd-b5b4-262aaf6df04d" xmlns:ns3="e8f60775-6533-4a1e-83c9-3f587bbc1c01" targetNamespace="http://schemas.microsoft.com/office/2006/metadata/properties" ma:root="true" ma:fieldsID="c4d22a7c2296d68f03fc1a82cbcb1c2f" ns2:_="" ns3:_="">
    <xsd:import namespace="8427a21c-45ca-48cd-b5b4-262aaf6df04d"/>
    <xsd:import namespace="e8f60775-6533-4a1e-83c9-3f587bbc1c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7a21c-45ca-48cd-b5b4-262aaf6df0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6c5f2c2-09aa-4925-8f3e-4531c5e88a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f60775-6533-4a1e-83c9-3f587bbc1c0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427a21c-45ca-48cd-b5b4-262aaf6df0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836A3B-7644-48FD-850B-C58E61B2AA31}"/>
</file>

<file path=customXml/itemProps2.xml><?xml version="1.0" encoding="utf-8"?>
<ds:datastoreItem xmlns:ds="http://schemas.openxmlformats.org/officeDocument/2006/customXml" ds:itemID="{00500AAB-F692-4754-A1B4-98D5BCBB9AED}"/>
</file>

<file path=customXml/itemProps3.xml><?xml version="1.0" encoding="utf-8"?>
<ds:datastoreItem xmlns:ds="http://schemas.openxmlformats.org/officeDocument/2006/customXml" ds:itemID="{0EA0226A-44AF-4DCA-94DC-E16BD3C3117F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AvenirNext LT Pro Medium</vt:lpstr>
      <vt:lpstr>Sagona Book</vt:lpstr>
      <vt:lpstr>ExploreVTI</vt:lpstr>
      <vt:lpstr>Welcome to the  Children and Young People’s  Network  27 March 2025</vt:lpstr>
    </vt:vector>
  </TitlesOfParts>
  <Company>Kingston Voluntary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Wheal</dc:creator>
  <cp:lastModifiedBy>Camilla Wheal</cp:lastModifiedBy>
  <cp:revision>1</cp:revision>
  <dcterms:created xsi:type="dcterms:W3CDTF">2025-03-26T14:18:27Z</dcterms:created>
  <dcterms:modified xsi:type="dcterms:W3CDTF">2025-03-26T14:27:26Z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0x010100F7D8B804FF72284BB55CE3A7BFFE9C73</vt:lpwstr>
  </property>
</Properties>
</file>