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</p:sldMasterIdLst>
  <p:notesMasterIdLst>
    <p:notesMasterId r:id="rId16"/>
  </p:notesMasterIdLst>
  <p:sldIdLst>
    <p:sldId id="256" r:id="rId6"/>
    <p:sldId id="257" r:id="rId7"/>
    <p:sldId id="264" r:id="rId8"/>
    <p:sldId id="258" r:id="rId9"/>
    <p:sldId id="259" r:id="rId10"/>
    <p:sldId id="263" r:id="rId11"/>
    <p:sldId id="261" r:id="rId12"/>
    <p:sldId id="265" r:id="rId13"/>
    <p:sldId id="268" r:id="rId14"/>
    <p:sldId id="270" r:id="rId1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8C4F9-0304-CE20-0AC4-F253888D1D01}" v="475" dt="2025-07-22T15:09:06.567"/>
    <p1510:client id="{7FCA864D-5D4D-BFA7-AB5A-CF5E45DA2526}" v="40" dt="2025-07-22T13:30:41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1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34.png"/><Relationship Id="rId7" Type="http://schemas.openxmlformats.org/officeDocument/2006/relationships/image" Target="../media/image20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1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34.png"/><Relationship Id="rId7" Type="http://schemas.openxmlformats.org/officeDocument/2006/relationships/image" Target="../media/image20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524BB-B00D-40F1-97C3-ED9997AC141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44D2A8-D463-4A2C-9B81-08D34A428778}">
      <dgm:prSet/>
      <dgm:spPr/>
      <dgm:t>
        <a:bodyPr/>
        <a:lstStyle/>
        <a:p>
          <a:r>
            <a:rPr lang="en-GB" baseline="0"/>
            <a:t>Vision, context and purpose</a:t>
          </a:r>
          <a:endParaRPr lang="en-US" baseline="0"/>
        </a:p>
      </dgm:t>
    </dgm:pt>
    <dgm:pt modelId="{93E5D92F-422B-4E94-B4A7-EE42FCE2B374}" type="parTrans" cxnId="{4DAF4F86-EE6B-4F02-BC05-5B5045314CC7}">
      <dgm:prSet/>
      <dgm:spPr/>
      <dgm:t>
        <a:bodyPr/>
        <a:lstStyle/>
        <a:p>
          <a:endParaRPr lang="en-US"/>
        </a:p>
      </dgm:t>
    </dgm:pt>
    <dgm:pt modelId="{CA50BB8C-8A56-4B3A-8E31-F535A4D3256D}" type="sibTrans" cxnId="{4DAF4F86-EE6B-4F02-BC05-5B5045314CC7}">
      <dgm:prSet/>
      <dgm:spPr/>
      <dgm:t>
        <a:bodyPr/>
        <a:lstStyle/>
        <a:p>
          <a:endParaRPr lang="en-US"/>
        </a:p>
      </dgm:t>
    </dgm:pt>
    <dgm:pt modelId="{A1E16930-18C5-4120-8F0E-F06BC6236A7B}">
      <dgm:prSet/>
      <dgm:spPr/>
      <dgm:t>
        <a:bodyPr/>
        <a:lstStyle/>
        <a:p>
          <a:r>
            <a:rPr lang="en-GB"/>
            <a:t>Principles of Compact working</a:t>
          </a:r>
          <a:endParaRPr lang="en-US"/>
        </a:p>
      </dgm:t>
    </dgm:pt>
    <dgm:pt modelId="{5CD147B3-29FD-4594-989D-D8E788788638}" type="parTrans" cxnId="{FC06E4EE-02FE-4F37-B480-F43E209DECD0}">
      <dgm:prSet/>
      <dgm:spPr/>
      <dgm:t>
        <a:bodyPr/>
        <a:lstStyle/>
        <a:p>
          <a:endParaRPr lang="en-US"/>
        </a:p>
      </dgm:t>
    </dgm:pt>
    <dgm:pt modelId="{2B19B015-A772-4BA7-9B5E-4C206000BA55}" type="sibTrans" cxnId="{FC06E4EE-02FE-4F37-B480-F43E209DECD0}">
      <dgm:prSet/>
      <dgm:spPr/>
      <dgm:t>
        <a:bodyPr/>
        <a:lstStyle/>
        <a:p>
          <a:endParaRPr lang="en-US"/>
        </a:p>
      </dgm:t>
    </dgm:pt>
    <dgm:pt modelId="{BD27355D-F60F-4D7A-9C80-592DEE17CC01}">
      <dgm:prSet/>
      <dgm:spPr/>
      <dgm:t>
        <a:bodyPr/>
        <a:lstStyle/>
        <a:p>
          <a:r>
            <a:rPr lang="en-GB" dirty="0"/>
            <a:t>Commitments</a:t>
          </a:r>
          <a:endParaRPr lang="en-US" dirty="0"/>
        </a:p>
      </dgm:t>
    </dgm:pt>
    <dgm:pt modelId="{05EC957B-C212-477B-B4B9-A09AD6102966}" type="parTrans" cxnId="{4510D9D6-D29B-4B1C-B48B-C610B6A76DBC}">
      <dgm:prSet/>
      <dgm:spPr/>
      <dgm:t>
        <a:bodyPr/>
        <a:lstStyle/>
        <a:p>
          <a:endParaRPr lang="en-US"/>
        </a:p>
      </dgm:t>
    </dgm:pt>
    <dgm:pt modelId="{A71DE1ED-E92C-4B1F-9E82-FF0DF48CAB9F}" type="sibTrans" cxnId="{4510D9D6-D29B-4B1C-B48B-C610B6A76DBC}">
      <dgm:prSet/>
      <dgm:spPr/>
      <dgm:t>
        <a:bodyPr/>
        <a:lstStyle/>
        <a:p>
          <a:endParaRPr lang="en-US"/>
        </a:p>
      </dgm:t>
    </dgm:pt>
    <dgm:pt modelId="{3261E5DC-C471-4E82-9D8F-BCF14BBD78A4}">
      <dgm:prSet/>
      <dgm:spPr/>
      <dgm:t>
        <a:bodyPr/>
        <a:lstStyle/>
        <a:p>
          <a:r>
            <a:rPr lang="en-GB" dirty="0"/>
            <a:t>Outcome 1: Recognition and respect</a:t>
          </a:r>
          <a:endParaRPr lang="en-US" dirty="0"/>
        </a:p>
      </dgm:t>
    </dgm:pt>
    <dgm:pt modelId="{960C28C8-5990-4F49-944B-9C455E35ED4F}" type="parTrans" cxnId="{0125C53E-A9AD-4FEE-AF42-C1BEC2ECF91B}">
      <dgm:prSet/>
      <dgm:spPr/>
      <dgm:t>
        <a:bodyPr/>
        <a:lstStyle/>
        <a:p>
          <a:endParaRPr lang="en-US"/>
        </a:p>
      </dgm:t>
    </dgm:pt>
    <dgm:pt modelId="{9637D06D-BF8C-42F0-98A9-CD72FB16FE24}" type="sibTrans" cxnId="{0125C53E-A9AD-4FEE-AF42-C1BEC2ECF91B}">
      <dgm:prSet/>
      <dgm:spPr/>
      <dgm:t>
        <a:bodyPr/>
        <a:lstStyle/>
        <a:p>
          <a:endParaRPr lang="en-US"/>
        </a:p>
      </dgm:t>
    </dgm:pt>
    <dgm:pt modelId="{A17556B3-0A33-4488-8663-86A045E8BE0E}">
      <dgm:prSet/>
      <dgm:spPr/>
      <dgm:t>
        <a:bodyPr/>
        <a:lstStyle/>
        <a:p>
          <a:r>
            <a:rPr lang="en-GB"/>
            <a:t>Outcome 2: Effective partnership working</a:t>
          </a:r>
          <a:endParaRPr lang="en-US"/>
        </a:p>
      </dgm:t>
    </dgm:pt>
    <dgm:pt modelId="{C48893EB-2530-49F8-A602-E5300BDE9DD4}" type="parTrans" cxnId="{1F49462A-6DE8-46C6-BEB8-98C0E0E6637F}">
      <dgm:prSet/>
      <dgm:spPr/>
      <dgm:t>
        <a:bodyPr/>
        <a:lstStyle/>
        <a:p>
          <a:endParaRPr lang="en-US"/>
        </a:p>
      </dgm:t>
    </dgm:pt>
    <dgm:pt modelId="{46A7A935-A032-43BE-8CEC-7F948F630338}" type="sibTrans" cxnId="{1F49462A-6DE8-46C6-BEB8-98C0E0E6637F}">
      <dgm:prSet/>
      <dgm:spPr/>
      <dgm:t>
        <a:bodyPr/>
        <a:lstStyle/>
        <a:p>
          <a:endParaRPr lang="en-US"/>
        </a:p>
      </dgm:t>
    </dgm:pt>
    <dgm:pt modelId="{8F47D355-281F-4526-B9B7-1A9D46174ECA}">
      <dgm:prSet/>
      <dgm:spPr/>
      <dgm:t>
        <a:bodyPr/>
        <a:lstStyle/>
        <a:p>
          <a:r>
            <a:rPr lang="en-GB" dirty="0"/>
            <a:t>Outcome 3: Participation, representation and engagement</a:t>
          </a:r>
          <a:endParaRPr lang="en-US" dirty="0"/>
        </a:p>
      </dgm:t>
    </dgm:pt>
    <dgm:pt modelId="{0C11296B-3606-4D1C-BC0B-0F0E69888127}" type="parTrans" cxnId="{EDFF0C77-089A-4AD1-9835-A05083E8B025}">
      <dgm:prSet/>
      <dgm:spPr/>
      <dgm:t>
        <a:bodyPr/>
        <a:lstStyle/>
        <a:p>
          <a:endParaRPr lang="en-US"/>
        </a:p>
      </dgm:t>
    </dgm:pt>
    <dgm:pt modelId="{B9B8693A-618A-422B-BF6F-3575F0AFFDEC}" type="sibTrans" cxnId="{EDFF0C77-089A-4AD1-9835-A05083E8B025}">
      <dgm:prSet/>
      <dgm:spPr/>
      <dgm:t>
        <a:bodyPr/>
        <a:lstStyle/>
        <a:p>
          <a:endParaRPr lang="en-US"/>
        </a:p>
      </dgm:t>
    </dgm:pt>
    <dgm:pt modelId="{8DC7BA54-37F7-4FE3-AE19-93C5A8ECC3A9}">
      <dgm:prSet/>
      <dgm:spPr/>
      <dgm:t>
        <a:bodyPr/>
        <a:lstStyle/>
        <a:p>
          <a:r>
            <a:rPr lang="en-GB"/>
            <a:t>Outcome 4: Sustainability and Funding</a:t>
          </a:r>
          <a:endParaRPr lang="en-US"/>
        </a:p>
      </dgm:t>
    </dgm:pt>
    <dgm:pt modelId="{80A9DBF1-8E5C-42C5-8DEF-3FBD7313FE62}" type="parTrans" cxnId="{4FE47189-E382-4807-80DC-B446B56B9CA2}">
      <dgm:prSet/>
      <dgm:spPr/>
      <dgm:t>
        <a:bodyPr/>
        <a:lstStyle/>
        <a:p>
          <a:endParaRPr lang="en-US"/>
        </a:p>
      </dgm:t>
    </dgm:pt>
    <dgm:pt modelId="{B554E1CC-0F51-4952-BC84-12A4101ABB12}" type="sibTrans" cxnId="{4FE47189-E382-4807-80DC-B446B56B9CA2}">
      <dgm:prSet/>
      <dgm:spPr/>
      <dgm:t>
        <a:bodyPr/>
        <a:lstStyle/>
        <a:p>
          <a:endParaRPr lang="en-US"/>
        </a:p>
      </dgm:t>
    </dgm:pt>
    <dgm:pt modelId="{BD09500D-7505-4CE5-99B9-1ED9E0DC339F}">
      <dgm:prSet/>
      <dgm:spPr/>
      <dgm:t>
        <a:bodyPr/>
        <a:lstStyle/>
        <a:p>
          <a:r>
            <a:rPr lang="en-GB"/>
            <a:t>Implementation of the Compact</a:t>
          </a:r>
          <a:endParaRPr lang="en-US"/>
        </a:p>
      </dgm:t>
    </dgm:pt>
    <dgm:pt modelId="{6904C186-761C-46BC-A3E4-53D0E1B13D90}" type="parTrans" cxnId="{384A6670-3CD0-4189-A542-0C7E4F84DAF0}">
      <dgm:prSet/>
      <dgm:spPr/>
      <dgm:t>
        <a:bodyPr/>
        <a:lstStyle/>
        <a:p>
          <a:endParaRPr lang="en-US"/>
        </a:p>
      </dgm:t>
    </dgm:pt>
    <dgm:pt modelId="{C688644E-BF07-4EF7-860F-F38A5BF197A1}" type="sibTrans" cxnId="{384A6670-3CD0-4189-A542-0C7E4F84DAF0}">
      <dgm:prSet/>
      <dgm:spPr/>
      <dgm:t>
        <a:bodyPr/>
        <a:lstStyle/>
        <a:p>
          <a:endParaRPr lang="en-US"/>
        </a:p>
      </dgm:t>
    </dgm:pt>
    <dgm:pt modelId="{C5D29245-40D7-49CD-ACB9-B9E6E7D582B6}" type="pres">
      <dgm:prSet presAssocID="{F4F524BB-B00D-40F1-97C3-ED9997AC14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88D1E32-A3DC-4F5D-933B-1E5CED52A9C8}" type="pres">
      <dgm:prSet presAssocID="{6744D2A8-D463-4A2C-9B81-08D34A428778}" presName="root1" presStyleCnt="0"/>
      <dgm:spPr/>
    </dgm:pt>
    <dgm:pt modelId="{D6E2E054-B4D1-4A72-AD1C-98138D3E4C98}" type="pres">
      <dgm:prSet presAssocID="{6744D2A8-D463-4A2C-9B81-08D34A428778}" presName="LevelOneTextNode" presStyleLbl="node0" presStyleIdx="0" presStyleCnt="4">
        <dgm:presLayoutVars>
          <dgm:chPref val="3"/>
        </dgm:presLayoutVars>
      </dgm:prSet>
      <dgm:spPr/>
    </dgm:pt>
    <dgm:pt modelId="{F7D9E4C5-02B6-4C09-87AD-0FDE9FD21A3A}" type="pres">
      <dgm:prSet presAssocID="{6744D2A8-D463-4A2C-9B81-08D34A428778}" presName="level2hierChild" presStyleCnt="0"/>
      <dgm:spPr/>
    </dgm:pt>
    <dgm:pt modelId="{F498D8DE-B8AC-4E2A-9CDD-5544DD95F4A9}" type="pres">
      <dgm:prSet presAssocID="{A1E16930-18C5-4120-8F0E-F06BC6236A7B}" presName="root1" presStyleCnt="0"/>
      <dgm:spPr/>
    </dgm:pt>
    <dgm:pt modelId="{2FF02ACB-F6E8-414C-BEC4-572A8FB60189}" type="pres">
      <dgm:prSet presAssocID="{A1E16930-18C5-4120-8F0E-F06BC6236A7B}" presName="LevelOneTextNode" presStyleLbl="node0" presStyleIdx="1" presStyleCnt="4">
        <dgm:presLayoutVars>
          <dgm:chPref val="3"/>
        </dgm:presLayoutVars>
      </dgm:prSet>
      <dgm:spPr/>
    </dgm:pt>
    <dgm:pt modelId="{94DB5A01-0369-4372-B4D8-985B7BDFFE11}" type="pres">
      <dgm:prSet presAssocID="{A1E16930-18C5-4120-8F0E-F06BC6236A7B}" presName="level2hierChild" presStyleCnt="0"/>
      <dgm:spPr/>
    </dgm:pt>
    <dgm:pt modelId="{04EBE6E2-7495-4959-9A3E-CBADA910EAE9}" type="pres">
      <dgm:prSet presAssocID="{BD27355D-F60F-4D7A-9C80-592DEE17CC01}" presName="root1" presStyleCnt="0"/>
      <dgm:spPr/>
    </dgm:pt>
    <dgm:pt modelId="{2EED6918-C62D-4BE2-9486-0F5A8135FEB9}" type="pres">
      <dgm:prSet presAssocID="{BD27355D-F60F-4D7A-9C80-592DEE17CC01}" presName="LevelOneTextNode" presStyleLbl="node0" presStyleIdx="2" presStyleCnt="4">
        <dgm:presLayoutVars>
          <dgm:chPref val="3"/>
        </dgm:presLayoutVars>
      </dgm:prSet>
      <dgm:spPr/>
    </dgm:pt>
    <dgm:pt modelId="{5DC771BE-32CE-4A2E-A34A-0B46D2F108EC}" type="pres">
      <dgm:prSet presAssocID="{BD27355D-F60F-4D7A-9C80-592DEE17CC01}" presName="level2hierChild" presStyleCnt="0"/>
      <dgm:spPr/>
    </dgm:pt>
    <dgm:pt modelId="{73B17D54-9642-4FCC-A15E-BB952869674B}" type="pres">
      <dgm:prSet presAssocID="{960C28C8-5990-4F49-944B-9C455E35ED4F}" presName="conn2-1" presStyleLbl="parChTrans1D2" presStyleIdx="0" presStyleCnt="4"/>
      <dgm:spPr/>
    </dgm:pt>
    <dgm:pt modelId="{D9BC33B8-597A-4F0F-979F-A5B74D559936}" type="pres">
      <dgm:prSet presAssocID="{960C28C8-5990-4F49-944B-9C455E35ED4F}" presName="connTx" presStyleLbl="parChTrans1D2" presStyleIdx="0" presStyleCnt="4"/>
      <dgm:spPr/>
    </dgm:pt>
    <dgm:pt modelId="{C87CA21A-85C0-4FDE-9E4F-B28967FFA1DD}" type="pres">
      <dgm:prSet presAssocID="{3261E5DC-C471-4E82-9D8F-BCF14BBD78A4}" presName="root2" presStyleCnt="0"/>
      <dgm:spPr/>
    </dgm:pt>
    <dgm:pt modelId="{6B39170B-E397-4231-85B1-FDC09DCEECEE}" type="pres">
      <dgm:prSet presAssocID="{3261E5DC-C471-4E82-9D8F-BCF14BBD78A4}" presName="LevelTwoTextNode" presStyleLbl="node2" presStyleIdx="0" presStyleCnt="4">
        <dgm:presLayoutVars>
          <dgm:chPref val="3"/>
        </dgm:presLayoutVars>
      </dgm:prSet>
      <dgm:spPr/>
    </dgm:pt>
    <dgm:pt modelId="{93337E24-CB89-44F1-BF09-0780E3498F91}" type="pres">
      <dgm:prSet presAssocID="{3261E5DC-C471-4E82-9D8F-BCF14BBD78A4}" presName="level3hierChild" presStyleCnt="0"/>
      <dgm:spPr/>
    </dgm:pt>
    <dgm:pt modelId="{F7E705B6-6644-490E-A4A5-0E6D8D33886C}" type="pres">
      <dgm:prSet presAssocID="{C48893EB-2530-49F8-A602-E5300BDE9DD4}" presName="conn2-1" presStyleLbl="parChTrans1D2" presStyleIdx="1" presStyleCnt="4"/>
      <dgm:spPr/>
    </dgm:pt>
    <dgm:pt modelId="{7EDAF5A2-9A07-40FD-870C-EDBE6C8C42AA}" type="pres">
      <dgm:prSet presAssocID="{C48893EB-2530-49F8-A602-E5300BDE9DD4}" presName="connTx" presStyleLbl="parChTrans1D2" presStyleIdx="1" presStyleCnt="4"/>
      <dgm:spPr/>
    </dgm:pt>
    <dgm:pt modelId="{8C70FE32-3198-4681-8C6E-5F80D610D24C}" type="pres">
      <dgm:prSet presAssocID="{A17556B3-0A33-4488-8663-86A045E8BE0E}" presName="root2" presStyleCnt="0"/>
      <dgm:spPr/>
    </dgm:pt>
    <dgm:pt modelId="{9A424095-459C-4006-AF37-DF10F5626309}" type="pres">
      <dgm:prSet presAssocID="{A17556B3-0A33-4488-8663-86A045E8BE0E}" presName="LevelTwoTextNode" presStyleLbl="node2" presStyleIdx="1" presStyleCnt="4">
        <dgm:presLayoutVars>
          <dgm:chPref val="3"/>
        </dgm:presLayoutVars>
      </dgm:prSet>
      <dgm:spPr/>
    </dgm:pt>
    <dgm:pt modelId="{0DB3C950-7D7D-4B2B-8CF3-8749A9689009}" type="pres">
      <dgm:prSet presAssocID="{A17556B3-0A33-4488-8663-86A045E8BE0E}" presName="level3hierChild" presStyleCnt="0"/>
      <dgm:spPr/>
    </dgm:pt>
    <dgm:pt modelId="{532907EF-2FFE-45CD-B103-219E4F12BB79}" type="pres">
      <dgm:prSet presAssocID="{0C11296B-3606-4D1C-BC0B-0F0E69888127}" presName="conn2-1" presStyleLbl="parChTrans1D2" presStyleIdx="2" presStyleCnt="4"/>
      <dgm:spPr/>
    </dgm:pt>
    <dgm:pt modelId="{1202B4FC-28C0-429E-AB50-D85E80F5CBCA}" type="pres">
      <dgm:prSet presAssocID="{0C11296B-3606-4D1C-BC0B-0F0E69888127}" presName="connTx" presStyleLbl="parChTrans1D2" presStyleIdx="2" presStyleCnt="4"/>
      <dgm:spPr/>
    </dgm:pt>
    <dgm:pt modelId="{CFFD8F34-F61A-486E-BD27-975027440E17}" type="pres">
      <dgm:prSet presAssocID="{8F47D355-281F-4526-B9B7-1A9D46174ECA}" presName="root2" presStyleCnt="0"/>
      <dgm:spPr/>
    </dgm:pt>
    <dgm:pt modelId="{86838FC0-D8FA-4E20-8BF6-FEB658DF0100}" type="pres">
      <dgm:prSet presAssocID="{8F47D355-281F-4526-B9B7-1A9D46174ECA}" presName="LevelTwoTextNode" presStyleLbl="node2" presStyleIdx="2" presStyleCnt="4">
        <dgm:presLayoutVars>
          <dgm:chPref val="3"/>
        </dgm:presLayoutVars>
      </dgm:prSet>
      <dgm:spPr/>
    </dgm:pt>
    <dgm:pt modelId="{EBAFA583-9DDF-4730-B7C0-F8BF63BCF47D}" type="pres">
      <dgm:prSet presAssocID="{8F47D355-281F-4526-B9B7-1A9D46174ECA}" presName="level3hierChild" presStyleCnt="0"/>
      <dgm:spPr/>
    </dgm:pt>
    <dgm:pt modelId="{5B2E3815-09B5-4CDD-AA4F-4CA13B93BDD0}" type="pres">
      <dgm:prSet presAssocID="{80A9DBF1-8E5C-42C5-8DEF-3FBD7313FE62}" presName="conn2-1" presStyleLbl="parChTrans1D2" presStyleIdx="3" presStyleCnt="4"/>
      <dgm:spPr/>
    </dgm:pt>
    <dgm:pt modelId="{9364A427-6AEE-408E-836E-8E737AAED468}" type="pres">
      <dgm:prSet presAssocID="{80A9DBF1-8E5C-42C5-8DEF-3FBD7313FE62}" presName="connTx" presStyleLbl="parChTrans1D2" presStyleIdx="3" presStyleCnt="4"/>
      <dgm:spPr/>
    </dgm:pt>
    <dgm:pt modelId="{EA4FC663-B6C9-4320-944D-9E22833A71D3}" type="pres">
      <dgm:prSet presAssocID="{8DC7BA54-37F7-4FE3-AE19-93C5A8ECC3A9}" presName="root2" presStyleCnt="0"/>
      <dgm:spPr/>
    </dgm:pt>
    <dgm:pt modelId="{2C4BF962-5DEB-4603-AEE8-5FA7C6B49F90}" type="pres">
      <dgm:prSet presAssocID="{8DC7BA54-37F7-4FE3-AE19-93C5A8ECC3A9}" presName="LevelTwoTextNode" presStyleLbl="node2" presStyleIdx="3" presStyleCnt="4">
        <dgm:presLayoutVars>
          <dgm:chPref val="3"/>
        </dgm:presLayoutVars>
      </dgm:prSet>
      <dgm:spPr/>
    </dgm:pt>
    <dgm:pt modelId="{EC6EAA69-C32A-4DCD-996E-EA55DC38C8E4}" type="pres">
      <dgm:prSet presAssocID="{8DC7BA54-37F7-4FE3-AE19-93C5A8ECC3A9}" presName="level3hierChild" presStyleCnt="0"/>
      <dgm:spPr/>
    </dgm:pt>
    <dgm:pt modelId="{FC1C9314-A092-4020-A898-0862A98B890C}" type="pres">
      <dgm:prSet presAssocID="{BD09500D-7505-4CE5-99B9-1ED9E0DC339F}" presName="root1" presStyleCnt="0"/>
      <dgm:spPr/>
    </dgm:pt>
    <dgm:pt modelId="{EF85E842-D088-402B-BAA4-E800866D308E}" type="pres">
      <dgm:prSet presAssocID="{BD09500D-7505-4CE5-99B9-1ED9E0DC339F}" presName="LevelOneTextNode" presStyleLbl="node0" presStyleIdx="3" presStyleCnt="4">
        <dgm:presLayoutVars>
          <dgm:chPref val="3"/>
        </dgm:presLayoutVars>
      </dgm:prSet>
      <dgm:spPr/>
    </dgm:pt>
    <dgm:pt modelId="{52DD5337-AA4D-44E2-B01D-406D89A1C820}" type="pres">
      <dgm:prSet presAssocID="{BD09500D-7505-4CE5-99B9-1ED9E0DC339F}" presName="level2hierChild" presStyleCnt="0"/>
      <dgm:spPr/>
    </dgm:pt>
  </dgm:ptLst>
  <dgm:cxnLst>
    <dgm:cxn modelId="{3F38E812-A903-47C0-9205-9313245FF419}" type="presOf" srcId="{C48893EB-2530-49F8-A602-E5300BDE9DD4}" destId="{7EDAF5A2-9A07-40FD-870C-EDBE6C8C42AA}" srcOrd="1" destOrd="0" presId="urn:microsoft.com/office/officeart/2005/8/layout/hierarchy2"/>
    <dgm:cxn modelId="{2F836222-BA8B-482A-BAD3-FDDA6F596750}" type="presOf" srcId="{F4F524BB-B00D-40F1-97C3-ED9997AC1416}" destId="{C5D29245-40D7-49CD-ACB9-B9E6E7D582B6}" srcOrd="0" destOrd="0" presId="urn:microsoft.com/office/officeart/2005/8/layout/hierarchy2"/>
    <dgm:cxn modelId="{1F49462A-6DE8-46C6-BEB8-98C0E0E6637F}" srcId="{BD27355D-F60F-4D7A-9C80-592DEE17CC01}" destId="{A17556B3-0A33-4488-8663-86A045E8BE0E}" srcOrd="1" destOrd="0" parTransId="{C48893EB-2530-49F8-A602-E5300BDE9DD4}" sibTransId="{46A7A935-A032-43BE-8CEC-7F948F630338}"/>
    <dgm:cxn modelId="{1A8FE92C-1163-449A-BA3F-BB664BB69ED0}" type="presOf" srcId="{A17556B3-0A33-4488-8663-86A045E8BE0E}" destId="{9A424095-459C-4006-AF37-DF10F5626309}" srcOrd="0" destOrd="0" presId="urn:microsoft.com/office/officeart/2005/8/layout/hierarchy2"/>
    <dgm:cxn modelId="{E0ECB22F-2A5B-4344-8F64-2DDF419CEDD7}" type="presOf" srcId="{3261E5DC-C471-4E82-9D8F-BCF14BBD78A4}" destId="{6B39170B-E397-4231-85B1-FDC09DCEECEE}" srcOrd="0" destOrd="0" presId="urn:microsoft.com/office/officeart/2005/8/layout/hierarchy2"/>
    <dgm:cxn modelId="{162CE037-D45C-4C8F-A988-314F2C0431CB}" type="presOf" srcId="{80A9DBF1-8E5C-42C5-8DEF-3FBD7313FE62}" destId="{9364A427-6AEE-408E-836E-8E737AAED468}" srcOrd="1" destOrd="0" presId="urn:microsoft.com/office/officeart/2005/8/layout/hierarchy2"/>
    <dgm:cxn modelId="{0125C53E-A9AD-4FEE-AF42-C1BEC2ECF91B}" srcId="{BD27355D-F60F-4D7A-9C80-592DEE17CC01}" destId="{3261E5DC-C471-4E82-9D8F-BCF14BBD78A4}" srcOrd="0" destOrd="0" parTransId="{960C28C8-5990-4F49-944B-9C455E35ED4F}" sibTransId="{9637D06D-BF8C-42F0-98A9-CD72FB16FE24}"/>
    <dgm:cxn modelId="{28451963-3496-42F8-8CCF-D61A89B8D7B4}" type="presOf" srcId="{0C11296B-3606-4D1C-BC0B-0F0E69888127}" destId="{532907EF-2FFE-45CD-B103-219E4F12BB79}" srcOrd="0" destOrd="0" presId="urn:microsoft.com/office/officeart/2005/8/layout/hierarchy2"/>
    <dgm:cxn modelId="{DEF4624A-A9F6-4249-95AF-7307DE2E3B22}" type="presOf" srcId="{A1E16930-18C5-4120-8F0E-F06BC6236A7B}" destId="{2FF02ACB-F6E8-414C-BEC4-572A8FB60189}" srcOrd="0" destOrd="0" presId="urn:microsoft.com/office/officeart/2005/8/layout/hierarchy2"/>
    <dgm:cxn modelId="{384A6670-3CD0-4189-A542-0C7E4F84DAF0}" srcId="{F4F524BB-B00D-40F1-97C3-ED9997AC1416}" destId="{BD09500D-7505-4CE5-99B9-1ED9E0DC339F}" srcOrd="3" destOrd="0" parTransId="{6904C186-761C-46BC-A3E4-53D0E1B13D90}" sibTransId="{C688644E-BF07-4EF7-860F-F38A5BF197A1}"/>
    <dgm:cxn modelId="{331EE856-C15A-487A-B01C-B6F6108F2A2E}" type="presOf" srcId="{BD09500D-7505-4CE5-99B9-1ED9E0DC339F}" destId="{EF85E842-D088-402B-BAA4-E800866D308E}" srcOrd="0" destOrd="0" presId="urn:microsoft.com/office/officeart/2005/8/layout/hierarchy2"/>
    <dgm:cxn modelId="{EDFF0C77-089A-4AD1-9835-A05083E8B025}" srcId="{BD27355D-F60F-4D7A-9C80-592DEE17CC01}" destId="{8F47D355-281F-4526-B9B7-1A9D46174ECA}" srcOrd="2" destOrd="0" parTransId="{0C11296B-3606-4D1C-BC0B-0F0E69888127}" sibTransId="{B9B8693A-618A-422B-BF6F-3575F0AFFDEC}"/>
    <dgm:cxn modelId="{E6870180-5E97-4496-857E-AB3CC270C39C}" type="presOf" srcId="{6744D2A8-D463-4A2C-9B81-08D34A428778}" destId="{D6E2E054-B4D1-4A72-AD1C-98138D3E4C98}" srcOrd="0" destOrd="0" presId="urn:microsoft.com/office/officeart/2005/8/layout/hierarchy2"/>
    <dgm:cxn modelId="{859ED380-2084-4CBD-B02D-7FB65E26B1FD}" type="presOf" srcId="{8F47D355-281F-4526-B9B7-1A9D46174ECA}" destId="{86838FC0-D8FA-4E20-8BF6-FEB658DF0100}" srcOrd="0" destOrd="0" presId="urn:microsoft.com/office/officeart/2005/8/layout/hierarchy2"/>
    <dgm:cxn modelId="{4DAF4F86-EE6B-4F02-BC05-5B5045314CC7}" srcId="{F4F524BB-B00D-40F1-97C3-ED9997AC1416}" destId="{6744D2A8-D463-4A2C-9B81-08D34A428778}" srcOrd="0" destOrd="0" parTransId="{93E5D92F-422B-4E94-B4A7-EE42FCE2B374}" sibTransId="{CA50BB8C-8A56-4B3A-8E31-F535A4D3256D}"/>
    <dgm:cxn modelId="{6AA25E89-F489-4A60-81A5-9C70D631D2A0}" type="presOf" srcId="{8DC7BA54-37F7-4FE3-AE19-93C5A8ECC3A9}" destId="{2C4BF962-5DEB-4603-AEE8-5FA7C6B49F90}" srcOrd="0" destOrd="0" presId="urn:microsoft.com/office/officeart/2005/8/layout/hierarchy2"/>
    <dgm:cxn modelId="{4FE47189-E382-4807-80DC-B446B56B9CA2}" srcId="{BD27355D-F60F-4D7A-9C80-592DEE17CC01}" destId="{8DC7BA54-37F7-4FE3-AE19-93C5A8ECC3A9}" srcOrd="3" destOrd="0" parTransId="{80A9DBF1-8E5C-42C5-8DEF-3FBD7313FE62}" sibTransId="{B554E1CC-0F51-4952-BC84-12A4101ABB12}"/>
    <dgm:cxn modelId="{C1F9309B-862D-463F-AEA8-A49BD99E0FF8}" type="presOf" srcId="{960C28C8-5990-4F49-944B-9C455E35ED4F}" destId="{D9BC33B8-597A-4F0F-979F-A5B74D559936}" srcOrd="1" destOrd="0" presId="urn:microsoft.com/office/officeart/2005/8/layout/hierarchy2"/>
    <dgm:cxn modelId="{6BC369AA-249E-4C92-B794-D8C45BB7232A}" type="presOf" srcId="{80A9DBF1-8E5C-42C5-8DEF-3FBD7313FE62}" destId="{5B2E3815-09B5-4CDD-AA4F-4CA13B93BDD0}" srcOrd="0" destOrd="0" presId="urn:microsoft.com/office/officeart/2005/8/layout/hierarchy2"/>
    <dgm:cxn modelId="{93118EAB-B3E1-429B-81F6-D2783402FE9E}" type="presOf" srcId="{0C11296B-3606-4D1C-BC0B-0F0E69888127}" destId="{1202B4FC-28C0-429E-AB50-D85E80F5CBCA}" srcOrd="1" destOrd="0" presId="urn:microsoft.com/office/officeart/2005/8/layout/hierarchy2"/>
    <dgm:cxn modelId="{1AC650CC-A5A7-4844-8630-72A78F69BF5F}" type="presOf" srcId="{960C28C8-5990-4F49-944B-9C455E35ED4F}" destId="{73B17D54-9642-4FCC-A15E-BB952869674B}" srcOrd="0" destOrd="0" presId="urn:microsoft.com/office/officeart/2005/8/layout/hierarchy2"/>
    <dgm:cxn modelId="{634E46D0-4301-4804-95D1-A3B5C0C0B69D}" type="presOf" srcId="{BD27355D-F60F-4D7A-9C80-592DEE17CC01}" destId="{2EED6918-C62D-4BE2-9486-0F5A8135FEB9}" srcOrd="0" destOrd="0" presId="urn:microsoft.com/office/officeart/2005/8/layout/hierarchy2"/>
    <dgm:cxn modelId="{4510D9D6-D29B-4B1C-B48B-C610B6A76DBC}" srcId="{F4F524BB-B00D-40F1-97C3-ED9997AC1416}" destId="{BD27355D-F60F-4D7A-9C80-592DEE17CC01}" srcOrd="2" destOrd="0" parTransId="{05EC957B-C212-477B-B4B9-A09AD6102966}" sibTransId="{A71DE1ED-E92C-4B1F-9E82-FF0DF48CAB9F}"/>
    <dgm:cxn modelId="{FC06E4EE-02FE-4F37-B480-F43E209DECD0}" srcId="{F4F524BB-B00D-40F1-97C3-ED9997AC1416}" destId="{A1E16930-18C5-4120-8F0E-F06BC6236A7B}" srcOrd="1" destOrd="0" parTransId="{5CD147B3-29FD-4594-989D-D8E788788638}" sibTransId="{2B19B015-A772-4BA7-9B5E-4C206000BA55}"/>
    <dgm:cxn modelId="{55F76AF6-930C-4351-BC26-E593A5B2FF80}" type="presOf" srcId="{C48893EB-2530-49F8-A602-E5300BDE9DD4}" destId="{F7E705B6-6644-490E-A4A5-0E6D8D33886C}" srcOrd="0" destOrd="0" presId="urn:microsoft.com/office/officeart/2005/8/layout/hierarchy2"/>
    <dgm:cxn modelId="{3E20A134-565E-4006-B118-A4D88890BCE9}" type="presParOf" srcId="{C5D29245-40D7-49CD-ACB9-B9E6E7D582B6}" destId="{288D1E32-A3DC-4F5D-933B-1E5CED52A9C8}" srcOrd="0" destOrd="0" presId="urn:microsoft.com/office/officeart/2005/8/layout/hierarchy2"/>
    <dgm:cxn modelId="{8490C7DB-6227-4FDF-94FE-8F56C1868060}" type="presParOf" srcId="{288D1E32-A3DC-4F5D-933B-1E5CED52A9C8}" destId="{D6E2E054-B4D1-4A72-AD1C-98138D3E4C98}" srcOrd="0" destOrd="0" presId="urn:microsoft.com/office/officeart/2005/8/layout/hierarchy2"/>
    <dgm:cxn modelId="{4BC1B6A9-D5F9-42CF-A6AC-0FAE7A7A2D29}" type="presParOf" srcId="{288D1E32-A3DC-4F5D-933B-1E5CED52A9C8}" destId="{F7D9E4C5-02B6-4C09-87AD-0FDE9FD21A3A}" srcOrd="1" destOrd="0" presId="urn:microsoft.com/office/officeart/2005/8/layout/hierarchy2"/>
    <dgm:cxn modelId="{A569AD82-5E3A-4A94-8140-4EE47BA487BF}" type="presParOf" srcId="{C5D29245-40D7-49CD-ACB9-B9E6E7D582B6}" destId="{F498D8DE-B8AC-4E2A-9CDD-5544DD95F4A9}" srcOrd="1" destOrd="0" presId="urn:microsoft.com/office/officeart/2005/8/layout/hierarchy2"/>
    <dgm:cxn modelId="{EA344BE0-8857-4C24-BFAF-BC9C8C193556}" type="presParOf" srcId="{F498D8DE-B8AC-4E2A-9CDD-5544DD95F4A9}" destId="{2FF02ACB-F6E8-414C-BEC4-572A8FB60189}" srcOrd="0" destOrd="0" presId="urn:microsoft.com/office/officeart/2005/8/layout/hierarchy2"/>
    <dgm:cxn modelId="{7ADA0219-B03B-4424-B411-80C155BB660D}" type="presParOf" srcId="{F498D8DE-B8AC-4E2A-9CDD-5544DD95F4A9}" destId="{94DB5A01-0369-4372-B4D8-985B7BDFFE11}" srcOrd="1" destOrd="0" presId="urn:microsoft.com/office/officeart/2005/8/layout/hierarchy2"/>
    <dgm:cxn modelId="{4FD9D87C-48CD-4A08-8F55-D4AA86141CCF}" type="presParOf" srcId="{C5D29245-40D7-49CD-ACB9-B9E6E7D582B6}" destId="{04EBE6E2-7495-4959-9A3E-CBADA910EAE9}" srcOrd="2" destOrd="0" presId="urn:microsoft.com/office/officeart/2005/8/layout/hierarchy2"/>
    <dgm:cxn modelId="{3E89B535-E5CE-4448-9A66-4BD926C56868}" type="presParOf" srcId="{04EBE6E2-7495-4959-9A3E-CBADA910EAE9}" destId="{2EED6918-C62D-4BE2-9486-0F5A8135FEB9}" srcOrd="0" destOrd="0" presId="urn:microsoft.com/office/officeart/2005/8/layout/hierarchy2"/>
    <dgm:cxn modelId="{C25233CB-CF1E-44C2-BCE5-64113C9397B5}" type="presParOf" srcId="{04EBE6E2-7495-4959-9A3E-CBADA910EAE9}" destId="{5DC771BE-32CE-4A2E-A34A-0B46D2F108EC}" srcOrd="1" destOrd="0" presId="urn:microsoft.com/office/officeart/2005/8/layout/hierarchy2"/>
    <dgm:cxn modelId="{67A67526-F811-41D2-8641-1BAF1EDB567B}" type="presParOf" srcId="{5DC771BE-32CE-4A2E-A34A-0B46D2F108EC}" destId="{73B17D54-9642-4FCC-A15E-BB952869674B}" srcOrd="0" destOrd="0" presId="urn:microsoft.com/office/officeart/2005/8/layout/hierarchy2"/>
    <dgm:cxn modelId="{5F752394-05C0-4B4F-B779-4168711311F7}" type="presParOf" srcId="{73B17D54-9642-4FCC-A15E-BB952869674B}" destId="{D9BC33B8-597A-4F0F-979F-A5B74D559936}" srcOrd="0" destOrd="0" presId="urn:microsoft.com/office/officeart/2005/8/layout/hierarchy2"/>
    <dgm:cxn modelId="{EF768E34-41C0-49DF-9100-7FEAC08CC047}" type="presParOf" srcId="{5DC771BE-32CE-4A2E-A34A-0B46D2F108EC}" destId="{C87CA21A-85C0-4FDE-9E4F-B28967FFA1DD}" srcOrd="1" destOrd="0" presId="urn:microsoft.com/office/officeart/2005/8/layout/hierarchy2"/>
    <dgm:cxn modelId="{09970D1A-8C3E-4791-81D7-A3F1AC95AA3A}" type="presParOf" srcId="{C87CA21A-85C0-4FDE-9E4F-B28967FFA1DD}" destId="{6B39170B-E397-4231-85B1-FDC09DCEECEE}" srcOrd="0" destOrd="0" presId="urn:microsoft.com/office/officeart/2005/8/layout/hierarchy2"/>
    <dgm:cxn modelId="{88354E68-465A-49BD-BCF7-A4F318F661AA}" type="presParOf" srcId="{C87CA21A-85C0-4FDE-9E4F-B28967FFA1DD}" destId="{93337E24-CB89-44F1-BF09-0780E3498F91}" srcOrd="1" destOrd="0" presId="urn:microsoft.com/office/officeart/2005/8/layout/hierarchy2"/>
    <dgm:cxn modelId="{7A60833A-75F1-4D02-911B-EB0557767D16}" type="presParOf" srcId="{5DC771BE-32CE-4A2E-A34A-0B46D2F108EC}" destId="{F7E705B6-6644-490E-A4A5-0E6D8D33886C}" srcOrd="2" destOrd="0" presId="urn:microsoft.com/office/officeart/2005/8/layout/hierarchy2"/>
    <dgm:cxn modelId="{8ECB5C3C-EE40-4B49-B5E6-10516C3BBA6B}" type="presParOf" srcId="{F7E705B6-6644-490E-A4A5-0E6D8D33886C}" destId="{7EDAF5A2-9A07-40FD-870C-EDBE6C8C42AA}" srcOrd="0" destOrd="0" presId="urn:microsoft.com/office/officeart/2005/8/layout/hierarchy2"/>
    <dgm:cxn modelId="{887ADA19-D329-494C-A283-09927C77F386}" type="presParOf" srcId="{5DC771BE-32CE-4A2E-A34A-0B46D2F108EC}" destId="{8C70FE32-3198-4681-8C6E-5F80D610D24C}" srcOrd="3" destOrd="0" presId="urn:microsoft.com/office/officeart/2005/8/layout/hierarchy2"/>
    <dgm:cxn modelId="{4E61B991-B0EC-4C4D-BC0E-E6ECEC08C009}" type="presParOf" srcId="{8C70FE32-3198-4681-8C6E-5F80D610D24C}" destId="{9A424095-459C-4006-AF37-DF10F5626309}" srcOrd="0" destOrd="0" presId="urn:microsoft.com/office/officeart/2005/8/layout/hierarchy2"/>
    <dgm:cxn modelId="{13B83364-8DFD-4B68-9B73-9BEB16A64EA0}" type="presParOf" srcId="{8C70FE32-3198-4681-8C6E-5F80D610D24C}" destId="{0DB3C950-7D7D-4B2B-8CF3-8749A9689009}" srcOrd="1" destOrd="0" presId="urn:microsoft.com/office/officeart/2005/8/layout/hierarchy2"/>
    <dgm:cxn modelId="{D08095D1-FCFD-498B-B925-761C437255DA}" type="presParOf" srcId="{5DC771BE-32CE-4A2E-A34A-0B46D2F108EC}" destId="{532907EF-2FFE-45CD-B103-219E4F12BB79}" srcOrd="4" destOrd="0" presId="urn:microsoft.com/office/officeart/2005/8/layout/hierarchy2"/>
    <dgm:cxn modelId="{3D0FE21D-1BA1-4791-A17E-32575F9BF792}" type="presParOf" srcId="{532907EF-2FFE-45CD-B103-219E4F12BB79}" destId="{1202B4FC-28C0-429E-AB50-D85E80F5CBCA}" srcOrd="0" destOrd="0" presId="urn:microsoft.com/office/officeart/2005/8/layout/hierarchy2"/>
    <dgm:cxn modelId="{7FA7ED22-D8C9-474F-9C04-DA08883C4C54}" type="presParOf" srcId="{5DC771BE-32CE-4A2E-A34A-0B46D2F108EC}" destId="{CFFD8F34-F61A-486E-BD27-975027440E17}" srcOrd="5" destOrd="0" presId="urn:microsoft.com/office/officeart/2005/8/layout/hierarchy2"/>
    <dgm:cxn modelId="{C97E113C-9835-4C39-965E-41EE2A98F4B2}" type="presParOf" srcId="{CFFD8F34-F61A-486E-BD27-975027440E17}" destId="{86838FC0-D8FA-4E20-8BF6-FEB658DF0100}" srcOrd="0" destOrd="0" presId="urn:microsoft.com/office/officeart/2005/8/layout/hierarchy2"/>
    <dgm:cxn modelId="{C8B83AF8-F825-4765-B3B7-13E06A8BDD1A}" type="presParOf" srcId="{CFFD8F34-F61A-486E-BD27-975027440E17}" destId="{EBAFA583-9DDF-4730-B7C0-F8BF63BCF47D}" srcOrd="1" destOrd="0" presId="urn:microsoft.com/office/officeart/2005/8/layout/hierarchy2"/>
    <dgm:cxn modelId="{31B13537-D4BB-4A15-BBF1-C3A15020F7F0}" type="presParOf" srcId="{5DC771BE-32CE-4A2E-A34A-0B46D2F108EC}" destId="{5B2E3815-09B5-4CDD-AA4F-4CA13B93BDD0}" srcOrd="6" destOrd="0" presId="urn:microsoft.com/office/officeart/2005/8/layout/hierarchy2"/>
    <dgm:cxn modelId="{D1F717E7-BFA0-4710-AB7D-B51A05C747B5}" type="presParOf" srcId="{5B2E3815-09B5-4CDD-AA4F-4CA13B93BDD0}" destId="{9364A427-6AEE-408E-836E-8E737AAED468}" srcOrd="0" destOrd="0" presId="urn:microsoft.com/office/officeart/2005/8/layout/hierarchy2"/>
    <dgm:cxn modelId="{914F789D-F91F-4B54-A624-B966E401091E}" type="presParOf" srcId="{5DC771BE-32CE-4A2E-A34A-0B46D2F108EC}" destId="{EA4FC663-B6C9-4320-944D-9E22833A71D3}" srcOrd="7" destOrd="0" presId="urn:microsoft.com/office/officeart/2005/8/layout/hierarchy2"/>
    <dgm:cxn modelId="{284A21EE-E572-46C4-8269-BE78261AA024}" type="presParOf" srcId="{EA4FC663-B6C9-4320-944D-9E22833A71D3}" destId="{2C4BF962-5DEB-4603-AEE8-5FA7C6B49F90}" srcOrd="0" destOrd="0" presId="urn:microsoft.com/office/officeart/2005/8/layout/hierarchy2"/>
    <dgm:cxn modelId="{243589BA-D3DB-42D2-956F-BDFCA7FD50D1}" type="presParOf" srcId="{EA4FC663-B6C9-4320-944D-9E22833A71D3}" destId="{EC6EAA69-C32A-4DCD-996E-EA55DC38C8E4}" srcOrd="1" destOrd="0" presId="urn:microsoft.com/office/officeart/2005/8/layout/hierarchy2"/>
    <dgm:cxn modelId="{6E8B62D9-1411-44B9-B2D1-10AF3F4C5B76}" type="presParOf" srcId="{C5D29245-40D7-49CD-ACB9-B9E6E7D582B6}" destId="{FC1C9314-A092-4020-A898-0862A98B890C}" srcOrd="3" destOrd="0" presId="urn:microsoft.com/office/officeart/2005/8/layout/hierarchy2"/>
    <dgm:cxn modelId="{38C62A2D-E7C6-4354-8150-0B00A0451E80}" type="presParOf" srcId="{FC1C9314-A092-4020-A898-0862A98B890C}" destId="{EF85E842-D088-402B-BAA4-E800866D308E}" srcOrd="0" destOrd="0" presId="urn:microsoft.com/office/officeart/2005/8/layout/hierarchy2"/>
    <dgm:cxn modelId="{E3A1F504-FF76-4467-8681-8E692AFCB15F}" type="presParOf" srcId="{FC1C9314-A092-4020-A898-0862A98B890C}" destId="{52DD5337-AA4D-44E2-B01D-406D89A1C82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B9C037-8599-4D9B-B969-FD359B7A472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9377256-5C00-49A3-937D-21130EBB68FB}">
      <dgm:prSet/>
      <dgm:spPr/>
      <dgm:t>
        <a:bodyPr/>
        <a:lstStyle/>
        <a:p>
          <a:r>
            <a:rPr lang="en-GB"/>
            <a:t>The Compact promotes effective collaboration, mutual respect and shared responsibility</a:t>
          </a:r>
          <a:endParaRPr lang="en-US"/>
        </a:p>
      </dgm:t>
    </dgm:pt>
    <dgm:pt modelId="{1E726372-3872-4BB0-A958-00669AD3BD96}" type="parTrans" cxnId="{31066F89-8983-4FA8-AA90-CD4B5B9138D7}">
      <dgm:prSet/>
      <dgm:spPr/>
      <dgm:t>
        <a:bodyPr/>
        <a:lstStyle/>
        <a:p>
          <a:endParaRPr lang="en-US"/>
        </a:p>
      </dgm:t>
    </dgm:pt>
    <dgm:pt modelId="{1706F18C-D33B-4CAA-B208-C02608BC98B6}" type="sibTrans" cxnId="{31066F89-8983-4FA8-AA90-CD4B5B9138D7}">
      <dgm:prSet/>
      <dgm:spPr/>
      <dgm:t>
        <a:bodyPr/>
        <a:lstStyle/>
        <a:p>
          <a:endParaRPr lang="en-US"/>
        </a:p>
      </dgm:t>
    </dgm:pt>
    <dgm:pt modelId="{6441564D-D615-464D-A9D1-9CEE056F72BA}">
      <dgm:prSet/>
      <dgm:spPr/>
      <dgm:t>
        <a:bodyPr/>
        <a:lstStyle/>
        <a:p>
          <a:r>
            <a:rPr lang="en-GB"/>
            <a:t>It sets out, in practical ways, how we work together to achieve common goals and deliver better outcomes for residents</a:t>
          </a:r>
          <a:endParaRPr lang="en-US"/>
        </a:p>
      </dgm:t>
    </dgm:pt>
    <dgm:pt modelId="{1C213325-31EC-4D3F-BA13-7EA31A5E609A}" type="parTrans" cxnId="{BA82D4CF-89B9-49DE-B15E-3D1DF91BAD13}">
      <dgm:prSet/>
      <dgm:spPr/>
      <dgm:t>
        <a:bodyPr/>
        <a:lstStyle/>
        <a:p>
          <a:endParaRPr lang="en-US"/>
        </a:p>
      </dgm:t>
    </dgm:pt>
    <dgm:pt modelId="{CD6BAD13-D0AF-4DCA-8EF9-BF4C6086E61A}" type="sibTrans" cxnId="{BA82D4CF-89B9-49DE-B15E-3D1DF91BAD13}">
      <dgm:prSet/>
      <dgm:spPr/>
      <dgm:t>
        <a:bodyPr/>
        <a:lstStyle/>
        <a:p>
          <a:endParaRPr lang="en-US"/>
        </a:p>
      </dgm:t>
    </dgm:pt>
    <dgm:pt modelId="{52A9CE3E-193B-4356-BE39-4803D6BF2545}">
      <dgm:prSet/>
      <dgm:spPr/>
      <dgm:t>
        <a:bodyPr/>
        <a:lstStyle/>
        <a:p>
          <a:r>
            <a:rPr lang="en-GB" dirty="0"/>
            <a:t>It outlines the Council and local NHS's commitment to the VCSE sector and the VCSE sector's commitment to working in partnership with public bodies</a:t>
          </a:r>
          <a:endParaRPr lang="en-US" dirty="0"/>
        </a:p>
      </dgm:t>
    </dgm:pt>
    <dgm:pt modelId="{D6EDE261-764C-4444-BA3A-E9EF0D462203}" type="parTrans" cxnId="{215552D2-C04F-42F1-81C1-36DCD64B87BA}">
      <dgm:prSet/>
      <dgm:spPr/>
      <dgm:t>
        <a:bodyPr/>
        <a:lstStyle/>
        <a:p>
          <a:endParaRPr lang="en-US"/>
        </a:p>
      </dgm:t>
    </dgm:pt>
    <dgm:pt modelId="{7CED4E3F-4CA6-44C5-8C8E-0ACBC8D2EBCE}" type="sibTrans" cxnId="{215552D2-C04F-42F1-81C1-36DCD64B87BA}">
      <dgm:prSet/>
      <dgm:spPr/>
      <dgm:t>
        <a:bodyPr/>
        <a:lstStyle/>
        <a:p>
          <a:endParaRPr lang="en-US"/>
        </a:p>
      </dgm:t>
    </dgm:pt>
    <dgm:pt modelId="{545E049B-045D-43C5-AABE-6899F05CD478}">
      <dgm:prSet/>
      <dgm:spPr/>
      <dgm:t>
        <a:bodyPr/>
        <a:lstStyle/>
        <a:p>
          <a:r>
            <a:rPr lang="en-GB"/>
            <a:t>The Compact is signed by senior representatives from the three sectors</a:t>
          </a:r>
          <a:endParaRPr lang="en-US"/>
        </a:p>
      </dgm:t>
    </dgm:pt>
    <dgm:pt modelId="{3AEF1DD7-3A27-4DE6-AF45-B0213B09167B}" type="parTrans" cxnId="{B85CAACC-6B31-40CF-BD70-CBB0C88CE1DA}">
      <dgm:prSet/>
      <dgm:spPr/>
      <dgm:t>
        <a:bodyPr/>
        <a:lstStyle/>
        <a:p>
          <a:endParaRPr lang="en-US"/>
        </a:p>
      </dgm:t>
    </dgm:pt>
    <dgm:pt modelId="{E77C788E-3B9D-4B18-A49A-2BBA35640C40}" type="sibTrans" cxnId="{B85CAACC-6B31-40CF-BD70-CBB0C88CE1DA}">
      <dgm:prSet/>
      <dgm:spPr/>
      <dgm:t>
        <a:bodyPr/>
        <a:lstStyle/>
        <a:p>
          <a:endParaRPr lang="en-US"/>
        </a:p>
      </dgm:t>
    </dgm:pt>
    <dgm:pt modelId="{2F444097-D96A-4A86-9A1C-C0081155F3E4}" type="pres">
      <dgm:prSet presAssocID="{D3B9C037-8599-4D9B-B969-FD359B7A4723}" presName="root" presStyleCnt="0">
        <dgm:presLayoutVars>
          <dgm:dir/>
          <dgm:resizeHandles val="exact"/>
        </dgm:presLayoutVars>
      </dgm:prSet>
      <dgm:spPr/>
    </dgm:pt>
    <dgm:pt modelId="{A3E199D2-4C94-47B9-8B73-D00FF6355FC7}" type="pres">
      <dgm:prSet presAssocID="{D3B9C037-8599-4D9B-B969-FD359B7A4723}" presName="container" presStyleCnt="0">
        <dgm:presLayoutVars>
          <dgm:dir/>
          <dgm:resizeHandles val="exact"/>
        </dgm:presLayoutVars>
      </dgm:prSet>
      <dgm:spPr/>
    </dgm:pt>
    <dgm:pt modelId="{A1BB457D-F8E0-4B5E-AAAC-EAB393BCCB66}" type="pres">
      <dgm:prSet presAssocID="{39377256-5C00-49A3-937D-21130EBB68FB}" presName="compNode" presStyleCnt="0"/>
      <dgm:spPr/>
    </dgm:pt>
    <dgm:pt modelId="{575950B8-B2F3-4EAB-8F27-84F5A684B504}" type="pres">
      <dgm:prSet presAssocID="{39377256-5C00-49A3-937D-21130EBB68FB}" presName="iconBgRect" presStyleLbl="bgShp" presStyleIdx="0" presStyleCnt="4"/>
      <dgm:spPr/>
    </dgm:pt>
    <dgm:pt modelId="{E79EFF10-9322-4D08-AA31-A96C7027A21D}" type="pres">
      <dgm:prSet presAssocID="{39377256-5C00-49A3-937D-21130EBB68F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0C062C2-A432-4420-BCE5-43FBAB659486}" type="pres">
      <dgm:prSet presAssocID="{39377256-5C00-49A3-937D-21130EBB68FB}" presName="spaceRect" presStyleCnt="0"/>
      <dgm:spPr/>
    </dgm:pt>
    <dgm:pt modelId="{315DB2C0-76D8-4E77-BE85-F81E0364C7EB}" type="pres">
      <dgm:prSet presAssocID="{39377256-5C00-49A3-937D-21130EBB68FB}" presName="textRect" presStyleLbl="revTx" presStyleIdx="0" presStyleCnt="4">
        <dgm:presLayoutVars>
          <dgm:chMax val="1"/>
          <dgm:chPref val="1"/>
        </dgm:presLayoutVars>
      </dgm:prSet>
      <dgm:spPr/>
    </dgm:pt>
    <dgm:pt modelId="{B9A30216-0021-41CC-9E53-753F32DDCC64}" type="pres">
      <dgm:prSet presAssocID="{1706F18C-D33B-4CAA-B208-C02608BC98B6}" presName="sibTrans" presStyleLbl="sibTrans2D1" presStyleIdx="0" presStyleCnt="0"/>
      <dgm:spPr/>
    </dgm:pt>
    <dgm:pt modelId="{6C94462D-B04F-4D81-9DCD-C8B375AE1D4D}" type="pres">
      <dgm:prSet presAssocID="{6441564D-D615-464D-A9D1-9CEE056F72BA}" presName="compNode" presStyleCnt="0"/>
      <dgm:spPr/>
    </dgm:pt>
    <dgm:pt modelId="{28E79B85-8901-4558-B3EA-B8A7F03BD8EE}" type="pres">
      <dgm:prSet presAssocID="{6441564D-D615-464D-A9D1-9CEE056F72BA}" presName="iconBgRect" presStyleLbl="bgShp" presStyleIdx="1" presStyleCnt="4"/>
      <dgm:spPr/>
    </dgm:pt>
    <dgm:pt modelId="{87A7EEA5-7198-4E19-9A30-40E47EACE9E8}" type="pres">
      <dgm:prSet presAssocID="{6441564D-D615-464D-A9D1-9CEE056F72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871199D-D65E-4C50-B034-54EE11F8BBBD}" type="pres">
      <dgm:prSet presAssocID="{6441564D-D615-464D-A9D1-9CEE056F72BA}" presName="spaceRect" presStyleCnt="0"/>
      <dgm:spPr/>
    </dgm:pt>
    <dgm:pt modelId="{4121DD23-621D-4BE2-A1B2-3D0282E37C6B}" type="pres">
      <dgm:prSet presAssocID="{6441564D-D615-464D-A9D1-9CEE056F72BA}" presName="textRect" presStyleLbl="revTx" presStyleIdx="1" presStyleCnt="4">
        <dgm:presLayoutVars>
          <dgm:chMax val="1"/>
          <dgm:chPref val="1"/>
        </dgm:presLayoutVars>
      </dgm:prSet>
      <dgm:spPr/>
    </dgm:pt>
    <dgm:pt modelId="{816D9E44-3239-47E3-B993-566066B51822}" type="pres">
      <dgm:prSet presAssocID="{CD6BAD13-D0AF-4DCA-8EF9-BF4C6086E61A}" presName="sibTrans" presStyleLbl="sibTrans2D1" presStyleIdx="0" presStyleCnt="0"/>
      <dgm:spPr/>
    </dgm:pt>
    <dgm:pt modelId="{83DD90D2-E2D2-4808-A5E3-86B0DE30EA4C}" type="pres">
      <dgm:prSet presAssocID="{52A9CE3E-193B-4356-BE39-4803D6BF2545}" presName="compNode" presStyleCnt="0"/>
      <dgm:spPr/>
    </dgm:pt>
    <dgm:pt modelId="{BDB83213-FD63-4DB6-AAB0-B1935C6FBB1C}" type="pres">
      <dgm:prSet presAssocID="{52A9CE3E-193B-4356-BE39-4803D6BF2545}" presName="iconBgRect" presStyleLbl="bgShp" presStyleIdx="2" presStyleCnt="4"/>
      <dgm:spPr/>
    </dgm:pt>
    <dgm:pt modelId="{C84F8D85-A79E-4AC1-8737-28D11E473E5D}" type="pres">
      <dgm:prSet presAssocID="{52A9CE3E-193B-4356-BE39-4803D6BF254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3598FE9-389F-4592-8805-8F99D990A518}" type="pres">
      <dgm:prSet presAssocID="{52A9CE3E-193B-4356-BE39-4803D6BF2545}" presName="spaceRect" presStyleCnt="0"/>
      <dgm:spPr/>
    </dgm:pt>
    <dgm:pt modelId="{4599B222-A7CA-4180-8E59-81E342974638}" type="pres">
      <dgm:prSet presAssocID="{52A9CE3E-193B-4356-BE39-4803D6BF2545}" presName="textRect" presStyleLbl="revTx" presStyleIdx="2" presStyleCnt="4">
        <dgm:presLayoutVars>
          <dgm:chMax val="1"/>
          <dgm:chPref val="1"/>
        </dgm:presLayoutVars>
      </dgm:prSet>
      <dgm:spPr/>
    </dgm:pt>
    <dgm:pt modelId="{7BDE1FD3-3EFF-4914-ABAF-0C17444B8AE5}" type="pres">
      <dgm:prSet presAssocID="{7CED4E3F-4CA6-44C5-8C8E-0ACBC8D2EBCE}" presName="sibTrans" presStyleLbl="sibTrans2D1" presStyleIdx="0" presStyleCnt="0"/>
      <dgm:spPr/>
    </dgm:pt>
    <dgm:pt modelId="{F3357276-0DD0-4AED-A9FD-A2470A7FC045}" type="pres">
      <dgm:prSet presAssocID="{545E049B-045D-43C5-AABE-6899F05CD478}" presName="compNode" presStyleCnt="0"/>
      <dgm:spPr/>
    </dgm:pt>
    <dgm:pt modelId="{69793673-489A-499E-896F-BF9A36670F3C}" type="pres">
      <dgm:prSet presAssocID="{545E049B-045D-43C5-AABE-6899F05CD478}" presName="iconBgRect" presStyleLbl="bgShp" presStyleIdx="3" presStyleCnt="4"/>
      <dgm:spPr/>
    </dgm:pt>
    <dgm:pt modelId="{B336232A-08DD-4B6E-A35C-7ECE7013347E}" type="pres">
      <dgm:prSet presAssocID="{545E049B-045D-43C5-AABE-6899F05CD47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6735C901-E83C-404A-B2C7-2C6D833A193B}" type="pres">
      <dgm:prSet presAssocID="{545E049B-045D-43C5-AABE-6899F05CD478}" presName="spaceRect" presStyleCnt="0"/>
      <dgm:spPr/>
    </dgm:pt>
    <dgm:pt modelId="{FCC7F60F-6A06-4076-B1D5-0FCE985A231C}" type="pres">
      <dgm:prSet presAssocID="{545E049B-045D-43C5-AABE-6899F05CD47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05C9632-371E-4F4D-B269-4ECA67FB2655}" type="presOf" srcId="{545E049B-045D-43C5-AABE-6899F05CD478}" destId="{FCC7F60F-6A06-4076-B1D5-0FCE985A231C}" srcOrd="0" destOrd="0" presId="urn:microsoft.com/office/officeart/2018/2/layout/IconCircleList"/>
    <dgm:cxn modelId="{A4BEA25B-C0E4-4DF9-A91B-3281F68D7306}" type="presOf" srcId="{7CED4E3F-4CA6-44C5-8C8E-0ACBC8D2EBCE}" destId="{7BDE1FD3-3EFF-4914-ABAF-0C17444B8AE5}" srcOrd="0" destOrd="0" presId="urn:microsoft.com/office/officeart/2018/2/layout/IconCircleList"/>
    <dgm:cxn modelId="{4A5E5A4E-FB94-456F-BF7E-E7F4A5438A04}" type="presOf" srcId="{CD6BAD13-D0AF-4DCA-8EF9-BF4C6086E61A}" destId="{816D9E44-3239-47E3-B993-566066B51822}" srcOrd="0" destOrd="0" presId="urn:microsoft.com/office/officeart/2018/2/layout/IconCircleList"/>
    <dgm:cxn modelId="{31066F89-8983-4FA8-AA90-CD4B5B9138D7}" srcId="{D3B9C037-8599-4D9B-B969-FD359B7A4723}" destId="{39377256-5C00-49A3-937D-21130EBB68FB}" srcOrd="0" destOrd="0" parTransId="{1E726372-3872-4BB0-A958-00669AD3BD96}" sibTransId="{1706F18C-D33B-4CAA-B208-C02608BC98B6}"/>
    <dgm:cxn modelId="{7B87B68D-3FF7-4378-AB85-5F42B36A4C44}" type="presOf" srcId="{52A9CE3E-193B-4356-BE39-4803D6BF2545}" destId="{4599B222-A7CA-4180-8E59-81E342974638}" srcOrd="0" destOrd="0" presId="urn:microsoft.com/office/officeart/2018/2/layout/IconCircleList"/>
    <dgm:cxn modelId="{EE1BDA8D-72E6-497F-8273-21C79BD7BE05}" type="presOf" srcId="{6441564D-D615-464D-A9D1-9CEE056F72BA}" destId="{4121DD23-621D-4BE2-A1B2-3D0282E37C6B}" srcOrd="0" destOrd="0" presId="urn:microsoft.com/office/officeart/2018/2/layout/IconCircleList"/>
    <dgm:cxn modelId="{5123AE94-47B1-48F2-AE18-08355E5A9A33}" type="presOf" srcId="{39377256-5C00-49A3-937D-21130EBB68FB}" destId="{315DB2C0-76D8-4E77-BE85-F81E0364C7EB}" srcOrd="0" destOrd="0" presId="urn:microsoft.com/office/officeart/2018/2/layout/IconCircleList"/>
    <dgm:cxn modelId="{B85CAACC-6B31-40CF-BD70-CBB0C88CE1DA}" srcId="{D3B9C037-8599-4D9B-B969-FD359B7A4723}" destId="{545E049B-045D-43C5-AABE-6899F05CD478}" srcOrd="3" destOrd="0" parTransId="{3AEF1DD7-3A27-4DE6-AF45-B0213B09167B}" sibTransId="{E77C788E-3B9D-4B18-A49A-2BBA35640C40}"/>
    <dgm:cxn modelId="{BA82D4CF-89B9-49DE-B15E-3D1DF91BAD13}" srcId="{D3B9C037-8599-4D9B-B969-FD359B7A4723}" destId="{6441564D-D615-464D-A9D1-9CEE056F72BA}" srcOrd="1" destOrd="0" parTransId="{1C213325-31EC-4D3F-BA13-7EA31A5E609A}" sibTransId="{CD6BAD13-D0AF-4DCA-8EF9-BF4C6086E61A}"/>
    <dgm:cxn modelId="{215552D2-C04F-42F1-81C1-36DCD64B87BA}" srcId="{D3B9C037-8599-4D9B-B969-FD359B7A4723}" destId="{52A9CE3E-193B-4356-BE39-4803D6BF2545}" srcOrd="2" destOrd="0" parTransId="{D6EDE261-764C-4444-BA3A-E9EF0D462203}" sibTransId="{7CED4E3F-4CA6-44C5-8C8E-0ACBC8D2EBCE}"/>
    <dgm:cxn modelId="{BD01ACF4-0437-4C7E-9E81-80EBF4AAB279}" type="presOf" srcId="{1706F18C-D33B-4CAA-B208-C02608BC98B6}" destId="{B9A30216-0021-41CC-9E53-753F32DDCC64}" srcOrd="0" destOrd="0" presId="urn:microsoft.com/office/officeart/2018/2/layout/IconCircleList"/>
    <dgm:cxn modelId="{A4BA8DF6-0955-4374-A808-CAEA3C794BBF}" type="presOf" srcId="{D3B9C037-8599-4D9B-B969-FD359B7A4723}" destId="{2F444097-D96A-4A86-9A1C-C0081155F3E4}" srcOrd="0" destOrd="0" presId="urn:microsoft.com/office/officeart/2018/2/layout/IconCircleList"/>
    <dgm:cxn modelId="{40DFA1C3-FD04-4599-9334-B197530CF1E8}" type="presParOf" srcId="{2F444097-D96A-4A86-9A1C-C0081155F3E4}" destId="{A3E199D2-4C94-47B9-8B73-D00FF6355FC7}" srcOrd="0" destOrd="0" presId="urn:microsoft.com/office/officeart/2018/2/layout/IconCircleList"/>
    <dgm:cxn modelId="{A5278EB6-5454-4193-A988-863B75DC4ED2}" type="presParOf" srcId="{A3E199D2-4C94-47B9-8B73-D00FF6355FC7}" destId="{A1BB457D-F8E0-4B5E-AAAC-EAB393BCCB66}" srcOrd="0" destOrd="0" presId="urn:microsoft.com/office/officeart/2018/2/layout/IconCircleList"/>
    <dgm:cxn modelId="{13400BAD-B040-4750-8490-D901A3604DE2}" type="presParOf" srcId="{A1BB457D-F8E0-4B5E-AAAC-EAB393BCCB66}" destId="{575950B8-B2F3-4EAB-8F27-84F5A684B504}" srcOrd="0" destOrd="0" presId="urn:microsoft.com/office/officeart/2018/2/layout/IconCircleList"/>
    <dgm:cxn modelId="{F0009759-88FB-45E0-940F-E24CB1C33A35}" type="presParOf" srcId="{A1BB457D-F8E0-4B5E-AAAC-EAB393BCCB66}" destId="{E79EFF10-9322-4D08-AA31-A96C7027A21D}" srcOrd="1" destOrd="0" presId="urn:microsoft.com/office/officeart/2018/2/layout/IconCircleList"/>
    <dgm:cxn modelId="{6236B346-4FBE-4C59-B3EE-5262A4BD0EB3}" type="presParOf" srcId="{A1BB457D-F8E0-4B5E-AAAC-EAB393BCCB66}" destId="{90C062C2-A432-4420-BCE5-43FBAB659486}" srcOrd="2" destOrd="0" presId="urn:microsoft.com/office/officeart/2018/2/layout/IconCircleList"/>
    <dgm:cxn modelId="{295D1349-9247-4490-A89D-6E7B4328A359}" type="presParOf" srcId="{A1BB457D-F8E0-4B5E-AAAC-EAB393BCCB66}" destId="{315DB2C0-76D8-4E77-BE85-F81E0364C7EB}" srcOrd="3" destOrd="0" presId="urn:microsoft.com/office/officeart/2018/2/layout/IconCircleList"/>
    <dgm:cxn modelId="{0E187259-0233-4FC0-9D3D-253F34F93225}" type="presParOf" srcId="{A3E199D2-4C94-47B9-8B73-D00FF6355FC7}" destId="{B9A30216-0021-41CC-9E53-753F32DDCC64}" srcOrd="1" destOrd="0" presId="urn:microsoft.com/office/officeart/2018/2/layout/IconCircleList"/>
    <dgm:cxn modelId="{4714658A-A365-4132-B30B-011B5C80D1D7}" type="presParOf" srcId="{A3E199D2-4C94-47B9-8B73-D00FF6355FC7}" destId="{6C94462D-B04F-4D81-9DCD-C8B375AE1D4D}" srcOrd="2" destOrd="0" presId="urn:microsoft.com/office/officeart/2018/2/layout/IconCircleList"/>
    <dgm:cxn modelId="{5F93A638-F984-44C7-B303-578099670AE4}" type="presParOf" srcId="{6C94462D-B04F-4D81-9DCD-C8B375AE1D4D}" destId="{28E79B85-8901-4558-B3EA-B8A7F03BD8EE}" srcOrd="0" destOrd="0" presId="urn:microsoft.com/office/officeart/2018/2/layout/IconCircleList"/>
    <dgm:cxn modelId="{13B59B25-7FF2-4167-8D90-E5D59D592AE1}" type="presParOf" srcId="{6C94462D-B04F-4D81-9DCD-C8B375AE1D4D}" destId="{87A7EEA5-7198-4E19-9A30-40E47EACE9E8}" srcOrd="1" destOrd="0" presId="urn:microsoft.com/office/officeart/2018/2/layout/IconCircleList"/>
    <dgm:cxn modelId="{B65A5905-9A3E-4EF9-A782-AA552128BB41}" type="presParOf" srcId="{6C94462D-B04F-4D81-9DCD-C8B375AE1D4D}" destId="{5871199D-D65E-4C50-B034-54EE11F8BBBD}" srcOrd="2" destOrd="0" presId="urn:microsoft.com/office/officeart/2018/2/layout/IconCircleList"/>
    <dgm:cxn modelId="{72E63180-7480-4C57-A4C1-DC03795B816D}" type="presParOf" srcId="{6C94462D-B04F-4D81-9DCD-C8B375AE1D4D}" destId="{4121DD23-621D-4BE2-A1B2-3D0282E37C6B}" srcOrd="3" destOrd="0" presId="urn:microsoft.com/office/officeart/2018/2/layout/IconCircleList"/>
    <dgm:cxn modelId="{FE002C64-97C6-4DC7-B18C-E03BD934957B}" type="presParOf" srcId="{A3E199D2-4C94-47B9-8B73-D00FF6355FC7}" destId="{816D9E44-3239-47E3-B993-566066B51822}" srcOrd="3" destOrd="0" presId="urn:microsoft.com/office/officeart/2018/2/layout/IconCircleList"/>
    <dgm:cxn modelId="{4EC9CC02-939D-4C7E-8BBC-0B91E4F9A4B4}" type="presParOf" srcId="{A3E199D2-4C94-47B9-8B73-D00FF6355FC7}" destId="{83DD90D2-E2D2-4808-A5E3-86B0DE30EA4C}" srcOrd="4" destOrd="0" presId="urn:microsoft.com/office/officeart/2018/2/layout/IconCircleList"/>
    <dgm:cxn modelId="{CFE7EBD8-A6C7-4843-B237-FEBE9DBB33EA}" type="presParOf" srcId="{83DD90D2-E2D2-4808-A5E3-86B0DE30EA4C}" destId="{BDB83213-FD63-4DB6-AAB0-B1935C6FBB1C}" srcOrd="0" destOrd="0" presId="urn:microsoft.com/office/officeart/2018/2/layout/IconCircleList"/>
    <dgm:cxn modelId="{40C1BAAD-8F2D-4BC3-8D99-0EC573F34457}" type="presParOf" srcId="{83DD90D2-E2D2-4808-A5E3-86B0DE30EA4C}" destId="{C84F8D85-A79E-4AC1-8737-28D11E473E5D}" srcOrd="1" destOrd="0" presId="urn:microsoft.com/office/officeart/2018/2/layout/IconCircleList"/>
    <dgm:cxn modelId="{7814C983-B604-48BD-966E-E9D1D0FED725}" type="presParOf" srcId="{83DD90D2-E2D2-4808-A5E3-86B0DE30EA4C}" destId="{73598FE9-389F-4592-8805-8F99D990A518}" srcOrd="2" destOrd="0" presId="urn:microsoft.com/office/officeart/2018/2/layout/IconCircleList"/>
    <dgm:cxn modelId="{F9FC9DF1-5F4D-4D30-AC19-7E25D3D029F2}" type="presParOf" srcId="{83DD90D2-E2D2-4808-A5E3-86B0DE30EA4C}" destId="{4599B222-A7CA-4180-8E59-81E342974638}" srcOrd="3" destOrd="0" presId="urn:microsoft.com/office/officeart/2018/2/layout/IconCircleList"/>
    <dgm:cxn modelId="{D08F1954-E6DB-4038-B2D9-4E40BF9D3E16}" type="presParOf" srcId="{A3E199D2-4C94-47B9-8B73-D00FF6355FC7}" destId="{7BDE1FD3-3EFF-4914-ABAF-0C17444B8AE5}" srcOrd="5" destOrd="0" presId="urn:microsoft.com/office/officeart/2018/2/layout/IconCircleList"/>
    <dgm:cxn modelId="{2F1820E3-56BF-46DB-8F53-6D1EC6F7DD9E}" type="presParOf" srcId="{A3E199D2-4C94-47B9-8B73-D00FF6355FC7}" destId="{F3357276-0DD0-4AED-A9FD-A2470A7FC045}" srcOrd="6" destOrd="0" presId="urn:microsoft.com/office/officeart/2018/2/layout/IconCircleList"/>
    <dgm:cxn modelId="{FF112C07-0DBF-4A3A-9574-F92692E2B0AC}" type="presParOf" srcId="{F3357276-0DD0-4AED-A9FD-A2470A7FC045}" destId="{69793673-489A-499E-896F-BF9A36670F3C}" srcOrd="0" destOrd="0" presId="urn:microsoft.com/office/officeart/2018/2/layout/IconCircleList"/>
    <dgm:cxn modelId="{F633EBDA-7A77-4B95-80FF-102642DC06A6}" type="presParOf" srcId="{F3357276-0DD0-4AED-A9FD-A2470A7FC045}" destId="{B336232A-08DD-4B6E-A35C-7ECE7013347E}" srcOrd="1" destOrd="0" presId="urn:microsoft.com/office/officeart/2018/2/layout/IconCircleList"/>
    <dgm:cxn modelId="{13B59DBF-3179-49EB-98F1-93367E50F3DD}" type="presParOf" srcId="{F3357276-0DD0-4AED-A9FD-A2470A7FC045}" destId="{6735C901-E83C-404A-B2C7-2C6D833A193B}" srcOrd="2" destOrd="0" presId="urn:microsoft.com/office/officeart/2018/2/layout/IconCircleList"/>
    <dgm:cxn modelId="{DBE38346-5C81-4667-A7BF-E43C09B8517E}" type="presParOf" srcId="{F3357276-0DD0-4AED-A9FD-A2470A7FC045}" destId="{FCC7F60F-6A06-4076-B1D5-0FCE985A231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AE4C98-8026-477D-ACB1-F7F75FC870E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DA85180-95C5-4D4A-A691-5674735DFD29}">
      <dgm:prSet/>
      <dgm:spPr/>
      <dgm:t>
        <a:bodyPr/>
        <a:lstStyle/>
        <a:p>
          <a:r>
            <a:rPr lang="en-GB"/>
            <a:t>Strengthened and trustful relationships between the sectors</a:t>
          </a:r>
          <a:endParaRPr lang="en-US"/>
        </a:p>
      </dgm:t>
    </dgm:pt>
    <dgm:pt modelId="{5FC1903E-BFCE-4E27-98F6-4C6C3A3209CB}" type="parTrans" cxnId="{F40174FC-24CF-435E-8B67-93E46FFBF504}">
      <dgm:prSet/>
      <dgm:spPr/>
      <dgm:t>
        <a:bodyPr/>
        <a:lstStyle/>
        <a:p>
          <a:endParaRPr lang="en-US"/>
        </a:p>
      </dgm:t>
    </dgm:pt>
    <dgm:pt modelId="{3F6C3CBC-C2EC-43FD-B629-143EAF2E2522}" type="sibTrans" cxnId="{F40174FC-24CF-435E-8B67-93E46FFBF504}">
      <dgm:prSet/>
      <dgm:spPr/>
      <dgm:t>
        <a:bodyPr/>
        <a:lstStyle/>
        <a:p>
          <a:endParaRPr lang="en-US"/>
        </a:p>
      </dgm:t>
    </dgm:pt>
    <dgm:pt modelId="{1F1527E7-1A00-4A19-B012-2EBDB82D4C3C}">
      <dgm:prSet/>
      <dgm:spPr/>
      <dgm:t>
        <a:bodyPr/>
        <a:lstStyle/>
        <a:p>
          <a:r>
            <a:rPr lang="en-GB"/>
            <a:t>Transparency and openness in ways of working and agility in responding jointly to local need</a:t>
          </a:r>
          <a:endParaRPr lang="en-US"/>
        </a:p>
      </dgm:t>
    </dgm:pt>
    <dgm:pt modelId="{599477E7-18F6-4163-9CA6-5E7FC25E4740}" type="parTrans" cxnId="{F66D3F58-46B7-4B19-A978-713F8DF95873}">
      <dgm:prSet/>
      <dgm:spPr/>
      <dgm:t>
        <a:bodyPr/>
        <a:lstStyle/>
        <a:p>
          <a:endParaRPr lang="en-US"/>
        </a:p>
      </dgm:t>
    </dgm:pt>
    <dgm:pt modelId="{B1EAA06D-EFA0-4907-B4C4-953D4A15B5DC}" type="sibTrans" cxnId="{F66D3F58-46B7-4B19-A978-713F8DF95873}">
      <dgm:prSet/>
      <dgm:spPr/>
      <dgm:t>
        <a:bodyPr/>
        <a:lstStyle/>
        <a:p>
          <a:endParaRPr lang="en-US"/>
        </a:p>
      </dgm:t>
    </dgm:pt>
    <dgm:pt modelId="{779C3DBE-571F-4C9E-A11E-40D6612FD366}">
      <dgm:prSet/>
      <dgm:spPr/>
      <dgm:t>
        <a:bodyPr/>
        <a:lstStyle/>
        <a:p>
          <a:r>
            <a:rPr lang="en-GB"/>
            <a:t>The achievement of shared goals as set out in various strategies (e.g. the Empowering People, Strengthening Communities Strategy)</a:t>
          </a:r>
          <a:endParaRPr lang="en-US"/>
        </a:p>
      </dgm:t>
    </dgm:pt>
    <dgm:pt modelId="{52DC9708-B322-4962-9E55-E3DF2BA53D10}" type="parTrans" cxnId="{FB011D7F-C5B7-47CB-91DB-8F0D0EB93918}">
      <dgm:prSet/>
      <dgm:spPr/>
      <dgm:t>
        <a:bodyPr/>
        <a:lstStyle/>
        <a:p>
          <a:endParaRPr lang="en-US"/>
        </a:p>
      </dgm:t>
    </dgm:pt>
    <dgm:pt modelId="{24329FE3-C4F6-4103-B609-444D4136A3E9}" type="sibTrans" cxnId="{FB011D7F-C5B7-47CB-91DB-8F0D0EB93918}">
      <dgm:prSet/>
      <dgm:spPr/>
      <dgm:t>
        <a:bodyPr/>
        <a:lstStyle/>
        <a:p>
          <a:endParaRPr lang="en-US"/>
        </a:p>
      </dgm:t>
    </dgm:pt>
    <dgm:pt modelId="{1D57E7A4-B7E5-4275-AC31-8DE227C9B20D}">
      <dgm:prSet/>
      <dgm:spPr/>
      <dgm:t>
        <a:bodyPr/>
        <a:lstStyle/>
        <a:p>
          <a:r>
            <a:rPr lang="en-GB"/>
            <a:t>Efficient and effective use of limited resources to benefit Kingston residents</a:t>
          </a:r>
          <a:endParaRPr lang="en-US"/>
        </a:p>
      </dgm:t>
    </dgm:pt>
    <dgm:pt modelId="{FC7B9558-0EBA-4A57-B21D-4D8EEA8A98F9}" type="parTrans" cxnId="{B8425EA7-AA21-4801-93FC-2283E64B7C5E}">
      <dgm:prSet/>
      <dgm:spPr/>
      <dgm:t>
        <a:bodyPr/>
        <a:lstStyle/>
        <a:p>
          <a:endParaRPr lang="en-US"/>
        </a:p>
      </dgm:t>
    </dgm:pt>
    <dgm:pt modelId="{C883EABD-D446-4770-8D3B-BA8D19ABAE40}" type="sibTrans" cxnId="{B8425EA7-AA21-4801-93FC-2283E64B7C5E}">
      <dgm:prSet/>
      <dgm:spPr/>
      <dgm:t>
        <a:bodyPr/>
        <a:lstStyle/>
        <a:p>
          <a:endParaRPr lang="en-US"/>
        </a:p>
      </dgm:t>
    </dgm:pt>
    <dgm:pt modelId="{C1358E25-244C-43CE-B3B7-BA6F9B356842}">
      <dgm:prSet/>
      <dgm:spPr/>
      <dgm:t>
        <a:bodyPr/>
        <a:lstStyle/>
        <a:p>
          <a:r>
            <a:rPr lang="en-GB" dirty="0"/>
            <a:t>Increased sustainability of the VCSE sector so it remains a vibrant and valued partner</a:t>
          </a:r>
          <a:endParaRPr lang="en-US" dirty="0"/>
        </a:p>
      </dgm:t>
    </dgm:pt>
    <dgm:pt modelId="{971265B2-0786-407D-87FA-B19F44AC2D59}" type="parTrans" cxnId="{28AD6B10-7D55-4234-8A4B-47BA45B86FD0}">
      <dgm:prSet/>
      <dgm:spPr/>
      <dgm:t>
        <a:bodyPr/>
        <a:lstStyle/>
        <a:p>
          <a:endParaRPr lang="en-US"/>
        </a:p>
      </dgm:t>
    </dgm:pt>
    <dgm:pt modelId="{89129E76-1E2F-4316-818C-C9ECE3BE5F77}" type="sibTrans" cxnId="{28AD6B10-7D55-4234-8A4B-47BA45B86FD0}">
      <dgm:prSet/>
      <dgm:spPr/>
      <dgm:t>
        <a:bodyPr/>
        <a:lstStyle/>
        <a:p>
          <a:endParaRPr lang="en-US"/>
        </a:p>
      </dgm:t>
    </dgm:pt>
    <dgm:pt modelId="{66F86BDC-DC26-4C1D-82B8-03ACE7BB876F}">
      <dgm:prSet/>
      <dgm:spPr/>
      <dgm:t>
        <a:bodyPr/>
        <a:lstStyle/>
        <a:p>
          <a:r>
            <a:rPr lang="en-GB"/>
            <a:t>A mutual shift towards prevention and early intervention</a:t>
          </a:r>
          <a:endParaRPr lang="en-US"/>
        </a:p>
      </dgm:t>
    </dgm:pt>
    <dgm:pt modelId="{E47A6C75-F9F8-4F6D-B617-C688474E5115}" type="parTrans" cxnId="{FC643CB0-94D5-478B-BD68-28E2EB35D948}">
      <dgm:prSet/>
      <dgm:spPr/>
      <dgm:t>
        <a:bodyPr/>
        <a:lstStyle/>
        <a:p>
          <a:endParaRPr lang="en-US"/>
        </a:p>
      </dgm:t>
    </dgm:pt>
    <dgm:pt modelId="{E86F18C0-85E0-4CE4-B1F8-79EF7E2B332A}" type="sibTrans" cxnId="{FC643CB0-94D5-478B-BD68-28E2EB35D948}">
      <dgm:prSet/>
      <dgm:spPr/>
      <dgm:t>
        <a:bodyPr/>
        <a:lstStyle/>
        <a:p>
          <a:endParaRPr lang="en-US"/>
        </a:p>
      </dgm:t>
    </dgm:pt>
    <dgm:pt modelId="{D0B7577B-3CB6-4C67-9598-B1BC2ECAFBFC}">
      <dgm:prSet/>
      <dgm:spPr/>
      <dgm:t>
        <a:bodyPr/>
        <a:lstStyle/>
        <a:p>
          <a:r>
            <a:rPr lang="en-GB"/>
            <a:t>Reduced inequity and unfairness</a:t>
          </a:r>
          <a:endParaRPr lang="en-US"/>
        </a:p>
      </dgm:t>
    </dgm:pt>
    <dgm:pt modelId="{2F0E1409-B34E-461A-8DBA-3C6A36168F62}" type="parTrans" cxnId="{A56CC376-37F5-4983-A944-4D5328DC0A0E}">
      <dgm:prSet/>
      <dgm:spPr/>
      <dgm:t>
        <a:bodyPr/>
        <a:lstStyle/>
        <a:p>
          <a:endParaRPr lang="en-US"/>
        </a:p>
      </dgm:t>
    </dgm:pt>
    <dgm:pt modelId="{FEACBAFD-362D-431C-A34C-ED0CB5320011}" type="sibTrans" cxnId="{A56CC376-37F5-4983-A944-4D5328DC0A0E}">
      <dgm:prSet/>
      <dgm:spPr/>
      <dgm:t>
        <a:bodyPr/>
        <a:lstStyle/>
        <a:p>
          <a:endParaRPr lang="en-US"/>
        </a:p>
      </dgm:t>
    </dgm:pt>
    <dgm:pt modelId="{8B9ECBD0-BAEE-4637-B802-C3B831E4454F}" type="pres">
      <dgm:prSet presAssocID="{C8AE4C98-8026-477D-ACB1-F7F75FC870E6}" presName="root" presStyleCnt="0">
        <dgm:presLayoutVars>
          <dgm:dir/>
          <dgm:resizeHandles val="exact"/>
        </dgm:presLayoutVars>
      </dgm:prSet>
      <dgm:spPr/>
    </dgm:pt>
    <dgm:pt modelId="{94165287-3571-4DDE-BE0F-6996494CA95C}" type="pres">
      <dgm:prSet presAssocID="{5DA85180-95C5-4D4A-A691-5674735DFD29}" presName="compNode" presStyleCnt="0"/>
      <dgm:spPr/>
    </dgm:pt>
    <dgm:pt modelId="{01912706-1B59-431D-8838-2BFDD2CFE422}" type="pres">
      <dgm:prSet presAssocID="{5DA85180-95C5-4D4A-A691-5674735DFD29}" presName="bgRect" presStyleLbl="bgShp" presStyleIdx="0" presStyleCnt="7"/>
      <dgm:spPr/>
    </dgm:pt>
    <dgm:pt modelId="{7CA39283-6577-4708-BEDC-CBAC70761CEB}" type="pres">
      <dgm:prSet presAssocID="{5DA85180-95C5-4D4A-A691-5674735DFD2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794CB3C-BC70-471F-A86F-FBBA781B4C07}" type="pres">
      <dgm:prSet presAssocID="{5DA85180-95C5-4D4A-A691-5674735DFD29}" presName="spaceRect" presStyleCnt="0"/>
      <dgm:spPr/>
    </dgm:pt>
    <dgm:pt modelId="{6497560B-10E4-4109-AAEB-1B1169D7B491}" type="pres">
      <dgm:prSet presAssocID="{5DA85180-95C5-4D4A-A691-5674735DFD29}" presName="parTx" presStyleLbl="revTx" presStyleIdx="0" presStyleCnt="7">
        <dgm:presLayoutVars>
          <dgm:chMax val="0"/>
          <dgm:chPref val="0"/>
        </dgm:presLayoutVars>
      </dgm:prSet>
      <dgm:spPr/>
    </dgm:pt>
    <dgm:pt modelId="{E3CA53F5-E31A-4E5B-85AE-517199B10722}" type="pres">
      <dgm:prSet presAssocID="{3F6C3CBC-C2EC-43FD-B629-143EAF2E2522}" presName="sibTrans" presStyleCnt="0"/>
      <dgm:spPr/>
    </dgm:pt>
    <dgm:pt modelId="{13DB9568-2C37-449B-BCF6-6F6BB6CC5E60}" type="pres">
      <dgm:prSet presAssocID="{1F1527E7-1A00-4A19-B012-2EBDB82D4C3C}" presName="compNode" presStyleCnt="0"/>
      <dgm:spPr/>
    </dgm:pt>
    <dgm:pt modelId="{B7E9573A-6479-4030-B34D-62C2A2994ED9}" type="pres">
      <dgm:prSet presAssocID="{1F1527E7-1A00-4A19-B012-2EBDB82D4C3C}" presName="bgRect" presStyleLbl="bgShp" presStyleIdx="1" presStyleCnt="7"/>
      <dgm:spPr/>
    </dgm:pt>
    <dgm:pt modelId="{395DCA3D-10A0-4246-A1EF-F9D8AC91A876}" type="pres">
      <dgm:prSet presAssocID="{1F1527E7-1A00-4A19-B012-2EBDB82D4C3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89D5B02-B989-4091-B289-1C9F9A56DC6F}" type="pres">
      <dgm:prSet presAssocID="{1F1527E7-1A00-4A19-B012-2EBDB82D4C3C}" presName="spaceRect" presStyleCnt="0"/>
      <dgm:spPr/>
    </dgm:pt>
    <dgm:pt modelId="{AE5D0CAE-CCF7-46B9-BD1F-B4B7B985FC81}" type="pres">
      <dgm:prSet presAssocID="{1F1527E7-1A00-4A19-B012-2EBDB82D4C3C}" presName="parTx" presStyleLbl="revTx" presStyleIdx="1" presStyleCnt="7">
        <dgm:presLayoutVars>
          <dgm:chMax val="0"/>
          <dgm:chPref val="0"/>
        </dgm:presLayoutVars>
      </dgm:prSet>
      <dgm:spPr/>
    </dgm:pt>
    <dgm:pt modelId="{7F66FDC1-5EDA-4B9D-A37E-8A3678164193}" type="pres">
      <dgm:prSet presAssocID="{B1EAA06D-EFA0-4907-B4C4-953D4A15B5DC}" presName="sibTrans" presStyleCnt="0"/>
      <dgm:spPr/>
    </dgm:pt>
    <dgm:pt modelId="{5734573D-6659-465D-8772-8F45CA36955F}" type="pres">
      <dgm:prSet presAssocID="{779C3DBE-571F-4C9E-A11E-40D6612FD366}" presName="compNode" presStyleCnt="0"/>
      <dgm:spPr/>
    </dgm:pt>
    <dgm:pt modelId="{AEC50E80-C643-46C8-B624-03A589B6103F}" type="pres">
      <dgm:prSet presAssocID="{779C3DBE-571F-4C9E-A11E-40D6612FD366}" presName="bgRect" presStyleLbl="bgShp" presStyleIdx="2" presStyleCnt="7"/>
      <dgm:spPr/>
    </dgm:pt>
    <dgm:pt modelId="{71D0BE16-5E2E-4B71-8768-ADCF9201CF0B}" type="pres">
      <dgm:prSet presAssocID="{779C3DBE-571F-4C9E-A11E-40D6612FD36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B5AF7546-635D-4215-A491-86BC49EBDB16}" type="pres">
      <dgm:prSet presAssocID="{779C3DBE-571F-4C9E-A11E-40D6612FD366}" presName="spaceRect" presStyleCnt="0"/>
      <dgm:spPr/>
    </dgm:pt>
    <dgm:pt modelId="{3731BF28-889B-47BF-A653-8BC14200257F}" type="pres">
      <dgm:prSet presAssocID="{779C3DBE-571F-4C9E-A11E-40D6612FD366}" presName="parTx" presStyleLbl="revTx" presStyleIdx="2" presStyleCnt="7">
        <dgm:presLayoutVars>
          <dgm:chMax val="0"/>
          <dgm:chPref val="0"/>
        </dgm:presLayoutVars>
      </dgm:prSet>
      <dgm:spPr/>
    </dgm:pt>
    <dgm:pt modelId="{2CEE255B-FF51-43FA-9FD2-365248414806}" type="pres">
      <dgm:prSet presAssocID="{24329FE3-C4F6-4103-B609-444D4136A3E9}" presName="sibTrans" presStyleCnt="0"/>
      <dgm:spPr/>
    </dgm:pt>
    <dgm:pt modelId="{37E9E8BA-C25B-495A-8E1C-AD2BFD7353C0}" type="pres">
      <dgm:prSet presAssocID="{1D57E7A4-B7E5-4275-AC31-8DE227C9B20D}" presName="compNode" presStyleCnt="0"/>
      <dgm:spPr/>
    </dgm:pt>
    <dgm:pt modelId="{2D6B3497-5A8D-4E04-A7FD-9DCE54A3C9F3}" type="pres">
      <dgm:prSet presAssocID="{1D57E7A4-B7E5-4275-AC31-8DE227C9B20D}" presName="bgRect" presStyleLbl="bgShp" presStyleIdx="3" presStyleCnt="7"/>
      <dgm:spPr/>
    </dgm:pt>
    <dgm:pt modelId="{80ACB849-AE33-4CA9-B254-512FBD4E5E96}" type="pres">
      <dgm:prSet presAssocID="{1D57E7A4-B7E5-4275-AC31-8DE227C9B20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4D81D631-F210-462C-8535-71B04F26601C}" type="pres">
      <dgm:prSet presAssocID="{1D57E7A4-B7E5-4275-AC31-8DE227C9B20D}" presName="spaceRect" presStyleCnt="0"/>
      <dgm:spPr/>
    </dgm:pt>
    <dgm:pt modelId="{DCE2AFD0-2768-438A-8570-0B93ABE53E81}" type="pres">
      <dgm:prSet presAssocID="{1D57E7A4-B7E5-4275-AC31-8DE227C9B20D}" presName="parTx" presStyleLbl="revTx" presStyleIdx="3" presStyleCnt="7">
        <dgm:presLayoutVars>
          <dgm:chMax val="0"/>
          <dgm:chPref val="0"/>
        </dgm:presLayoutVars>
      </dgm:prSet>
      <dgm:spPr/>
    </dgm:pt>
    <dgm:pt modelId="{69CA2F2A-0B3F-47C2-9E9D-58D0B1E9E44E}" type="pres">
      <dgm:prSet presAssocID="{C883EABD-D446-4770-8D3B-BA8D19ABAE40}" presName="sibTrans" presStyleCnt="0"/>
      <dgm:spPr/>
    </dgm:pt>
    <dgm:pt modelId="{9429665A-1801-475C-9185-026C5A3FD3E4}" type="pres">
      <dgm:prSet presAssocID="{C1358E25-244C-43CE-B3B7-BA6F9B356842}" presName="compNode" presStyleCnt="0"/>
      <dgm:spPr/>
    </dgm:pt>
    <dgm:pt modelId="{FA6C76A4-C5E7-464C-93D1-9704B3396121}" type="pres">
      <dgm:prSet presAssocID="{C1358E25-244C-43CE-B3B7-BA6F9B356842}" presName="bgRect" presStyleLbl="bgShp" presStyleIdx="4" presStyleCnt="7"/>
      <dgm:spPr/>
    </dgm:pt>
    <dgm:pt modelId="{D6837AF2-C941-4491-A52F-E0CB533DB1F4}" type="pres">
      <dgm:prSet presAssocID="{C1358E25-244C-43CE-B3B7-BA6F9B356842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FB3FB1B-E508-4EC1-951B-8F14B7F47ADE}" type="pres">
      <dgm:prSet presAssocID="{C1358E25-244C-43CE-B3B7-BA6F9B356842}" presName="spaceRect" presStyleCnt="0"/>
      <dgm:spPr/>
    </dgm:pt>
    <dgm:pt modelId="{C1513E5B-73B5-4178-80BD-6D439A84C62B}" type="pres">
      <dgm:prSet presAssocID="{C1358E25-244C-43CE-B3B7-BA6F9B356842}" presName="parTx" presStyleLbl="revTx" presStyleIdx="4" presStyleCnt="7">
        <dgm:presLayoutVars>
          <dgm:chMax val="0"/>
          <dgm:chPref val="0"/>
        </dgm:presLayoutVars>
      </dgm:prSet>
      <dgm:spPr/>
    </dgm:pt>
    <dgm:pt modelId="{42CBEC2C-B8E8-4654-96DD-D7E8D7BD6EDB}" type="pres">
      <dgm:prSet presAssocID="{89129E76-1E2F-4316-818C-C9ECE3BE5F77}" presName="sibTrans" presStyleCnt="0"/>
      <dgm:spPr/>
    </dgm:pt>
    <dgm:pt modelId="{1692C3A3-8DFF-4569-BB7E-3F563986AFCE}" type="pres">
      <dgm:prSet presAssocID="{66F86BDC-DC26-4C1D-82B8-03ACE7BB876F}" presName="compNode" presStyleCnt="0"/>
      <dgm:spPr/>
    </dgm:pt>
    <dgm:pt modelId="{25355858-70B3-433D-B969-337A86E1AA3D}" type="pres">
      <dgm:prSet presAssocID="{66F86BDC-DC26-4C1D-82B8-03ACE7BB876F}" presName="bgRect" presStyleLbl="bgShp" presStyleIdx="5" presStyleCnt="7"/>
      <dgm:spPr/>
    </dgm:pt>
    <dgm:pt modelId="{BDF6043B-F2EF-465E-8EF8-9199F9486746}" type="pres">
      <dgm:prSet presAssocID="{66F86BDC-DC26-4C1D-82B8-03ACE7BB876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C2E06A7-BE73-4D90-B8A9-549DF41DF69A}" type="pres">
      <dgm:prSet presAssocID="{66F86BDC-DC26-4C1D-82B8-03ACE7BB876F}" presName="spaceRect" presStyleCnt="0"/>
      <dgm:spPr/>
    </dgm:pt>
    <dgm:pt modelId="{490A0706-E452-4FB9-BFDA-DC6D7C827AFC}" type="pres">
      <dgm:prSet presAssocID="{66F86BDC-DC26-4C1D-82B8-03ACE7BB876F}" presName="parTx" presStyleLbl="revTx" presStyleIdx="5" presStyleCnt="7">
        <dgm:presLayoutVars>
          <dgm:chMax val="0"/>
          <dgm:chPref val="0"/>
        </dgm:presLayoutVars>
      </dgm:prSet>
      <dgm:spPr/>
    </dgm:pt>
    <dgm:pt modelId="{501DB818-1273-44F6-80D2-90DC2C235225}" type="pres">
      <dgm:prSet presAssocID="{E86F18C0-85E0-4CE4-B1F8-79EF7E2B332A}" presName="sibTrans" presStyleCnt="0"/>
      <dgm:spPr/>
    </dgm:pt>
    <dgm:pt modelId="{19C6290E-79A4-4417-9B03-66B1F0883327}" type="pres">
      <dgm:prSet presAssocID="{D0B7577B-3CB6-4C67-9598-B1BC2ECAFBFC}" presName="compNode" presStyleCnt="0"/>
      <dgm:spPr/>
    </dgm:pt>
    <dgm:pt modelId="{6CFD4775-1A74-49A9-A150-1819BEB15061}" type="pres">
      <dgm:prSet presAssocID="{D0B7577B-3CB6-4C67-9598-B1BC2ECAFBFC}" presName="bgRect" presStyleLbl="bgShp" presStyleIdx="6" presStyleCnt="7"/>
      <dgm:spPr/>
    </dgm:pt>
    <dgm:pt modelId="{4FB33E3D-A762-4876-B152-2E2A461B2647}" type="pres">
      <dgm:prSet presAssocID="{D0B7577B-3CB6-4C67-9598-B1BC2ECAFBFC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2006A78-9280-47E1-A0B4-C20347D2001D}" type="pres">
      <dgm:prSet presAssocID="{D0B7577B-3CB6-4C67-9598-B1BC2ECAFBFC}" presName="spaceRect" presStyleCnt="0"/>
      <dgm:spPr/>
    </dgm:pt>
    <dgm:pt modelId="{B72F386A-5E7B-4F44-9C4A-32C5BB5DDD52}" type="pres">
      <dgm:prSet presAssocID="{D0B7577B-3CB6-4C67-9598-B1BC2ECAFBFC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28AD6B10-7D55-4234-8A4B-47BA45B86FD0}" srcId="{C8AE4C98-8026-477D-ACB1-F7F75FC870E6}" destId="{C1358E25-244C-43CE-B3B7-BA6F9B356842}" srcOrd="4" destOrd="0" parTransId="{971265B2-0786-407D-87FA-B19F44AC2D59}" sibTransId="{89129E76-1E2F-4316-818C-C9ECE3BE5F77}"/>
    <dgm:cxn modelId="{584B7816-85A4-4FD3-879D-00618E6596FC}" type="presOf" srcId="{1F1527E7-1A00-4A19-B012-2EBDB82D4C3C}" destId="{AE5D0CAE-CCF7-46B9-BD1F-B4B7B985FC81}" srcOrd="0" destOrd="0" presId="urn:microsoft.com/office/officeart/2018/2/layout/IconVerticalSolidList"/>
    <dgm:cxn modelId="{737B9C25-4F76-431A-B933-DA259BA461EC}" type="presOf" srcId="{779C3DBE-571F-4C9E-A11E-40D6612FD366}" destId="{3731BF28-889B-47BF-A653-8BC14200257F}" srcOrd="0" destOrd="0" presId="urn:microsoft.com/office/officeart/2018/2/layout/IconVerticalSolidList"/>
    <dgm:cxn modelId="{5737D165-BFE6-4475-BF1C-A7EFB802FA8F}" type="presOf" srcId="{D0B7577B-3CB6-4C67-9598-B1BC2ECAFBFC}" destId="{B72F386A-5E7B-4F44-9C4A-32C5BB5DDD52}" srcOrd="0" destOrd="0" presId="urn:microsoft.com/office/officeart/2018/2/layout/IconVerticalSolidList"/>
    <dgm:cxn modelId="{A56CC376-37F5-4983-A944-4D5328DC0A0E}" srcId="{C8AE4C98-8026-477D-ACB1-F7F75FC870E6}" destId="{D0B7577B-3CB6-4C67-9598-B1BC2ECAFBFC}" srcOrd="6" destOrd="0" parTransId="{2F0E1409-B34E-461A-8DBA-3C6A36168F62}" sibTransId="{FEACBAFD-362D-431C-A34C-ED0CB5320011}"/>
    <dgm:cxn modelId="{468D1577-5AF5-4D4E-8B34-A8773FDE8CE8}" type="presOf" srcId="{C1358E25-244C-43CE-B3B7-BA6F9B356842}" destId="{C1513E5B-73B5-4178-80BD-6D439A84C62B}" srcOrd="0" destOrd="0" presId="urn:microsoft.com/office/officeart/2018/2/layout/IconVerticalSolidList"/>
    <dgm:cxn modelId="{F66D3F58-46B7-4B19-A978-713F8DF95873}" srcId="{C8AE4C98-8026-477D-ACB1-F7F75FC870E6}" destId="{1F1527E7-1A00-4A19-B012-2EBDB82D4C3C}" srcOrd="1" destOrd="0" parTransId="{599477E7-18F6-4163-9CA6-5E7FC25E4740}" sibTransId="{B1EAA06D-EFA0-4907-B4C4-953D4A15B5DC}"/>
    <dgm:cxn modelId="{FB011D7F-C5B7-47CB-91DB-8F0D0EB93918}" srcId="{C8AE4C98-8026-477D-ACB1-F7F75FC870E6}" destId="{779C3DBE-571F-4C9E-A11E-40D6612FD366}" srcOrd="2" destOrd="0" parTransId="{52DC9708-B322-4962-9E55-E3DF2BA53D10}" sibTransId="{24329FE3-C4F6-4103-B609-444D4136A3E9}"/>
    <dgm:cxn modelId="{404F6A91-5F48-44FF-9CA7-A06D993F7C36}" type="presOf" srcId="{1D57E7A4-B7E5-4275-AC31-8DE227C9B20D}" destId="{DCE2AFD0-2768-438A-8570-0B93ABE53E81}" srcOrd="0" destOrd="0" presId="urn:microsoft.com/office/officeart/2018/2/layout/IconVerticalSolidList"/>
    <dgm:cxn modelId="{0153879A-6862-4FB4-BDFE-82349639CDE7}" type="presOf" srcId="{66F86BDC-DC26-4C1D-82B8-03ACE7BB876F}" destId="{490A0706-E452-4FB9-BFDA-DC6D7C827AFC}" srcOrd="0" destOrd="0" presId="urn:microsoft.com/office/officeart/2018/2/layout/IconVerticalSolidList"/>
    <dgm:cxn modelId="{B8425EA7-AA21-4801-93FC-2283E64B7C5E}" srcId="{C8AE4C98-8026-477D-ACB1-F7F75FC870E6}" destId="{1D57E7A4-B7E5-4275-AC31-8DE227C9B20D}" srcOrd="3" destOrd="0" parTransId="{FC7B9558-0EBA-4A57-B21D-4D8EEA8A98F9}" sibTransId="{C883EABD-D446-4770-8D3B-BA8D19ABAE40}"/>
    <dgm:cxn modelId="{FC643CB0-94D5-478B-BD68-28E2EB35D948}" srcId="{C8AE4C98-8026-477D-ACB1-F7F75FC870E6}" destId="{66F86BDC-DC26-4C1D-82B8-03ACE7BB876F}" srcOrd="5" destOrd="0" parTransId="{E47A6C75-F9F8-4F6D-B617-C688474E5115}" sibTransId="{E86F18C0-85E0-4CE4-B1F8-79EF7E2B332A}"/>
    <dgm:cxn modelId="{07906BC2-C154-47F0-8288-089C852846B0}" type="presOf" srcId="{5DA85180-95C5-4D4A-A691-5674735DFD29}" destId="{6497560B-10E4-4109-AAEB-1B1169D7B491}" srcOrd="0" destOrd="0" presId="urn:microsoft.com/office/officeart/2018/2/layout/IconVerticalSolidList"/>
    <dgm:cxn modelId="{8DFB55CD-C9A0-4317-AC37-C219875DDF44}" type="presOf" srcId="{C8AE4C98-8026-477D-ACB1-F7F75FC870E6}" destId="{8B9ECBD0-BAEE-4637-B802-C3B831E4454F}" srcOrd="0" destOrd="0" presId="urn:microsoft.com/office/officeart/2018/2/layout/IconVerticalSolidList"/>
    <dgm:cxn modelId="{F40174FC-24CF-435E-8B67-93E46FFBF504}" srcId="{C8AE4C98-8026-477D-ACB1-F7F75FC870E6}" destId="{5DA85180-95C5-4D4A-A691-5674735DFD29}" srcOrd="0" destOrd="0" parTransId="{5FC1903E-BFCE-4E27-98F6-4C6C3A3209CB}" sibTransId="{3F6C3CBC-C2EC-43FD-B629-143EAF2E2522}"/>
    <dgm:cxn modelId="{64C451B8-6B15-4FE8-9DDE-C5907152F0EA}" type="presParOf" srcId="{8B9ECBD0-BAEE-4637-B802-C3B831E4454F}" destId="{94165287-3571-4DDE-BE0F-6996494CA95C}" srcOrd="0" destOrd="0" presId="urn:microsoft.com/office/officeart/2018/2/layout/IconVerticalSolidList"/>
    <dgm:cxn modelId="{14B2B1C0-B708-4669-A0A1-108F8611C968}" type="presParOf" srcId="{94165287-3571-4DDE-BE0F-6996494CA95C}" destId="{01912706-1B59-431D-8838-2BFDD2CFE422}" srcOrd="0" destOrd="0" presId="urn:microsoft.com/office/officeart/2018/2/layout/IconVerticalSolidList"/>
    <dgm:cxn modelId="{6A5D3E81-E102-4C60-B62B-3FFD54EAB791}" type="presParOf" srcId="{94165287-3571-4DDE-BE0F-6996494CA95C}" destId="{7CA39283-6577-4708-BEDC-CBAC70761CEB}" srcOrd="1" destOrd="0" presId="urn:microsoft.com/office/officeart/2018/2/layout/IconVerticalSolidList"/>
    <dgm:cxn modelId="{1A1F76AC-78CA-480F-BA5B-145F766EA074}" type="presParOf" srcId="{94165287-3571-4DDE-BE0F-6996494CA95C}" destId="{6794CB3C-BC70-471F-A86F-FBBA781B4C07}" srcOrd="2" destOrd="0" presId="urn:microsoft.com/office/officeart/2018/2/layout/IconVerticalSolidList"/>
    <dgm:cxn modelId="{70199F43-EEF0-4747-88F3-B356C4540258}" type="presParOf" srcId="{94165287-3571-4DDE-BE0F-6996494CA95C}" destId="{6497560B-10E4-4109-AAEB-1B1169D7B491}" srcOrd="3" destOrd="0" presId="urn:microsoft.com/office/officeart/2018/2/layout/IconVerticalSolidList"/>
    <dgm:cxn modelId="{1F464C9A-5DFB-4500-B3E5-4061EDC2ABFE}" type="presParOf" srcId="{8B9ECBD0-BAEE-4637-B802-C3B831E4454F}" destId="{E3CA53F5-E31A-4E5B-85AE-517199B10722}" srcOrd="1" destOrd="0" presId="urn:microsoft.com/office/officeart/2018/2/layout/IconVerticalSolidList"/>
    <dgm:cxn modelId="{05B1A37B-42C0-4098-B0FA-67E1DF182790}" type="presParOf" srcId="{8B9ECBD0-BAEE-4637-B802-C3B831E4454F}" destId="{13DB9568-2C37-449B-BCF6-6F6BB6CC5E60}" srcOrd="2" destOrd="0" presId="urn:microsoft.com/office/officeart/2018/2/layout/IconVerticalSolidList"/>
    <dgm:cxn modelId="{AD52CBF0-BAE4-44BF-9F1E-B1A4BFC7E2CF}" type="presParOf" srcId="{13DB9568-2C37-449B-BCF6-6F6BB6CC5E60}" destId="{B7E9573A-6479-4030-B34D-62C2A2994ED9}" srcOrd="0" destOrd="0" presId="urn:microsoft.com/office/officeart/2018/2/layout/IconVerticalSolidList"/>
    <dgm:cxn modelId="{4C792E16-9575-42E9-91BF-B48981EA38B7}" type="presParOf" srcId="{13DB9568-2C37-449B-BCF6-6F6BB6CC5E60}" destId="{395DCA3D-10A0-4246-A1EF-F9D8AC91A876}" srcOrd="1" destOrd="0" presId="urn:microsoft.com/office/officeart/2018/2/layout/IconVerticalSolidList"/>
    <dgm:cxn modelId="{E52F3B24-3FA2-44A6-A26D-2A376CA9655C}" type="presParOf" srcId="{13DB9568-2C37-449B-BCF6-6F6BB6CC5E60}" destId="{C89D5B02-B989-4091-B289-1C9F9A56DC6F}" srcOrd="2" destOrd="0" presId="urn:microsoft.com/office/officeart/2018/2/layout/IconVerticalSolidList"/>
    <dgm:cxn modelId="{4DD624B0-A029-4EC2-BF3D-173A74DFBDA5}" type="presParOf" srcId="{13DB9568-2C37-449B-BCF6-6F6BB6CC5E60}" destId="{AE5D0CAE-CCF7-46B9-BD1F-B4B7B985FC81}" srcOrd="3" destOrd="0" presId="urn:microsoft.com/office/officeart/2018/2/layout/IconVerticalSolidList"/>
    <dgm:cxn modelId="{0CB3198D-218D-431E-99FE-C83B435F2AD6}" type="presParOf" srcId="{8B9ECBD0-BAEE-4637-B802-C3B831E4454F}" destId="{7F66FDC1-5EDA-4B9D-A37E-8A3678164193}" srcOrd="3" destOrd="0" presId="urn:microsoft.com/office/officeart/2018/2/layout/IconVerticalSolidList"/>
    <dgm:cxn modelId="{C7D66DA6-9221-4F86-A270-346AEE59EFEC}" type="presParOf" srcId="{8B9ECBD0-BAEE-4637-B802-C3B831E4454F}" destId="{5734573D-6659-465D-8772-8F45CA36955F}" srcOrd="4" destOrd="0" presId="urn:microsoft.com/office/officeart/2018/2/layout/IconVerticalSolidList"/>
    <dgm:cxn modelId="{5592A16B-ECF6-4569-830A-338B5719E7C1}" type="presParOf" srcId="{5734573D-6659-465D-8772-8F45CA36955F}" destId="{AEC50E80-C643-46C8-B624-03A589B6103F}" srcOrd="0" destOrd="0" presId="urn:microsoft.com/office/officeart/2018/2/layout/IconVerticalSolidList"/>
    <dgm:cxn modelId="{39907C05-0834-4C64-93F4-37395A43AED6}" type="presParOf" srcId="{5734573D-6659-465D-8772-8F45CA36955F}" destId="{71D0BE16-5E2E-4B71-8768-ADCF9201CF0B}" srcOrd="1" destOrd="0" presId="urn:microsoft.com/office/officeart/2018/2/layout/IconVerticalSolidList"/>
    <dgm:cxn modelId="{27225923-A100-4F54-8177-6FA523D07148}" type="presParOf" srcId="{5734573D-6659-465D-8772-8F45CA36955F}" destId="{B5AF7546-635D-4215-A491-86BC49EBDB16}" srcOrd="2" destOrd="0" presId="urn:microsoft.com/office/officeart/2018/2/layout/IconVerticalSolidList"/>
    <dgm:cxn modelId="{980F3037-BEBC-4676-9AB8-8208BD5A7052}" type="presParOf" srcId="{5734573D-6659-465D-8772-8F45CA36955F}" destId="{3731BF28-889B-47BF-A653-8BC14200257F}" srcOrd="3" destOrd="0" presId="urn:microsoft.com/office/officeart/2018/2/layout/IconVerticalSolidList"/>
    <dgm:cxn modelId="{B555FC53-5AE9-418B-88E6-589BAE32F611}" type="presParOf" srcId="{8B9ECBD0-BAEE-4637-B802-C3B831E4454F}" destId="{2CEE255B-FF51-43FA-9FD2-365248414806}" srcOrd="5" destOrd="0" presId="urn:microsoft.com/office/officeart/2018/2/layout/IconVerticalSolidList"/>
    <dgm:cxn modelId="{29A91849-D218-40F2-8071-D6F6CE6ACB89}" type="presParOf" srcId="{8B9ECBD0-BAEE-4637-B802-C3B831E4454F}" destId="{37E9E8BA-C25B-495A-8E1C-AD2BFD7353C0}" srcOrd="6" destOrd="0" presId="urn:microsoft.com/office/officeart/2018/2/layout/IconVerticalSolidList"/>
    <dgm:cxn modelId="{3F1B6908-45C5-48A9-B711-77F7CCA6F6B4}" type="presParOf" srcId="{37E9E8BA-C25B-495A-8E1C-AD2BFD7353C0}" destId="{2D6B3497-5A8D-4E04-A7FD-9DCE54A3C9F3}" srcOrd="0" destOrd="0" presId="urn:microsoft.com/office/officeart/2018/2/layout/IconVerticalSolidList"/>
    <dgm:cxn modelId="{06579EE3-ED5A-4999-B36E-ABAE100FE9B0}" type="presParOf" srcId="{37E9E8BA-C25B-495A-8E1C-AD2BFD7353C0}" destId="{80ACB849-AE33-4CA9-B254-512FBD4E5E96}" srcOrd="1" destOrd="0" presId="urn:microsoft.com/office/officeart/2018/2/layout/IconVerticalSolidList"/>
    <dgm:cxn modelId="{45E6E453-5495-4282-A48E-9F8A5D982A59}" type="presParOf" srcId="{37E9E8BA-C25B-495A-8E1C-AD2BFD7353C0}" destId="{4D81D631-F210-462C-8535-71B04F26601C}" srcOrd="2" destOrd="0" presId="urn:microsoft.com/office/officeart/2018/2/layout/IconVerticalSolidList"/>
    <dgm:cxn modelId="{76EE6454-71B9-44C7-8B29-3874505FD55E}" type="presParOf" srcId="{37E9E8BA-C25B-495A-8E1C-AD2BFD7353C0}" destId="{DCE2AFD0-2768-438A-8570-0B93ABE53E81}" srcOrd="3" destOrd="0" presId="urn:microsoft.com/office/officeart/2018/2/layout/IconVerticalSolidList"/>
    <dgm:cxn modelId="{223C8B75-DFDF-40DA-8D26-16AFF05D6E34}" type="presParOf" srcId="{8B9ECBD0-BAEE-4637-B802-C3B831E4454F}" destId="{69CA2F2A-0B3F-47C2-9E9D-58D0B1E9E44E}" srcOrd="7" destOrd="0" presId="urn:microsoft.com/office/officeart/2018/2/layout/IconVerticalSolidList"/>
    <dgm:cxn modelId="{681E2555-BA6A-45F3-AF30-D95335737102}" type="presParOf" srcId="{8B9ECBD0-BAEE-4637-B802-C3B831E4454F}" destId="{9429665A-1801-475C-9185-026C5A3FD3E4}" srcOrd="8" destOrd="0" presId="urn:microsoft.com/office/officeart/2018/2/layout/IconVerticalSolidList"/>
    <dgm:cxn modelId="{FDE1355E-4D9A-4A5C-8E45-761787A6916E}" type="presParOf" srcId="{9429665A-1801-475C-9185-026C5A3FD3E4}" destId="{FA6C76A4-C5E7-464C-93D1-9704B3396121}" srcOrd="0" destOrd="0" presId="urn:microsoft.com/office/officeart/2018/2/layout/IconVerticalSolidList"/>
    <dgm:cxn modelId="{1E959561-74D2-4A99-BF58-FC394F08B862}" type="presParOf" srcId="{9429665A-1801-475C-9185-026C5A3FD3E4}" destId="{D6837AF2-C941-4491-A52F-E0CB533DB1F4}" srcOrd="1" destOrd="0" presId="urn:microsoft.com/office/officeart/2018/2/layout/IconVerticalSolidList"/>
    <dgm:cxn modelId="{488FC812-0F66-4A15-8852-7356BCB8047F}" type="presParOf" srcId="{9429665A-1801-475C-9185-026C5A3FD3E4}" destId="{7FB3FB1B-E508-4EC1-951B-8F14B7F47ADE}" srcOrd="2" destOrd="0" presId="urn:microsoft.com/office/officeart/2018/2/layout/IconVerticalSolidList"/>
    <dgm:cxn modelId="{D6E1C67B-49BE-4F39-AB71-2D7775450D67}" type="presParOf" srcId="{9429665A-1801-475C-9185-026C5A3FD3E4}" destId="{C1513E5B-73B5-4178-80BD-6D439A84C62B}" srcOrd="3" destOrd="0" presId="urn:microsoft.com/office/officeart/2018/2/layout/IconVerticalSolidList"/>
    <dgm:cxn modelId="{AFC8328B-6845-445A-B932-9AAD2690569F}" type="presParOf" srcId="{8B9ECBD0-BAEE-4637-B802-C3B831E4454F}" destId="{42CBEC2C-B8E8-4654-96DD-D7E8D7BD6EDB}" srcOrd="9" destOrd="0" presId="urn:microsoft.com/office/officeart/2018/2/layout/IconVerticalSolidList"/>
    <dgm:cxn modelId="{D85C0185-BD43-47F4-987E-5EC52FBC0EE0}" type="presParOf" srcId="{8B9ECBD0-BAEE-4637-B802-C3B831E4454F}" destId="{1692C3A3-8DFF-4569-BB7E-3F563986AFCE}" srcOrd="10" destOrd="0" presId="urn:microsoft.com/office/officeart/2018/2/layout/IconVerticalSolidList"/>
    <dgm:cxn modelId="{A3E9E028-2C82-43AF-8F91-C42CC110A59C}" type="presParOf" srcId="{1692C3A3-8DFF-4569-BB7E-3F563986AFCE}" destId="{25355858-70B3-433D-B969-337A86E1AA3D}" srcOrd="0" destOrd="0" presId="urn:microsoft.com/office/officeart/2018/2/layout/IconVerticalSolidList"/>
    <dgm:cxn modelId="{2561358F-14EA-493A-942D-5B67DC74E3D2}" type="presParOf" srcId="{1692C3A3-8DFF-4569-BB7E-3F563986AFCE}" destId="{BDF6043B-F2EF-465E-8EF8-9199F9486746}" srcOrd="1" destOrd="0" presId="urn:microsoft.com/office/officeart/2018/2/layout/IconVerticalSolidList"/>
    <dgm:cxn modelId="{64BCABE8-52F6-473D-9A21-5B2F34D2BBD1}" type="presParOf" srcId="{1692C3A3-8DFF-4569-BB7E-3F563986AFCE}" destId="{FC2E06A7-BE73-4D90-B8A9-549DF41DF69A}" srcOrd="2" destOrd="0" presId="urn:microsoft.com/office/officeart/2018/2/layout/IconVerticalSolidList"/>
    <dgm:cxn modelId="{6E0B694C-5EDB-4FE9-B647-12A10AEBDC5E}" type="presParOf" srcId="{1692C3A3-8DFF-4569-BB7E-3F563986AFCE}" destId="{490A0706-E452-4FB9-BFDA-DC6D7C827AFC}" srcOrd="3" destOrd="0" presId="urn:microsoft.com/office/officeart/2018/2/layout/IconVerticalSolidList"/>
    <dgm:cxn modelId="{E8FF9AB5-CD6E-4F8B-B4E5-85A52DD4CE5C}" type="presParOf" srcId="{8B9ECBD0-BAEE-4637-B802-C3B831E4454F}" destId="{501DB818-1273-44F6-80D2-90DC2C235225}" srcOrd="11" destOrd="0" presId="urn:microsoft.com/office/officeart/2018/2/layout/IconVerticalSolidList"/>
    <dgm:cxn modelId="{AE7F5C9A-8900-4DEC-A1EC-9931615B742D}" type="presParOf" srcId="{8B9ECBD0-BAEE-4637-B802-C3B831E4454F}" destId="{19C6290E-79A4-4417-9B03-66B1F0883327}" srcOrd="12" destOrd="0" presId="urn:microsoft.com/office/officeart/2018/2/layout/IconVerticalSolidList"/>
    <dgm:cxn modelId="{F2142EA9-3C47-4EB1-8B2F-86DD5ECF6428}" type="presParOf" srcId="{19C6290E-79A4-4417-9B03-66B1F0883327}" destId="{6CFD4775-1A74-49A9-A150-1819BEB15061}" srcOrd="0" destOrd="0" presId="urn:microsoft.com/office/officeart/2018/2/layout/IconVerticalSolidList"/>
    <dgm:cxn modelId="{202C81BE-A880-44FE-A5D9-4928600754F2}" type="presParOf" srcId="{19C6290E-79A4-4417-9B03-66B1F0883327}" destId="{4FB33E3D-A762-4876-B152-2E2A461B2647}" srcOrd="1" destOrd="0" presId="urn:microsoft.com/office/officeart/2018/2/layout/IconVerticalSolidList"/>
    <dgm:cxn modelId="{6B6D1CD5-97D7-4A3B-BBCF-DDBDC5E722CC}" type="presParOf" srcId="{19C6290E-79A4-4417-9B03-66B1F0883327}" destId="{82006A78-9280-47E1-A0B4-C20347D2001D}" srcOrd="2" destOrd="0" presId="urn:microsoft.com/office/officeart/2018/2/layout/IconVerticalSolidList"/>
    <dgm:cxn modelId="{AAE01F57-69E4-4DD0-8A14-3D94E6EEAC5A}" type="presParOf" srcId="{19C6290E-79A4-4417-9B03-66B1F0883327}" destId="{B72F386A-5E7B-4F44-9C4A-32C5BB5DDD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CEE3F-1503-4FB6-88EA-369C116E351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78432F5-FEEC-40CD-BD3F-F84DDF3BDEED}">
      <dgm:prSet/>
      <dgm:spPr/>
      <dgm:t>
        <a:bodyPr/>
        <a:lstStyle/>
        <a:p>
          <a:r>
            <a:rPr lang="en-GB" dirty="0"/>
            <a:t>Employees from all sectors will be made aware of the Compact's remit and purpose at induction </a:t>
          </a:r>
          <a:endParaRPr lang="en-US" dirty="0"/>
        </a:p>
      </dgm:t>
    </dgm:pt>
    <dgm:pt modelId="{3F02107E-FE8A-4D89-9843-EFF67CC4A2F5}" type="parTrans" cxnId="{54D1B19E-F41A-4E67-86D9-ADFA3A80AEAF}">
      <dgm:prSet/>
      <dgm:spPr/>
      <dgm:t>
        <a:bodyPr/>
        <a:lstStyle/>
        <a:p>
          <a:endParaRPr lang="en-US"/>
        </a:p>
      </dgm:t>
    </dgm:pt>
    <dgm:pt modelId="{D46A214F-5765-429F-AFCB-9B96C3187A07}" type="sibTrans" cxnId="{54D1B19E-F41A-4E67-86D9-ADFA3A80AEAF}">
      <dgm:prSet/>
      <dgm:spPr/>
      <dgm:t>
        <a:bodyPr/>
        <a:lstStyle/>
        <a:p>
          <a:endParaRPr lang="en-US"/>
        </a:p>
      </dgm:t>
    </dgm:pt>
    <dgm:pt modelId="{569F9ED4-17DC-4272-AADB-D30EC8A0E5F3}">
      <dgm:prSet/>
      <dgm:spPr/>
      <dgm:t>
        <a:bodyPr/>
        <a:lstStyle/>
        <a:p>
          <a:r>
            <a:rPr lang="en-GB" dirty="0"/>
            <a:t>The focus of the commitments is partnership working and systems (not individual contracts)</a:t>
          </a:r>
          <a:endParaRPr lang="en-US" dirty="0"/>
        </a:p>
      </dgm:t>
    </dgm:pt>
    <dgm:pt modelId="{A814F911-9D2A-4FB7-8612-4C4149A90B74}" type="parTrans" cxnId="{7771E409-086A-4029-8095-15D80FE40772}">
      <dgm:prSet/>
      <dgm:spPr/>
      <dgm:t>
        <a:bodyPr/>
        <a:lstStyle/>
        <a:p>
          <a:endParaRPr lang="en-US"/>
        </a:p>
      </dgm:t>
    </dgm:pt>
    <dgm:pt modelId="{4D8E5213-08A7-413C-8694-F96DB60E77D2}" type="sibTrans" cxnId="{7771E409-086A-4029-8095-15D80FE40772}">
      <dgm:prSet/>
      <dgm:spPr/>
      <dgm:t>
        <a:bodyPr/>
        <a:lstStyle/>
        <a:p>
          <a:endParaRPr lang="en-US"/>
        </a:p>
      </dgm:t>
    </dgm:pt>
    <dgm:pt modelId="{16633713-A3C4-4AF0-BDBF-6A2D980D58C6}">
      <dgm:prSet/>
      <dgm:spPr/>
      <dgm:t>
        <a:bodyPr/>
        <a:lstStyle/>
        <a:p>
          <a:pPr rtl="0"/>
          <a:r>
            <a:rPr lang="en-GB" dirty="0"/>
            <a:t>Incidents on non-compliance can be raised through </a:t>
          </a:r>
          <a:r>
            <a:rPr lang="en-GB" dirty="0">
              <a:latin typeface="Aptos Display" panose="020F0302020204030204"/>
            </a:rPr>
            <a:t>a </a:t>
          </a:r>
          <a:r>
            <a:rPr lang="en-GB" dirty="0"/>
            <a:t>process which emphasises system learning and improvement</a:t>
          </a:r>
          <a:endParaRPr lang="en-US" dirty="0"/>
        </a:p>
      </dgm:t>
    </dgm:pt>
    <dgm:pt modelId="{343261C2-0FC6-4441-A3D6-9144FC82D41B}" type="parTrans" cxnId="{4F849E7B-C203-4FD6-A0E4-838FD111FF17}">
      <dgm:prSet/>
      <dgm:spPr/>
      <dgm:t>
        <a:bodyPr/>
        <a:lstStyle/>
        <a:p>
          <a:endParaRPr lang="en-US"/>
        </a:p>
      </dgm:t>
    </dgm:pt>
    <dgm:pt modelId="{94F24C3E-430E-47D9-B68F-84558209BE03}" type="sibTrans" cxnId="{4F849E7B-C203-4FD6-A0E4-838FD111FF17}">
      <dgm:prSet/>
      <dgm:spPr/>
      <dgm:t>
        <a:bodyPr/>
        <a:lstStyle/>
        <a:p>
          <a:endParaRPr lang="en-US"/>
        </a:p>
      </dgm:t>
    </dgm:pt>
    <dgm:pt modelId="{6A3EFBEC-19B1-4C3F-A4A3-D8F93321C21A}">
      <dgm:prSet/>
      <dgm:spPr/>
      <dgm:t>
        <a:bodyPr/>
        <a:lstStyle/>
        <a:p>
          <a:r>
            <a:rPr lang="en-GB" dirty="0"/>
            <a:t>An annual report on how the Compact is working will be submitted to the Kingston Partnership Board</a:t>
          </a:r>
          <a:endParaRPr lang="en-US" dirty="0"/>
        </a:p>
      </dgm:t>
    </dgm:pt>
    <dgm:pt modelId="{C59D4A3F-51D2-4E18-B003-78950DA94917}" type="parTrans" cxnId="{89B7C228-7367-4480-B3DD-FE3C1423FA7A}">
      <dgm:prSet/>
      <dgm:spPr/>
      <dgm:t>
        <a:bodyPr/>
        <a:lstStyle/>
        <a:p>
          <a:endParaRPr lang="en-US"/>
        </a:p>
      </dgm:t>
    </dgm:pt>
    <dgm:pt modelId="{762654F7-5EE6-41FA-81E8-E2C593F6C8D8}" type="sibTrans" cxnId="{89B7C228-7367-4480-B3DD-FE3C1423FA7A}">
      <dgm:prSet/>
      <dgm:spPr/>
      <dgm:t>
        <a:bodyPr/>
        <a:lstStyle/>
        <a:p>
          <a:endParaRPr lang="en-US"/>
        </a:p>
      </dgm:t>
    </dgm:pt>
    <dgm:pt modelId="{AA254A39-00A7-4D35-82E2-3EA6EDB37F24}" type="pres">
      <dgm:prSet presAssocID="{D0FCEE3F-1503-4FB6-88EA-369C116E3518}" presName="root" presStyleCnt="0">
        <dgm:presLayoutVars>
          <dgm:dir/>
          <dgm:resizeHandles val="exact"/>
        </dgm:presLayoutVars>
      </dgm:prSet>
      <dgm:spPr/>
    </dgm:pt>
    <dgm:pt modelId="{A347665C-2FAE-4A44-9973-35F7D92EBE12}" type="pres">
      <dgm:prSet presAssocID="{378432F5-FEEC-40CD-BD3F-F84DDF3BDEED}" presName="compNode" presStyleCnt="0"/>
      <dgm:spPr/>
    </dgm:pt>
    <dgm:pt modelId="{DF0C0C42-DC48-45D3-906D-E70FE13CA0A7}" type="pres">
      <dgm:prSet presAssocID="{378432F5-FEEC-40CD-BD3F-F84DDF3BDEED}" presName="bgRect" presStyleLbl="bgShp" presStyleIdx="0" presStyleCnt="4"/>
      <dgm:spPr/>
    </dgm:pt>
    <dgm:pt modelId="{D7493E9E-1BC6-43C0-A6FE-35DECD416582}" type="pres">
      <dgm:prSet presAssocID="{378432F5-FEEC-40CD-BD3F-F84DDF3BDE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399855C-935E-4C8C-BC36-21E94C710065}" type="pres">
      <dgm:prSet presAssocID="{378432F5-FEEC-40CD-BD3F-F84DDF3BDEED}" presName="spaceRect" presStyleCnt="0"/>
      <dgm:spPr/>
    </dgm:pt>
    <dgm:pt modelId="{339A5AFD-CC34-4B02-BA93-A281A4DD6B1E}" type="pres">
      <dgm:prSet presAssocID="{378432F5-FEEC-40CD-BD3F-F84DDF3BDEED}" presName="parTx" presStyleLbl="revTx" presStyleIdx="0" presStyleCnt="4">
        <dgm:presLayoutVars>
          <dgm:chMax val="0"/>
          <dgm:chPref val="0"/>
        </dgm:presLayoutVars>
      </dgm:prSet>
      <dgm:spPr/>
    </dgm:pt>
    <dgm:pt modelId="{1A3D97DE-BDD2-4E1F-8153-3100EC006AE8}" type="pres">
      <dgm:prSet presAssocID="{D46A214F-5765-429F-AFCB-9B96C3187A07}" presName="sibTrans" presStyleCnt="0"/>
      <dgm:spPr/>
    </dgm:pt>
    <dgm:pt modelId="{15841FC8-7EBB-4E77-A919-1D076003D65B}" type="pres">
      <dgm:prSet presAssocID="{569F9ED4-17DC-4272-AADB-D30EC8A0E5F3}" presName="compNode" presStyleCnt="0"/>
      <dgm:spPr/>
    </dgm:pt>
    <dgm:pt modelId="{E421E3EB-47BA-43EB-9452-43D4EB9DD094}" type="pres">
      <dgm:prSet presAssocID="{569F9ED4-17DC-4272-AADB-D30EC8A0E5F3}" presName="bgRect" presStyleLbl="bgShp" presStyleIdx="1" presStyleCnt="4"/>
      <dgm:spPr/>
    </dgm:pt>
    <dgm:pt modelId="{FA234122-55DA-4C29-B51D-0B432CAB6C95}" type="pres">
      <dgm:prSet presAssocID="{569F9ED4-17DC-4272-AADB-D30EC8A0E5F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8B0432BF-D55D-4D3E-B9DB-7CBD10B75F66}" type="pres">
      <dgm:prSet presAssocID="{569F9ED4-17DC-4272-AADB-D30EC8A0E5F3}" presName="spaceRect" presStyleCnt="0"/>
      <dgm:spPr/>
    </dgm:pt>
    <dgm:pt modelId="{B446F3E3-E76C-4E97-B127-5EB579360AE0}" type="pres">
      <dgm:prSet presAssocID="{569F9ED4-17DC-4272-AADB-D30EC8A0E5F3}" presName="parTx" presStyleLbl="revTx" presStyleIdx="1" presStyleCnt="4">
        <dgm:presLayoutVars>
          <dgm:chMax val="0"/>
          <dgm:chPref val="0"/>
        </dgm:presLayoutVars>
      </dgm:prSet>
      <dgm:spPr/>
    </dgm:pt>
    <dgm:pt modelId="{AAAF3F46-A53F-4244-98A2-CC8BE1326D93}" type="pres">
      <dgm:prSet presAssocID="{4D8E5213-08A7-413C-8694-F96DB60E77D2}" presName="sibTrans" presStyleCnt="0"/>
      <dgm:spPr/>
    </dgm:pt>
    <dgm:pt modelId="{6ACABF8E-5079-43CF-97DA-7A3DF40856BE}" type="pres">
      <dgm:prSet presAssocID="{16633713-A3C4-4AF0-BDBF-6A2D980D58C6}" presName="compNode" presStyleCnt="0"/>
      <dgm:spPr/>
    </dgm:pt>
    <dgm:pt modelId="{3C1293E8-8DA8-48B5-83DB-EB0EEA7216C9}" type="pres">
      <dgm:prSet presAssocID="{16633713-A3C4-4AF0-BDBF-6A2D980D58C6}" presName="bgRect" presStyleLbl="bgShp" presStyleIdx="2" presStyleCnt="4"/>
      <dgm:spPr/>
    </dgm:pt>
    <dgm:pt modelId="{2DAFB692-8578-4FA8-ABA9-BB8CBBB3B4E9}" type="pres">
      <dgm:prSet presAssocID="{16633713-A3C4-4AF0-BDBF-6A2D980D58C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73524AD-D1C3-4E2C-856F-3C0FD765E3C5}" type="pres">
      <dgm:prSet presAssocID="{16633713-A3C4-4AF0-BDBF-6A2D980D58C6}" presName="spaceRect" presStyleCnt="0"/>
      <dgm:spPr/>
    </dgm:pt>
    <dgm:pt modelId="{D626E961-62B6-4621-9EED-B9E8A9D0EFBB}" type="pres">
      <dgm:prSet presAssocID="{16633713-A3C4-4AF0-BDBF-6A2D980D58C6}" presName="parTx" presStyleLbl="revTx" presStyleIdx="2" presStyleCnt="4">
        <dgm:presLayoutVars>
          <dgm:chMax val="0"/>
          <dgm:chPref val="0"/>
        </dgm:presLayoutVars>
      </dgm:prSet>
      <dgm:spPr/>
    </dgm:pt>
    <dgm:pt modelId="{E0115F75-A3A5-48A0-93B4-2A52B5843D78}" type="pres">
      <dgm:prSet presAssocID="{94F24C3E-430E-47D9-B68F-84558209BE03}" presName="sibTrans" presStyleCnt="0"/>
      <dgm:spPr/>
    </dgm:pt>
    <dgm:pt modelId="{F09BA6B3-BCDE-4302-B01C-22305FAE5618}" type="pres">
      <dgm:prSet presAssocID="{6A3EFBEC-19B1-4C3F-A4A3-D8F93321C21A}" presName="compNode" presStyleCnt="0"/>
      <dgm:spPr/>
    </dgm:pt>
    <dgm:pt modelId="{7CF5DE30-1317-4E44-9D54-4030BCD3D0E9}" type="pres">
      <dgm:prSet presAssocID="{6A3EFBEC-19B1-4C3F-A4A3-D8F93321C21A}" presName="bgRect" presStyleLbl="bgShp" presStyleIdx="3" presStyleCnt="4"/>
      <dgm:spPr/>
    </dgm:pt>
    <dgm:pt modelId="{39ACAE1A-EA67-4E4F-A3DD-20C86CA38959}" type="pres">
      <dgm:prSet presAssocID="{6A3EFBEC-19B1-4C3F-A4A3-D8F93321C21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9C75B94-4C53-48EE-B545-75E987481234}" type="pres">
      <dgm:prSet presAssocID="{6A3EFBEC-19B1-4C3F-A4A3-D8F93321C21A}" presName="spaceRect" presStyleCnt="0"/>
      <dgm:spPr/>
    </dgm:pt>
    <dgm:pt modelId="{356A019D-E523-497B-9C8A-D75BC3AC8505}" type="pres">
      <dgm:prSet presAssocID="{6A3EFBEC-19B1-4C3F-A4A3-D8F93321C21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771E409-086A-4029-8095-15D80FE40772}" srcId="{D0FCEE3F-1503-4FB6-88EA-369C116E3518}" destId="{569F9ED4-17DC-4272-AADB-D30EC8A0E5F3}" srcOrd="1" destOrd="0" parTransId="{A814F911-9D2A-4FB7-8612-4C4149A90B74}" sibTransId="{4D8E5213-08A7-413C-8694-F96DB60E77D2}"/>
    <dgm:cxn modelId="{89B7C228-7367-4480-B3DD-FE3C1423FA7A}" srcId="{D0FCEE3F-1503-4FB6-88EA-369C116E3518}" destId="{6A3EFBEC-19B1-4C3F-A4A3-D8F93321C21A}" srcOrd="3" destOrd="0" parTransId="{C59D4A3F-51D2-4E18-B003-78950DA94917}" sibTransId="{762654F7-5EE6-41FA-81E8-E2C593F6C8D8}"/>
    <dgm:cxn modelId="{DB84464D-D982-4F0B-880A-B07E251DE322}" type="presOf" srcId="{569F9ED4-17DC-4272-AADB-D30EC8A0E5F3}" destId="{B446F3E3-E76C-4E97-B127-5EB579360AE0}" srcOrd="0" destOrd="0" presId="urn:microsoft.com/office/officeart/2018/2/layout/IconVerticalSolidList"/>
    <dgm:cxn modelId="{4BB7D554-9E3B-4C7A-86F6-1F01F99EED05}" type="presOf" srcId="{D0FCEE3F-1503-4FB6-88EA-369C116E3518}" destId="{AA254A39-00A7-4D35-82E2-3EA6EDB37F24}" srcOrd="0" destOrd="0" presId="urn:microsoft.com/office/officeart/2018/2/layout/IconVerticalSolidList"/>
    <dgm:cxn modelId="{4F849E7B-C203-4FD6-A0E4-838FD111FF17}" srcId="{D0FCEE3F-1503-4FB6-88EA-369C116E3518}" destId="{16633713-A3C4-4AF0-BDBF-6A2D980D58C6}" srcOrd="2" destOrd="0" parTransId="{343261C2-0FC6-4441-A3D6-9144FC82D41B}" sibTransId="{94F24C3E-430E-47D9-B68F-84558209BE03}"/>
    <dgm:cxn modelId="{A9EC5C86-6F39-4D19-9544-E9C012B38F16}" type="presOf" srcId="{16633713-A3C4-4AF0-BDBF-6A2D980D58C6}" destId="{D626E961-62B6-4621-9EED-B9E8A9D0EFBB}" srcOrd="0" destOrd="0" presId="urn:microsoft.com/office/officeart/2018/2/layout/IconVerticalSolidList"/>
    <dgm:cxn modelId="{54D1B19E-F41A-4E67-86D9-ADFA3A80AEAF}" srcId="{D0FCEE3F-1503-4FB6-88EA-369C116E3518}" destId="{378432F5-FEEC-40CD-BD3F-F84DDF3BDEED}" srcOrd="0" destOrd="0" parTransId="{3F02107E-FE8A-4D89-9843-EFF67CC4A2F5}" sibTransId="{D46A214F-5765-429F-AFCB-9B96C3187A07}"/>
    <dgm:cxn modelId="{49ECD5A6-FCE8-4CC3-9775-E07F2199C4BE}" type="presOf" srcId="{6A3EFBEC-19B1-4C3F-A4A3-D8F93321C21A}" destId="{356A019D-E523-497B-9C8A-D75BC3AC8505}" srcOrd="0" destOrd="0" presId="urn:microsoft.com/office/officeart/2018/2/layout/IconVerticalSolidList"/>
    <dgm:cxn modelId="{1605D0AF-D94D-4615-90AC-6C724A7A3CB1}" type="presOf" srcId="{378432F5-FEEC-40CD-BD3F-F84DDF3BDEED}" destId="{339A5AFD-CC34-4B02-BA93-A281A4DD6B1E}" srcOrd="0" destOrd="0" presId="urn:microsoft.com/office/officeart/2018/2/layout/IconVerticalSolidList"/>
    <dgm:cxn modelId="{2B5A5C65-D83D-492E-8DFF-2B1F2017D7F9}" type="presParOf" srcId="{AA254A39-00A7-4D35-82E2-3EA6EDB37F24}" destId="{A347665C-2FAE-4A44-9973-35F7D92EBE12}" srcOrd="0" destOrd="0" presId="urn:microsoft.com/office/officeart/2018/2/layout/IconVerticalSolidList"/>
    <dgm:cxn modelId="{EDA919A5-D32A-48D3-99E8-EA068F04E4E8}" type="presParOf" srcId="{A347665C-2FAE-4A44-9973-35F7D92EBE12}" destId="{DF0C0C42-DC48-45D3-906D-E70FE13CA0A7}" srcOrd="0" destOrd="0" presId="urn:microsoft.com/office/officeart/2018/2/layout/IconVerticalSolidList"/>
    <dgm:cxn modelId="{E06A7F16-7F83-4EED-9DFD-C3EBD2B2DF5C}" type="presParOf" srcId="{A347665C-2FAE-4A44-9973-35F7D92EBE12}" destId="{D7493E9E-1BC6-43C0-A6FE-35DECD416582}" srcOrd="1" destOrd="0" presId="urn:microsoft.com/office/officeart/2018/2/layout/IconVerticalSolidList"/>
    <dgm:cxn modelId="{888FFF9E-075B-4C9D-8CE2-3D99F4ED2237}" type="presParOf" srcId="{A347665C-2FAE-4A44-9973-35F7D92EBE12}" destId="{0399855C-935E-4C8C-BC36-21E94C710065}" srcOrd="2" destOrd="0" presId="urn:microsoft.com/office/officeart/2018/2/layout/IconVerticalSolidList"/>
    <dgm:cxn modelId="{4315EB90-CAF5-4CED-A6AC-9DCBF848D17D}" type="presParOf" srcId="{A347665C-2FAE-4A44-9973-35F7D92EBE12}" destId="{339A5AFD-CC34-4B02-BA93-A281A4DD6B1E}" srcOrd="3" destOrd="0" presId="urn:microsoft.com/office/officeart/2018/2/layout/IconVerticalSolidList"/>
    <dgm:cxn modelId="{D5D8A6B3-3FCA-4FA7-A067-FD077498201F}" type="presParOf" srcId="{AA254A39-00A7-4D35-82E2-3EA6EDB37F24}" destId="{1A3D97DE-BDD2-4E1F-8153-3100EC006AE8}" srcOrd="1" destOrd="0" presId="urn:microsoft.com/office/officeart/2018/2/layout/IconVerticalSolidList"/>
    <dgm:cxn modelId="{499B7D0F-600C-4CFF-BC23-FCFA637E6C85}" type="presParOf" srcId="{AA254A39-00A7-4D35-82E2-3EA6EDB37F24}" destId="{15841FC8-7EBB-4E77-A919-1D076003D65B}" srcOrd="2" destOrd="0" presId="urn:microsoft.com/office/officeart/2018/2/layout/IconVerticalSolidList"/>
    <dgm:cxn modelId="{99089195-A6F4-4D59-9BE3-A687C448AA2F}" type="presParOf" srcId="{15841FC8-7EBB-4E77-A919-1D076003D65B}" destId="{E421E3EB-47BA-43EB-9452-43D4EB9DD094}" srcOrd="0" destOrd="0" presId="urn:microsoft.com/office/officeart/2018/2/layout/IconVerticalSolidList"/>
    <dgm:cxn modelId="{98F36F1F-9F97-4CBF-A302-A0E3F831C7AE}" type="presParOf" srcId="{15841FC8-7EBB-4E77-A919-1D076003D65B}" destId="{FA234122-55DA-4C29-B51D-0B432CAB6C95}" srcOrd="1" destOrd="0" presId="urn:microsoft.com/office/officeart/2018/2/layout/IconVerticalSolidList"/>
    <dgm:cxn modelId="{1417C5DE-4ECB-4D3B-9AA4-A88F8ABB72E0}" type="presParOf" srcId="{15841FC8-7EBB-4E77-A919-1D076003D65B}" destId="{8B0432BF-D55D-4D3E-B9DB-7CBD10B75F66}" srcOrd="2" destOrd="0" presId="urn:microsoft.com/office/officeart/2018/2/layout/IconVerticalSolidList"/>
    <dgm:cxn modelId="{6DC1B542-BB02-4179-9620-B7A41D23E879}" type="presParOf" srcId="{15841FC8-7EBB-4E77-A919-1D076003D65B}" destId="{B446F3E3-E76C-4E97-B127-5EB579360AE0}" srcOrd="3" destOrd="0" presId="urn:microsoft.com/office/officeart/2018/2/layout/IconVerticalSolidList"/>
    <dgm:cxn modelId="{B5832C3C-ED54-4A5B-A30D-B5C5EBB3FB6D}" type="presParOf" srcId="{AA254A39-00A7-4D35-82E2-3EA6EDB37F24}" destId="{AAAF3F46-A53F-4244-98A2-CC8BE1326D93}" srcOrd="3" destOrd="0" presId="urn:microsoft.com/office/officeart/2018/2/layout/IconVerticalSolidList"/>
    <dgm:cxn modelId="{0721C9D5-DBCF-4207-9E70-2E10D62C07D2}" type="presParOf" srcId="{AA254A39-00A7-4D35-82E2-3EA6EDB37F24}" destId="{6ACABF8E-5079-43CF-97DA-7A3DF40856BE}" srcOrd="4" destOrd="0" presId="urn:microsoft.com/office/officeart/2018/2/layout/IconVerticalSolidList"/>
    <dgm:cxn modelId="{1CA5671A-45D6-452D-A47D-C748896A75E1}" type="presParOf" srcId="{6ACABF8E-5079-43CF-97DA-7A3DF40856BE}" destId="{3C1293E8-8DA8-48B5-83DB-EB0EEA7216C9}" srcOrd="0" destOrd="0" presId="urn:microsoft.com/office/officeart/2018/2/layout/IconVerticalSolidList"/>
    <dgm:cxn modelId="{D8C637C1-CBB0-4DC3-885C-9D96703AA962}" type="presParOf" srcId="{6ACABF8E-5079-43CF-97DA-7A3DF40856BE}" destId="{2DAFB692-8578-4FA8-ABA9-BB8CBBB3B4E9}" srcOrd="1" destOrd="0" presId="urn:microsoft.com/office/officeart/2018/2/layout/IconVerticalSolidList"/>
    <dgm:cxn modelId="{550DD6BD-7700-4E8A-B8A7-7EDB1D8D051F}" type="presParOf" srcId="{6ACABF8E-5079-43CF-97DA-7A3DF40856BE}" destId="{573524AD-D1C3-4E2C-856F-3C0FD765E3C5}" srcOrd="2" destOrd="0" presId="urn:microsoft.com/office/officeart/2018/2/layout/IconVerticalSolidList"/>
    <dgm:cxn modelId="{B67D8479-5D56-49AA-B491-D274FBB1165E}" type="presParOf" srcId="{6ACABF8E-5079-43CF-97DA-7A3DF40856BE}" destId="{D626E961-62B6-4621-9EED-B9E8A9D0EFBB}" srcOrd="3" destOrd="0" presId="urn:microsoft.com/office/officeart/2018/2/layout/IconVerticalSolidList"/>
    <dgm:cxn modelId="{BEEE6F9F-C459-4743-8379-5F862D04B468}" type="presParOf" srcId="{AA254A39-00A7-4D35-82E2-3EA6EDB37F24}" destId="{E0115F75-A3A5-48A0-93B4-2A52B5843D78}" srcOrd="5" destOrd="0" presId="urn:microsoft.com/office/officeart/2018/2/layout/IconVerticalSolidList"/>
    <dgm:cxn modelId="{E530DA4C-3129-437D-A66C-EC003D198FEA}" type="presParOf" srcId="{AA254A39-00A7-4D35-82E2-3EA6EDB37F24}" destId="{F09BA6B3-BCDE-4302-B01C-22305FAE5618}" srcOrd="6" destOrd="0" presId="urn:microsoft.com/office/officeart/2018/2/layout/IconVerticalSolidList"/>
    <dgm:cxn modelId="{5F6DDFFB-B73D-4F03-9C05-C6BB25F5A75E}" type="presParOf" srcId="{F09BA6B3-BCDE-4302-B01C-22305FAE5618}" destId="{7CF5DE30-1317-4E44-9D54-4030BCD3D0E9}" srcOrd="0" destOrd="0" presId="urn:microsoft.com/office/officeart/2018/2/layout/IconVerticalSolidList"/>
    <dgm:cxn modelId="{E81273AA-FF4A-48CC-99E8-290170E7EEC0}" type="presParOf" srcId="{F09BA6B3-BCDE-4302-B01C-22305FAE5618}" destId="{39ACAE1A-EA67-4E4F-A3DD-20C86CA38959}" srcOrd="1" destOrd="0" presId="urn:microsoft.com/office/officeart/2018/2/layout/IconVerticalSolidList"/>
    <dgm:cxn modelId="{2D88EFED-A9CD-429A-9C53-9AEC399C6E96}" type="presParOf" srcId="{F09BA6B3-BCDE-4302-B01C-22305FAE5618}" destId="{79C75B94-4C53-48EE-B545-75E987481234}" srcOrd="2" destOrd="0" presId="urn:microsoft.com/office/officeart/2018/2/layout/IconVerticalSolidList"/>
    <dgm:cxn modelId="{0568E856-7771-4407-A109-0DE831641888}" type="presParOf" srcId="{F09BA6B3-BCDE-4302-B01C-22305FAE5618}" destId="{356A019D-E523-497B-9C8A-D75BC3AC85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1CDF94-176A-4D95-AF67-D8A3A6E18E5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48F4AD-CF03-415B-A9EA-5EA6CB8A18A5}">
      <dgm:prSet/>
      <dgm:spPr/>
      <dgm:t>
        <a:bodyPr/>
        <a:lstStyle/>
        <a:p>
          <a:r>
            <a:rPr lang="en-GB" dirty="0"/>
            <a:t>Ratification by the Compact Working Group</a:t>
          </a:r>
          <a:endParaRPr lang="en-US" dirty="0"/>
        </a:p>
      </dgm:t>
    </dgm:pt>
    <dgm:pt modelId="{EF522086-6B6B-4CB7-8BE8-9ECD3F21A738}" type="parTrans" cxnId="{677799BD-C7A5-4D17-934E-E08F307CE894}">
      <dgm:prSet/>
      <dgm:spPr/>
      <dgm:t>
        <a:bodyPr/>
        <a:lstStyle/>
        <a:p>
          <a:endParaRPr lang="en-US"/>
        </a:p>
      </dgm:t>
    </dgm:pt>
    <dgm:pt modelId="{763AE7A4-86C5-46F4-BB22-4C88C6F05712}" type="sibTrans" cxnId="{677799BD-C7A5-4D17-934E-E08F307CE894}">
      <dgm:prSet/>
      <dgm:spPr/>
      <dgm:t>
        <a:bodyPr/>
        <a:lstStyle/>
        <a:p>
          <a:endParaRPr lang="en-US"/>
        </a:p>
      </dgm:t>
    </dgm:pt>
    <dgm:pt modelId="{2A858223-EB9F-4B81-B927-33187A106C21}">
      <dgm:prSet/>
      <dgm:spPr/>
      <dgm:t>
        <a:bodyPr/>
        <a:lstStyle/>
        <a:p>
          <a:pPr rtl="0"/>
          <a:r>
            <a:rPr lang="en-GB" dirty="0"/>
            <a:t>The Compact will be submitted for approval to the Kingston Partnership Board at its next meeting </a:t>
          </a:r>
          <a:r>
            <a:rPr lang="en-GB"/>
            <a:t>(13 November 2025)</a:t>
          </a:r>
          <a:endParaRPr lang="en-US" dirty="0">
            <a:latin typeface="Aptos Display" panose="020F0302020204030204"/>
          </a:endParaRPr>
        </a:p>
      </dgm:t>
    </dgm:pt>
    <dgm:pt modelId="{8E1420AE-61A7-43A6-9DE7-3D4F47636454}" type="parTrans" cxnId="{FECE92E8-AF43-4BAF-B9FE-4DC63798786E}">
      <dgm:prSet/>
      <dgm:spPr/>
      <dgm:t>
        <a:bodyPr/>
        <a:lstStyle/>
        <a:p>
          <a:endParaRPr lang="en-US"/>
        </a:p>
      </dgm:t>
    </dgm:pt>
    <dgm:pt modelId="{0B290497-FBDB-4458-8610-DFA4E6D83876}" type="sibTrans" cxnId="{FECE92E8-AF43-4BAF-B9FE-4DC63798786E}">
      <dgm:prSet/>
      <dgm:spPr/>
      <dgm:t>
        <a:bodyPr/>
        <a:lstStyle/>
        <a:p>
          <a:endParaRPr lang="en-US"/>
        </a:p>
      </dgm:t>
    </dgm:pt>
    <dgm:pt modelId="{E5F1FD2D-4A32-44DE-AD08-914E5ADCE187}">
      <dgm:prSet/>
      <dgm:spPr/>
      <dgm:t>
        <a:bodyPr/>
        <a:lstStyle/>
        <a:p>
          <a:r>
            <a:rPr lang="en-GB" dirty="0"/>
            <a:t>Once agreed a dissemination/communication plan will be developed</a:t>
          </a:r>
          <a:endParaRPr lang="en-US" dirty="0"/>
        </a:p>
      </dgm:t>
    </dgm:pt>
    <dgm:pt modelId="{327199FC-CA5A-4C0B-9A19-D761B447D075}" type="parTrans" cxnId="{FA440611-6B03-4490-A565-4036FFA81100}">
      <dgm:prSet/>
      <dgm:spPr/>
      <dgm:t>
        <a:bodyPr/>
        <a:lstStyle/>
        <a:p>
          <a:endParaRPr lang="en-US"/>
        </a:p>
      </dgm:t>
    </dgm:pt>
    <dgm:pt modelId="{E88A05DB-B6CF-4868-9E56-8157E28BE1CA}" type="sibTrans" cxnId="{FA440611-6B03-4490-A565-4036FFA81100}">
      <dgm:prSet/>
      <dgm:spPr/>
      <dgm:t>
        <a:bodyPr/>
        <a:lstStyle/>
        <a:p>
          <a:endParaRPr lang="en-US"/>
        </a:p>
      </dgm:t>
    </dgm:pt>
    <dgm:pt modelId="{AB18CF03-88BC-463B-ADCD-8AB4DBB42DF7}">
      <dgm:prSet/>
      <dgm:spPr/>
      <dgm:t>
        <a:bodyPr/>
        <a:lstStyle/>
        <a:p>
          <a:r>
            <a:rPr lang="en-GB" dirty="0"/>
            <a:t>Alignment with the National Covenant </a:t>
          </a:r>
          <a:endParaRPr lang="en-US" dirty="0"/>
        </a:p>
      </dgm:t>
    </dgm:pt>
    <dgm:pt modelId="{912B8125-564B-4E3E-82BE-CD62B390FCE6}" type="parTrans" cxnId="{91073F2F-1EEC-4087-851F-CD170836249C}">
      <dgm:prSet/>
      <dgm:spPr/>
      <dgm:t>
        <a:bodyPr/>
        <a:lstStyle/>
        <a:p>
          <a:endParaRPr lang="en-US"/>
        </a:p>
      </dgm:t>
    </dgm:pt>
    <dgm:pt modelId="{272582AD-C99A-47E4-B2CE-03797C2F7CA9}" type="sibTrans" cxnId="{91073F2F-1EEC-4087-851F-CD170836249C}">
      <dgm:prSet/>
      <dgm:spPr/>
      <dgm:t>
        <a:bodyPr/>
        <a:lstStyle/>
        <a:p>
          <a:endParaRPr lang="en-US"/>
        </a:p>
      </dgm:t>
    </dgm:pt>
    <dgm:pt modelId="{4D1A67D8-18B4-4BD5-9273-AF3983CC6C2F}">
      <dgm:prSet/>
      <dgm:spPr/>
      <dgm:t>
        <a:bodyPr/>
        <a:lstStyle/>
        <a:p>
          <a:r>
            <a:rPr lang="en-GB" dirty="0"/>
            <a:t>The Compact will be reviewed annually. This will include learning from issues</a:t>
          </a:r>
          <a:endParaRPr lang="en-US" dirty="0"/>
        </a:p>
      </dgm:t>
    </dgm:pt>
    <dgm:pt modelId="{F288870D-EC4A-4FA3-A7F5-0C65338ACA1F}" type="parTrans" cxnId="{5B1AB8BD-57B7-405A-9FB6-2ED70349F0B2}">
      <dgm:prSet/>
      <dgm:spPr/>
      <dgm:t>
        <a:bodyPr/>
        <a:lstStyle/>
        <a:p>
          <a:endParaRPr lang="en-US"/>
        </a:p>
      </dgm:t>
    </dgm:pt>
    <dgm:pt modelId="{D48D13C7-A67D-40D3-AF9A-E06CA5DE0754}" type="sibTrans" cxnId="{5B1AB8BD-57B7-405A-9FB6-2ED70349F0B2}">
      <dgm:prSet/>
      <dgm:spPr/>
      <dgm:t>
        <a:bodyPr/>
        <a:lstStyle/>
        <a:p>
          <a:endParaRPr lang="en-US"/>
        </a:p>
      </dgm:t>
    </dgm:pt>
    <dgm:pt modelId="{85D4793D-97CC-40A8-9220-A960FD7064E2}" type="pres">
      <dgm:prSet presAssocID="{FF1CDF94-176A-4D95-AF67-D8A3A6E18E53}" presName="vert0" presStyleCnt="0">
        <dgm:presLayoutVars>
          <dgm:dir/>
          <dgm:animOne val="branch"/>
          <dgm:animLvl val="lvl"/>
        </dgm:presLayoutVars>
      </dgm:prSet>
      <dgm:spPr/>
    </dgm:pt>
    <dgm:pt modelId="{80DD1BCE-89A7-48DD-8043-D4CC981ACB9C}" type="pres">
      <dgm:prSet presAssocID="{6248F4AD-CF03-415B-A9EA-5EA6CB8A18A5}" presName="thickLine" presStyleLbl="alignNode1" presStyleIdx="0" presStyleCnt="5"/>
      <dgm:spPr/>
    </dgm:pt>
    <dgm:pt modelId="{6BA11700-E143-45B9-9D11-A5DBCF904DC8}" type="pres">
      <dgm:prSet presAssocID="{6248F4AD-CF03-415B-A9EA-5EA6CB8A18A5}" presName="horz1" presStyleCnt="0"/>
      <dgm:spPr/>
    </dgm:pt>
    <dgm:pt modelId="{F4CA2BD6-98DE-40E4-BD2C-C10873169A2E}" type="pres">
      <dgm:prSet presAssocID="{6248F4AD-CF03-415B-A9EA-5EA6CB8A18A5}" presName="tx1" presStyleLbl="revTx" presStyleIdx="0" presStyleCnt="5"/>
      <dgm:spPr/>
    </dgm:pt>
    <dgm:pt modelId="{ACA24069-EBEC-4933-9E46-F7B292571E94}" type="pres">
      <dgm:prSet presAssocID="{6248F4AD-CF03-415B-A9EA-5EA6CB8A18A5}" presName="vert1" presStyleCnt="0"/>
      <dgm:spPr/>
    </dgm:pt>
    <dgm:pt modelId="{A7F260CD-C53C-450D-BE45-D9ECE85993C3}" type="pres">
      <dgm:prSet presAssocID="{2A858223-EB9F-4B81-B927-33187A106C21}" presName="thickLine" presStyleLbl="alignNode1" presStyleIdx="1" presStyleCnt="5"/>
      <dgm:spPr/>
    </dgm:pt>
    <dgm:pt modelId="{D79B17F3-E899-4087-B9F4-18F044CC4FCC}" type="pres">
      <dgm:prSet presAssocID="{2A858223-EB9F-4B81-B927-33187A106C21}" presName="horz1" presStyleCnt="0"/>
      <dgm:spPr/>
    </dgm:pt>
    <dgm:pt modelId="{1962C787-C049-4194-B308-98696BE7B792}" type="pres">
      <dgm:prSet presAssocID="{2A858223-EB9F-4B81-B927-33187A106C21}" presName="tx1" presStyleLbl="revTx" presStyleIdx="1" presStyleCnt="5"/>
      <dgm:spPr/>
    </dgm:pt>
    <dgm:pt modelId="{2BBD1D2C-B7E3-49CF-927C-CB2D4D3C4BD7}" type="pres">
      <dgm:prSet presAssocID="{2A858223-EB9F-4B81-B927-33187A106C21}" presName="vert1" presStyleCnt="0"/>
      <dgm:spPr/>
    </dgm:pt>
    <dgm:pt modelId="{AB4FDA1C-2E2B-40DB-AB15-8BB7DD318490}" type="pres">
      <dgm:prSet presAssocID="{E5F1FD2D-4A32-44DE-AD08-914E5ADCE187}" presName="thickLine" presStyleLbl="alignNode1" presStyleIdx="2" presStyleCnt="5"/>
      <dgm:spPr/>
    </dgm:pt>
    <dgm:pt modelId="{64F56847-B0EF-4CE3-9C65-08B588DC5CF3}" type="pres">
      <dgm:prSet presAssocID="{E5F1FD2D-4A32-44DE-AD08-914E5ADCE187}" presName="horz1" presStyleCnt="0"/>
      <dgm:spPr/>
    </dgm:pt>
    <dgm:pt modelId="{1ABA954E-EE03-4761-B42F-1D40FF997562}" type="pres">
      <dgm:prSet presAssocID="{E5F1FD2D-4A32-44DE-AD08-914E5ADCE187}" presName="tx1" presStyleLbl="revTx" presStyleIdx="2" presStyleCnt="5"/>
      <dgm:spPr/>
    </dgm:pt>
    <dgm:pt modelId="{1CC2B92F-3949-4962-823A-B4938228E70A}" type="pres">
      <dgm:prSet presAssocID="{E5F1FD2D-4A32-44DE-AD08-914E5ADCE187}" presName="vert1" presStyleCnt="0"/>
      <dgm:spPr/>
    </dgm:pt>
    <dgm:pt modelId="{93EEE86C-5EC4-4092-BB81-179BFDDB14B8}" type="pres">
      <dgm:prSet presAssocID="{AB18CF03-88BC-463B-ADCD-8AB4DBB42DF7}" presName="thickLine" presStyleLbl="alignNode1" presStyleIdx="3" presStyleCnt="5"/>
      <dgm:spPr/>
    </dgm:pt>
    <dgm:pt modelId="{8658583A-3553-441B-A544-A343C10F055A}" type="pres">
      <dgm:prSet presAssocID="{AB18CF03-88BC-463B-ADCD-8AB4DBB42DF7}" presName="horz1" presStyleCnt="0"/>
      <dgm:spPr/>
    </dgm:pt>
    <dgm:pt modelId="{7BFF9202-A580-45EC-9E36-5DDD2EEF9534}" type="pres">
      <dgm:prSet presAssocID="{AB18CF03-88BC-463B-ADCD-8AB4DBB42DF7}" presName="tx1" presStyleLbl="revTx" presStyleIdx="3" presStyleCnt="5"/>
      <dgm:spPr/>
    </dgm:pt>
    <dgm:pt modelId="{097DFD29-4951-4E2E-81BC-289C7DD43C30}" type="pres">
      <dgm:prSet presAssocID="{AB18CF03-88BC-463B-ADCD-8AB4DBB42DF7}" presName="vert1" presStyleCnt="0"/>
      <dgm:spPr/>
    </dgm:pt>
    <dgm:pt modelId="{A3CA7AA0-1CD5-4DA7-BEC7-782409A18D1F}" type="pres">
      <dgm:prSet presAssocID="{4D1A67D8-18B4-4BD5-9273-AF3983CC6C2F}" presName="thickLine" presStyleLbl="alignNode1" presStyleIdx="4" presStyleCnt="5"/>
      <dgm:spPr/>
    </dgm:pt>
    <dgm:pt modelId="{A0CBC894-ED31-4761-8CFC-55164E414270}" type="pres">
      <dgm:prSet presAssocID="{4D1A67D8-18B4-4BD5-9273-AF3983CC6C2F}" presName="horz1" presStyleCnt="0"/>
      <dgm:spPr/>
    </dgm:pt>
    <dgm:pt modelId="{CC73DE18-A32C-471F-9225-A85BCE52D045}" type="pres">
      <dgm:prSet presAssocID="{4D1A67D8-18B4-4BD5-9273-AF3983CC6C2F}" presName="tx1" presStyleLbl="revTx" presStyleIdx="4" presStyleCnt="5"/>
      <dgm:spPr/>
    </dgm:pt>
    <dgm:pt modelId="{88F78895-228D-4CBB-A11F-1D680473DDC9}" type="pres">
      <dgm:prSet presAssocID="{4D1A67D8-18B4-4BD5-9273-AF3983CC6C2F}" presName="vert1" presStyleCnt="0"/>
      <dgm:spPr/>
    </dgm:pt>
  </dgm:ptLst>
  <dgm:cxnLst>
    <dgm:cxn modelId="{FA440611-6B03-4490-A565-4036FFA81100}" srcId="{FF1CDF94-176A-4D95-AF67-D8A3A6E18E53}" destId="{E5F1FD2D-4A32-44DE-AD08-914E5ADCE187}" srcOrd="2" destOrd="0" parTransId="{327199FC-CA5A-4C0B-9A19-D761B447D075}" sibTransId="{E88A05DB-B6CF-4868-9E56-8157E28BE1CA}"/>
    <dgm:cxn modelId="{8D115C14-B60D-4234-AEFE-CEB89ED673B4}" type="presOf" srcId="{2A858223-EB9F-4B81-B927-33187A106C21}" destId="{1962C787-C049-4194-B308-98696BE7B792}" srcOrd="0" destOrd="0" presId="urn:microsoft.com/office/officeart/2008/layout/LinedList"/>
    <dgm:cxn modelId="{149C3519-2DB9-416E-A779-85CC7104646F}" type="presOf" srcId="{6248F4AD-CF03-415B-A9EA-5EA6CB8A18A5}" destId="{F4CA2BD6-98DE-40E4-BD2C-C10873169A2E}" srcOrd="0" destOrd="0" presId="urn:microsoft.com/office/officeart/2008/layout/LinedList"/>
    <dgm:cxn modelId="{183ACC28-A38B-4719-A2C0-ECE859C79216}" type="presOf" srcId="{E5F1FD2D-4A32-44DE-AD08-914E5ADCE187}" destId="{1ABA954E-EE03-4761-B42F-1D40FF997562}" srcOrd="0" destOrd="0" presId="urn:microsoft.com/office/officeart/2008/layout/LinedList"/>
    <dgm:cxn modelId="{91073F2F-1EEC-4087-851F-CD170836249C}" srcId="{FF1CDF94-176A-4D95-AF67-D8A3A6E18E53}" destId="{AB18CF03-88BC-463B-ADCD-8AB4DBB42DF7}" srcOrd="3" destOrd="0" parTransId="{912B8125-564B-4E3E-82BE-CD62B390FCE6}" sibTransId="{272582AD-C99A-47E4-B2CE-03797C2F7CA9}"/>
    <dgm:cxn modelId="{6A38F48B-5C58-41D1-976A-8FEEA6A6226B}" type="presOf" srcId="{AB18CF03-88BC-463B-ADCD-8AB4DBB42DF7}" destId="{7BFF9202-A580-45EC-9E36-5DDD2EEF9534}" srcOrd="0" destOrd="0" presId="urn:microsoft.com/office/officeart/2008/layout/LinedList"/>
    <dgm:cxn modelId="{9DB39898-47D1-4549-9330-3AE0D33D7B15}" type="presOf" srcId="{FF1CDF94-176A-4D95-AF67-D8A3A6E18E53}" destId="{85D4793D-97CC-40A8-9220-A960FD7064E2}" srcOrd="0" destOrd="0" presId="urn:microsoft.com/office/officeart/2008/layout/LinedList"/>
    <dgm:cxn modelId="{677799BD-C7A5-4D17-934E-E08F307CE894}" srcId="{FF1CDF94-176A-4D95-AF67-D8A3A6E18E53}" destId="{6248F4AD-CF03-415B-A9EA-5EA6CB8A18A5}" srcOrd="0" destOrd="0" parTransId="{EF522086-6B6B-4CB7-8BE8-9ECD3F21A738}" sibTransId="{763AE7A4-86C5-46F4-BB22-4C88C6F05712}"/>
    <dgm:cxn modelId="{5B1AB8BD-57B7-405A-9FB6-2ED70349F0B2}" srcId="{FF1CDF94-176A-4D95-AF67-D8A3A6E18E53}" destId="{4D1A67D8-18B4-4BD5-9273-AF3983CC6C2F}" srcOrd="4" destOrd="0" parTransId="{F288870D-EC4A-4FA3-A7F5-0C65338ACA1F}" sibTransId="{D48D13C7-A67D-40D3-AF9A-E06CA5DE0754}"/>
    <dgm:cxn modelId="{A3E3A3DD-431C-47C1-85DA-7CF8DE1F5BA4}" type="presOf" srcId="{4D1A67D8-18B4-4BD5-9273-AF3983CC6C2F}" destId="{CC73DE18-A32C-471F-9225-A85BCE52D045}" srcOrd="0" destOrd="0" presId="urn:microsoft.com/office/officeart/2008/layout/LinedList"/>
    <dgm:cxn modelId="{FECE92E8-AF43-4BAF-B9FE-4DC63798786E}" srcId="{FF1CDF94-176A-4D95-AF67-D8A3A6E18E53}" destId="{2A858223-EB9F-4B81-B927-33187A106C21}" srcOrd="1" destOrd="0" parTransId="{8E1420AE-61A7-43A6-9DE7-3D4F47636454}" sibTransId="{0B290497-FBDB-4458-8610-DFA4E6D83876}"/>
    <dgm:cxn modelId="{4165EC4A-683A-4BB2-93B7-8F1BEA3B4883}" type="presParOf" srcId="{85D4793D-97CC-40A8-9220-A960FD7064E2}" destId="{80DD1BCE-89A7-48DD-8043-D4CC981ACB9C}" srcOrd="0" destOrd="0" presId="urn:microsoft.com/office/officeart/2008/layout/LinedList"/>
    <dgm:cxn modelId="{5E9C5CD0-E611-4E56-881C-8D983CF6EFEA}" type="presParOf" srcId="{85D4793D-97CC-40A8-9220-A960FD7064E2}" destId="{6BA11700-E143-45B9-9D11-A5DBCF904DC8}" srcOrd="1" destOrd="0" presId="urn:microsoft.com/office/officeart/2008/layout/LinedList"/>
    <dgm:cxn modelId="{2DE4DC29-1FE6-4F06-A6F3-D8D9F7A69554}" type="presParOf" srcId="{6BA11700-E143-45B9-9D11-A5DBCF904DC8}" destId="{F4CA2BD6-98DE-40E4-BD2C-C10873169A2E}" srcOrd="0" destOrd="0" presId="urn:microsoft.com/office/officeart/2008/layout/LinedList"/>
    <dgm:cxn modelId="{24100AE1-CBF6-4158-B135-7C67993454BF}" type="presParOf" srcId="{6BA11700-E143-45B9-9D11-A5DBCF904DC8}" destId="{ACA24069-EBEC-4933-9E46-F7B292571E94}" srcOrd="1" destOrd="0" presId="urn:microsoft.com/office/officeart/2008/layout/LinedList"/>
    <dgm:cxn modelId="{67839279-DB44-47E1-8A84-55C6C7792109}" type="presParOf" srcId="{85D4793D-97CC-40A8-9220-A960FD7064E2}" destId="{A7F260CD-C53C-450D-BE45-D9ECE85993C3}" srcOrd="2" destOrd="0" presId="urn:microsoft.com/office/officeart/2008/layout/LinedList"/>
    <dgm:cxn modelId="{C0D87E42-8563-4491-A8BB-805F2347BE04}" type="presParOf" srcId="{85D4793D-97CC-40A8-9220-A960FD7064E2}" destId="{D79B17F3-E899-4087-B9F4-18F044CC4FCC}" srcOrd="3" destOrd="0" presId="urn:microsoft.com/office/officeart/2008/layout/LinedList"/>
    <dgm:cxn modelId="{58814B0F-0ABD-424C-8ADB-90F60056906A}" type="presParOf" srcId="{D79B17F3-E899-4087-B9F4-18F044CC4FCC}" destId="{1962C787-C049-4194-B308-98696BE7B792}" srcOrd="0" destOrd="0" presId="urn:microsoft.com/office/officeart/2008/layout/LinedList"/>
    <dgm:cxn modelId="{0B6A956C-993D-4FB8-80E9-37AC956BFE86}" type="presParOf" srcId="{D79B17F3-E899-4087-B9F4-18F044CC4FCC}" destId="{2BBD1D2C-B7E3-49CF-927C-CB2D4D3C4BD7}" srcOrd="1" destOrd="0" presId="urn:microsoft.com/office/officeart/2008/layout/LinedList"/>
    <dgm:cxn modelId="{AE2CB7AB-5701-44D0-B2EB-F07CC7822DA2}" type="presParOf" srcId="{85D4793D-97CC-40A8-9220-A960FD7064E2}" destId="{AB4FDA1C-2E2B-40DB-AB15-8BB7DD318490}" srcOrd="4" destOrd="0" presId="urn:microsoft.com/office/officeart/2008/layout/LinedList"/>
    <dgm:cxn modelId="{997A799B-58D5-40C6-8BC7-4D5A64FD1E2A}" type="presParOf" srcId="{85D4793D-97CC-40A8-9220-A960FD7064E2}" destId="{64F56847-B0EF-4CE3-9C65-08B588DC5CF3}" srcOrd="5" destOrd="0" presId="urn:microsoft.com/office/officeart/2008/layout/LinedList"/>
    <dgm:cxn modelId="{47B21B2D-C42A-4E79-B050-9CCD98E514E7}" type="presParOf" srcId="{64F56847-B0EF-4CE3-9C65-08B588DC5CF3}" destId="{1ABA954E-EE03-4761-B42F-1D40FF997562}" srcOrd="0" destOrd="0" presId="urn:microsoft.com/office/officeart/2008/layout/LinedList"/>
    <dgm:cxn modelId="{7060F46D-787E-4498-9950-7E1A0303F853}" type="presParOf" srcId="{64F56847-B0EF-4CE3-9C65-08B588DC5CF3}" destId="{1CC2B92F-3949-4962-823A-B4938228E70A}" srcOrd="1" destOrd="0" presId="urn:microsoft.com/office/officeart/2008/layout/LinedList"/>
    <dgm:cxn modelId="{B95FEB28-FA8F-42E9-9B91-27D116461014}" type="presParOf" srcId="{85D4793D-97CC-40A8-9220-A960FD7064E2}" destId="{93EEE86C-5EC4-4092-BB81-179BFDDB14B8}" srcOrd="6" destOrd="0" presId="urn:microsoft.com/office/officeart/2008/layout/LinedList"/>
    <dgm:cxn modelId="{7C95E384-6237-4171-B2DC-4C9C8D6890BB}" type="presParOf" srcId="{85D4793D-97CC-40A8-9220-A960FD7064E2}" destId="{8658583A-3553-441B-A544-A343C10F055A}" srcOrd="7" destOrd="0" presId="urn:microsoft.com/office/officeart/2008/layout/LinedList"/>
    <dgm:cxn modelId="{BC0FD14B-F957-411C-9C07-664CAE9294B8}" type="presParOf" srcId="{8658583A-3553-441B-A544-A343C10F055A}" destId="{7BFF9202-A580-45EC-9E36-5DDD2EEF9534}" srcOrd="0" destOrd="0" presId="urn:microsoft.com/office/officeart/2008/layout/LinedList"/>
    <dgm:cxn modelId="{A7A45270-2474-4769-9616-4335D3F56A8C}" type="presParOf" srcId="{8658583A-3553-441B-A544-A343C10F055A}" destId="{097DFD29-4951-4E2E-81BC-289C7DD43C30}" srcOrd="1" destOrd="0" presId="urn:microsoft.com/office/officeart/2008/layout/LinedList"/>
    <dgm:cxn modelId="{E753FBC2-E9BD-4CD6-BCD5-B410B432BBBA}" type="presParOf" srcId="{85D4793D-97CC-40A8-9220-A960FD7064E2}" destId="{A3CA7AA0-1CD5-4DA7-BEC7-782409A18D1F}" srcOrd="8" destOrd="0" presId="urn:microsoft.com/office/officeart/2008/layout/LinedList"/>
    <dgm:cxn modelId="{14BEC0D1-9CAD-4F55-95BC-A7C7C5B2EC1D}" type="presParOf" srcId="{85D4793D-97CC-40A8-9220-A960FD7064E2}" destId="{A0CBC894-ED31-4761-8CFC-55164E414270}" srcOrd="9" destOrd="0" presId="urn:microsoft.com/office/officeart/2008/layout/LinedList"/>
    <dgm:cxn modelId="{9B8C026E-BF02-480B-8AEE-836A3AB05912}" type="presParOf" srcId="{A0CBC894-ED31-4761-8CFC-55164E414270}" destId="{CC73DE18-A32C-471F-9225-A85BCE52D045}" srcOrd="0" destOrd="0" presId="urn:microsoft.com/office/officeart/2008/layout/LinedList"/>
    <dgm:cxn modelId="{C41209B6-FB1B-42FD-A8BE-881D128F6D98}" type="presParOf" srcId="{A0CBC894-ED31-4761-8CFC-55164E414270}" destId="{88F78895-228D-4CBB-A11F-1D680473DD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2E054-B4D1-4A72-AD1C-98138D3E4C98}">
      <dsp:nvSpPr>
        <dsp:cNvPr id="0" name=""/>
        <dsp:cNvSpPr/>
      </dsp:nvSpPr>
      <dsp:spPr>
        <a:xfrm>
          <a:off x="1049662" y="503"/>
          <a:ext cx="2626035" cy="13130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baseline="0"/>
            <a:t>Vision, context and purpose</a:t>
          </a:r>
          <a:endParaRPr lang="en-US" sz="1600" kern="1200" baseline="0"/>
        </a:p>
      </dsp:txBody>
      <dsp:txXfrm>
        <a:off x="1088119" y="38960"/>
        <a:ext cx="2549121" cy="1236103"/>
      </dsp:txXfrm>
    </dsp:sp>
    <dsp:sp modelId="{2FF02ACB-F6E8-414C-BEC4-572A8FB60189}">
      <dsp:nvSpPr>
        <dsp:cNvPr id="0" name=""/>
        <dsp:cNvSpPr/>
      </dsp:nvSpPr>
      <dsp:spPr>
        <a:xfrm>
          <a:off x="1049662" y="1510473"/>
          <a:ext cx="2626035" cy="13130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Principles of Compact working</a:t>
          </a:r>
          <a:endParaRPr lang="en-US" sz="1600" kern="1200"/>
        </a:p>
      </dsp:txBody>
      <dsp:txXfrm>
        <a:off x="1088119" y="1548930"/>
        <a:ext cx="2549121" cy="1236103"/>
      </dsp:txXfrm>
    </dsp:sp>
    <dsp:sp modelId="{2EED6918-C62D-4BE2-9486-0F5A8135FEB9}">
      <dsp:nvSpPr>
        <dsp:cNvPr id="0" name=""/>
        <dsp:cNvSpPr/>
      </dsp:nvSpPr>
      <dsp:spPr>
        <a:xfrm>
          <a:off x="1049662" y="3020443"/>
          <a:ext cx="2626035" cy="13130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Commitments</a:t>
          </a:r>
          <a:endParaRPr lang="en-US" sz="1600" kern="1200" dirty="0"/>
        </a:p>
      </dsp:txBody>
      <dsp:txXfrm>
        <a:off x="1088119" y="3058900"/>
        <a:ext cx="2549121" cy="1236103"/>
      </dsp:txXfrm>
    </dsp:sp>
    <dsp:sp modelId="{73B17D54-9642-4FCC-A15E-BB952869674B}">
      <dsp:nvSpPr>
        <dsp:cNvPr id="0" name=""/>
        <dsp:cNvSpPr/>
      </dsp:nvSpPr>
      <dsp:spPr>
        <a:xfrm rot="17692822">
          <a:off x="2952566" y="2526567"/>
          <a:ext cx="249667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496676" y="1790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138488" y="2482058"/>
        <a:ext cx="124833" cy="124833"/>
      </dsp:txXfrm>
    </dsp:sp>
    <dsp:sp modelId="{6B39170B-E397-4231-85B1-FDC09DCEECEE}">
      <dsp:nvSpPr>
        <dsp:cNvPr id="0" name=""/>
        <dsp:cNvSpPr/>
      </dsp:nvSpPr>
      <dsp:spPr>
        <a:xfrm>
          <a:off x="4726112" y="755488"/>
          <a:ext cx="2626035" cy="13130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Outcome 1: Recognition and respect</a:t>
          </a:r>
          <a:endParaRPr lang="en-US" sz="1600" kern="1200" dirty="0"/>
        </a:p>
      </dsp:txBody>
      <dsp:txXfrm>
        <a:off x="4764569" y="793945"/>
        <a:ext cx="2549121" cy="1236103"/>
      </dsp:txXfrm>
    </dsp:sp>
    <dsp:sp modelId="{F7E705B6-6644-490E-A4A5-0E6D8D33886C}">
      <dsp:nvSpPr>
        <dsp:cNvPr id="0" name=""/>
        <dsp:cNvSpPr/>
      </dsp:nvSpPr>
      <dsp:spPr>
        <a:xfrm rot="19457599">
          <a:off x="3554110" y="3281552"/>
          <a:ext cx="129358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93588" y="1790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68565" y="3267120"/>
        <a:ext cx="64679" cy="64679"/>
      </dsp:txXfrm>
    </dsp:sp>
    <dsp:sp modelId="{9A424095-459C-4006-AF37-DF10F5626309}">
      <dsp:nvSpPr>
        <dsp:cNvPr id="0" name=""/>
        <dsp:cNvSpPr/>
      </dsp:nvSpPr>
      <dsp:spPr>
        <a:xfrm>
          <a:off x="4726112" y="2265458"/>
          <a:ext cx="2626035" cy="13130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Outcome 2: Effective partnership working</a:t>
          </a:r>
          <a:endParaRPr lang="en-US" sz="1600" kern="1200"/>
        </a:p>
      </dsp:txBody>
      <dsp:txXfrm>
        <a:off x="4764569" y="2303915"/>
        <a:ext cx="2549121" cy="1236103"/>
      </dsp:txXfrm>
    </dsp:sp>
    <dsp:sp modelId="{532907EF-2FFE-45CD-B103-219E4F12BB79}">
      <dsp:nvSpPr>
        <dsp:cNvPr id="0" name=""/>
        <dsp:cNvSpPr/>
      </dsp:nvSpPr>
      <dsp:spPr>
        <a:xfrm rot="2142401">
          <a:off x="3554110" y="4036537"/>
          <a:ext cx="129358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93588" y="1790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68565" y="4022105"/>
        <a:ext cx="64679" cy="64679"/>
      </dsp:txXfrm>
    </dsp:sp>
    <dsp:sp modelId="{86838FC0-D8FA-4E20-8BF6-FEB658DF0100}">
      <dsp:nvSpPr>
        <dsp:cNvPr id="0" name=""/>
        <dsp:cNvSpPr/>
      </dsp:nvSpPr>
      <dsp:spPr>
        <a:xfrm>
          <a:off x="4726112" y="3775428"/>
          <a:ext cx="2626035" cy="13130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Outcome 3: Participation, representation and engagement</a:t>
          </a:r>
          <a:endParaRPr lang="en-US" sz="1600" kern="1200" dirty="0"/>
        </a:p>
      </dsp:txBody>
      <dsp:txXfrm>
        <a:off x="4764569" y="3813885"/>
        <a:ext cx="2549121" cy="1236103"/>
      </dsp:txXfrm>
    </dsp:sp>
    <dsp:sp modelId="{5B2E3815-09B5-4CDD-AA4F-4CA13B93BDD0}">
      <dsp:nvSpPr>
        <dsp:cNvPr id="0" name=""/>
        <dsp:cNvSpPr/>
      </dsp:nvSpPr>
      <dsp:spPr>
        <a:xfrm rot="3907178">
          <a:off x="2952566" y="4791522"/>
          <a:ext cx="249667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496676" y="1790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138488" y="4747013"/>
        <a:ext cx="124833" cy="124833"/>
      </dsp:txXfrm>
    </dsp:sp>
    <dsp:sp modelId="{2C4BF962-5DEB-4603-AEE8-5FA7C6B49F90}">
      <dsp:nvSpPr>
        <dsp:cNvPr id="0" name=""/>
        <dsp:cNvSpPr/>
      </dsp:nvSpPr>
      <dsp:spPr>
        <a:xfrm>
          <a:off x="4726112" y="5285399"/>
          <a:ext cx="2626035" cy="13130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Outcome 4: Sustainability and Funding</a:t>
          </a:r>
          <a:endParaRPr lang="en-US" sz="1600" kern="1200"/>
        </a:p>
      </dsp:txBody>
      <dsp:txXfrm>
        <a:off x="4764569" y="5323856"/>
        <a:ext cx="2549121" cy="1236103"/>
      </dsp:txXfrm>
    </dsp:sp>
    <dsp:sp modelId="{EF85E842-D088-402B-BAA4-E800866D308E}">
      <dsp:nvSpPr>
        <dsp:cNvPr id="0" name=""/>
        <dsp:cNvSpPr/>
      </dsp:nvSpPr>
      <dsp:spPr>
        <a:xfrm>
          <a:off x="1049662" y="4530413"/>
          <a:ext cx="2626035" cy="13130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Implementation of the Compact</a:t>
          </a:r>
          <a:endParaRPr lang="en-US" sz="1600" kern="1200"/>
        </a:p>
      </dsp:txBody>
      <dsp:txXfrm>
        <a:off x="1088119" y="4568870"/>
        <a:ext cx="2549121" cy="1236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950B8-B2F3-4EAB-8F27-84F5A684B504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EFF10-9322-4D08-AA31-A96C7027A21D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DB2C0-76D8-4E77-BE85-F81E0364C7EB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The Compact promotes effective collaboration, mutual respect and shared responsibility</a:t>
          </a:r>
          <a:endParaRPr lang="en-US" sz="1800" kern="1200"/>
        </a:p>
      </dsp:txBody>
      <dsp:txXfrm>
        <a:off x="1948202" y="368029"/>
        <a:ext cx="3233964" cy="1371985"/>
      </dsp:txXfrm>
    </dsp:sp>
    <dsp:sp modelId="{28E79B85-8901-4558-B3EA-B8A7F03BD8EE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7EEA5-7198-4E19-9A30-40E47EACE9E8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1DD23-621D-4BE2-A1B2-3D0282E37C6B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It sets out, in practical ways, how we work together to achieve common goals and deliver better outcomes for residents</a:t>
          </a:r>
          <a:endParaRPr lang="en-US" sz="1800" kern="1200"/>
        </a:p>
      </dsp:txBody>
      <dsp:txXfrm>
        <a:off x="7411643" y="368029"/>
        <a:ext cx="3233964" cy="1371985"/>
      </dsp:txXfrm>
    </dsp:sp>
    <dsp:sp modelId="{BDB83213-FD63-4DB6-AAB0-B1935C6FBB1C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F8D85-A79E-4AC1-8737-28D11E473E5D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9B222-A7CA-4180-8E59-81E342974638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It outlines the Council and local NHS's commitment to the VCSE sector and the VCSE sector's commitment to working in partnership with public bodies</a:t>
          </a:r>
          <a:endParaRPr lang="en-US" sz="1800" kern="1200" dirty="0"/>
        </a:p>
      </dsp:txBody>
      <dsp:txXfrm>
        <a:off x="1948202" y="2452790"/>
        <a:ext cx="3233964" cy="1371985"/>
      </dsp:txXfrm>
    </dsp:sp>
    <dsp:sp modelId="{69793673-489A-499E-896F-BF9A36670F3C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6232A-08DD-4B6E-A35C-7ECE7013347E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7F60F-6A06-4076-B1D5-0FCE985A231C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The Compact is signed by senior representatives from the three sectors</a:t>
          </a:r>
          <a:endParaRPr lang="en-US" sz="1800" kern="1200"/>
        </a:p>
      </dsp:txBody>
      <dsp:txXfrm>
        <a:off x="7411643" y="2452790"/>
        <a:ext cx="3233964" cy="1371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12706-1B59-431D-8838-2BFDD2CFE422}">
      <dsp:nvSpPr>
        <dsp:cNvPr id="0" name=""/>
        <dsp:cNvSpPr/>
      </dsp:nvSpPr>
      <dsp:spPr>
        <a:xfrm>
          <a:off x="0" y="471"/>
          <a:ext cx="6364224" cy="6485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39283-6577-4708-BEDC-CBAC70761CEB}">
      <dsp:nvSpPr>
        <dsp:cNvPr id="0" name=""/>
        <dsp:cNvSpPr/>
      </dsp:nvSpPr>
      <dsp:spPr>
        <a:xfrm>
          <a:off x="196194" y="146400"/>
          <a:ext cx="356716" cy="356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7560B-10E4-4109-AAEB-1B1169D7B491}">
      <dsp:nvSpPr>
        <dsp:cNvPr id="0" name=""/>
        <dsp:cNvSpPr/>
      </dsp:nvSpPr>
      <dsp:spPr>
        <a:xfrm>
          <a:off x="749104" y="471"/>
          <a:ext cx="5615119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Strengthened and trustful relationships between the sectors</a:t>
          </a:r>
          <a:endParaRPr lang="en-US" sz="1500" kern="1200"/>
        </a:p>
      </dsp:txBody>
      <dsp:txXfrm>
        <a:off x="749104" y="471"/>
        <a:ext cx="5615119" cy="648575"/>
      </dsp:txXfrm>
    </dsp:sp>
    <dsp:sp modelId="{B7E9573A-6479-4030-B34D-62C2A2994ED9}">
      <dsp:nvSpPr>
        <dsp:cNvPr id="0" name=""/>
        <dsp:cNvSpPr/>
      </dsp:nvSpPr>
      <dsp:spPr>
        <a:xfrm>
          <a:off x="0" y="811190"/>
          <a:ext cx="6364224" cy="6485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DCA3D-10A0-4246-A1EF-F9D8AC91A876}">
      <dsp:nvSpPr>
        <dsp:cNvPr id="0" name=""/>
        <dsp:cNvSpPr/>
      </dsp:nvSpPr>
      <dsp:spPr>
        <a:xfrm>
          <a:off x="196194" y="957119"/>
          <a:ext cx="356716" cy="356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D0CAE-CCF7-46B9-BD1F-B4B7B985FC81}">
      <dsp:nvSpPr>
        <dsp:cNvPr id="0" name=""/>
        <dsp:cNvSpPr/>
      </dsp:nvSpPr>
      <dsp:spPr>
        <a:xfrm>
          <a:off x="749104" y="811190"/>
          <a:ext cx="5615119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Transparency and openness in ways of working and agility in responding jointly to local need</a:t>
          </a:r>
          <a:endParaRPr lang="en-US" sz="1500" kern="1200"/>
        </a:p>
      </dsp:txBody>
      <dsp:txXfrm>
        <a:off x="749104" y="811190"/>
        <a:ext cx="5615119" cy="648575"/>
      </dsp:txXfrm>
    </dsp:sp>
    <dsp:sp modelId="{AEC50E80-C643-46C8-B624-03A589B6103F}">
      <dsp:nvSpPr>
        <dsp:cNvPr id="0" name=""/>
        <dsp:cNvSpPr/>
      </dsp:nvSpPr>
      <dsp:spPr>
        <a:xfrm>
          <a:off x="0" y="1621909"/>
          <a:ext cx="6364224" cy="6485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0BE16-5E2E-4B71-8768-ADCF9201CF0B}">
      <dsp:nvSpPr>
        <dsp:cNvPr id="0" name=""/>
        <dsp:cNvSpPr/>
      </dsp:nvSpPr>
      <dsp:spPr>
        <a:xfrm>
          <a:off x="196194" y="1767838"/>
          <a:ext cx="356716" cy="356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1BF28-889B-47BF-A653-8BC14200257F}">
      <dsp:nvSpPr>
        <dsp:cNvPr id="0" name=""/>
        <dsp:cNvSpPr/>
      </dsp:nvSpPr>
      <dsp:spPr>
        <a:xfrm>
          <a:off x="749104" y="1621909"/>
          <a:ext cx="5615119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The achievement of shared goals as set out in various strategies (e.g. the Empowering People, Strengthening Communities Strategy)</a:t>
          </a:r>
          <a:endParaRPr lang="en-US" sz="1500" kern="1200"/>
        </a:p>
      </dsp:txBody>
      <dsp:txXfrm>
        <a:off x="749104" y="1621909"/>
        <a:ext cx="5615119" cy="648575"/>
      </dsp:txXfrm>
    </dsp:sp>
    <dsp:sp modelId="{2D6B3497-5A8D-4E04-A7FD-9DCE54A3C9F3}">
      <dsp:nvSpPr>
        <dsp:cNvPr id="0" name=""/>
        <dsp:cNvSpPr/>
      </dsp:nvSpPr>
      <dsp:spPr>
        <a:xfrm>
          <a:off x="0" y="2432628"/>
          <a:ext cx="6364224" cy="6485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CB849-AE33-4CA9-B254-512FBD4E5E96}">
      <dsp:nvSpPr>
        <dsp:cNvPr id="0" name=""/>
        <dsp:cNvSpPr/>
      </dsp:nvSpPr>
      <dsp:spPr>
        <a:xfrm>
          <a:off x="196194" y="2578557"/>
          <a:ext cx="356716" cy="356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2AFD0-2768-438A-8570-0B93ABE53E81}">
      <dsp:nvSpPr>
        <dsp:cNvPr id="0" name=""/>
        <dsp:cNvSpPr/>
      </dsp:nvSpPr>
      <dsp:spPr>
        <a:xfrm>
          <a:off x="749104" y="2432628"/>
          <a:ext cx="5615119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Efficient and effective use of limited resources to benefit Kingston residents</a:t>
          </a:r>
          <a:endParaRPr lang="en-US" sz="1500" kern="1200"/>
        </a:p>
      </dsp:txBody>
      <dsp:txXfrm>
        <a:off x="749104" y="2432628"/>
        <a:ext cx="5615119" cy="648575"/>
      </dsp:txXfrm>
    </dsp:sp>
    <dsp:sp modelId="{FA6C76A4-C5E7-464C-93D1-9704B3396121}">
      <dsp:nvSpPr>
        <dsp:cNvPr id="0" name=""/>
        <dsp:cNvSpPr/>
      </dsp:nvSpPr>
      <dsp:spPr>
        <a:xfrm>
          <a:off x="0" y="3243347"/>
          <a:ext cx="6364224" cy="6485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37AF2-C941-4491-A52F-E0CB533DB1F4}">
      <dsp:nvSpPr>
        <dsp:cNvPr id="0" name=""/>
        <dsp:cNvSpPr/>
      </dsp:nvSpPr>
      <dsp:spPr>
        <a:xfrm>
          <a:off x="196194" y="3389276"/>
          <a:ext cx="356716" cy="3567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13E5B-73B5-4178-80BD-6D439A84C62B}">
      <dsp:nvSpPr>
        <dsp:cNvPr id="0" name=""/>
        <dsp:cNvSpPr/>
      </dsp:nvSpPr>
      <dsp:spPr>
        <a:xfrm>
          <a:off x="749104" y="3243347"/>
          <a:ext cx="5615119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Increased sustainability of the VCSE sector so it remains a vibrant and valued partner</a:t>
          </a:r>
          <a:endParaRPr lang="en-US" sz="1500" kern="1200" dirty="0"/>
        </a:p>
      </dsp:txBody>
      <dsp:txXfrm>
        <a:off x="749104" y="3243347"/>
        <a:ext cx="5615119" cy="648575"/>
      </dsp:txXfrm>
    </dsp:sp>
    <dsp:sp modelId="{25355858-70B3-433D-B969-337A86E1AA3D}">
      <dsp:nvSpPr>
        <dsp:cNvPr id="0" name=""/>
        <dsp:cNvSpPr/>
      </dsp:nvSpPr>
      <dsp:spPr>
        <a:xfrm>
          <a:off x="0" y="4054066"/>
          <a:ext cx="6364224" cy="6485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6043B-F2EF-465E-8EF8-9199F9486746}">
      <dsp:nvSpPr>
        <dsp:cNvPr id="0" name=""/>
        <dsp:cNvSpPr/>
      </dsp:nvSpPr>
      <dsp:spPr>
        <a:xfrm>
          <a:off x="196194" y="4199995"/>
          <a:ext cx="356716" cy="3567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A0706-E452-4FB9-BFDA-DC6D7C827AFC}">
      <dsp:nvSpPr>
        <dsp:cNvPr id="0" name=""/>
        <dsp:cNvSpPr/>
      </dsp:nvSpPr>
      <dsp:spPr>
        <a:xfrm>
          <a:off x="749104" y="4054066"/>
          <a:ext cx="5615119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 mutual shift towards prevention and early intervention</a:t>
          </a:r>
          <a:endParaRPr lang="en-US" sz="1500" kern="1200"/>
        </a:p>
      </dsp:txBody>
      <dsp:txXfrm>
        <a:off x="749104" y="4054066"/>
        <a:ext cx="5615119" cy="648575"/>
      </dsp:txXfrm>
    </dsp:sp>
    <dsp:sp modelId="{6CFD4775-1A74-49A9-A150-1819BEB15061}">
      <dsp:nvSpPr>
        <dsp:cNvPr id="0" name=""/>
        <dsp:cNvSpPr/>
      </dsp:nvSpPr>
      <dsp:spPr>
        <a:xfrm>
          <a:off x="0" y="4864785"/>
          <a:ext cx="6364224" cy="6485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33E3D-A762-4876-B152-2E2A461B2647}">
      <dsp:nvSpPr>
        <dsp:cNvPr id="0" name=""/>
        <dsp:cNvSpPr/>
      </dsp:nvSpPr>
      <dsp:spPr>
        <a:xfrm>
          <a:off x="196194" y="5010715"/>
          <a:ext cx="356716" cy="35671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F386A-5E7B-4F44-9C4A-32C5BB5DDD52}">
      <dsp:nvSpPr>
        <dsp:cNvPr id="0" name=""/>
        <dsp:cNvSpPr/>
      </dsp:nvSpPr>
      <dsp:spPr>
        <a:xfrm>
          <a:off x="749104" y="4864785"/>
          <a:ext cx="5615119" cy="648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41" tIns="68641" rIns="68641" bIns="6864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Reduced inequity and unfairness</a:t>
          </a:r>
          <a:endParaRPr lang="en-US" sz="1500" kern="1200"/>
        </a:p>
      </dsp:txBody>
      <dsp:txXfrm>
        <a:off x="749104" y="4864785"/>
        <a:ext cx="5615119" cy="648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C0C42-DC48-45D3-906D-E70FE13CA0A7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93E9E-1BC6-43C0-A6FE-35DECD416582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A5AFD-CC34-4B02-BA93-A281A4DD6B1E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Employees from all sectors will be made aware of the Compact's remit and purpose at induction </a:t>
          </a:r>
          <a:endParaRPr lang="en-US" sz="2200" kern="1200" dirty="0"/>
        </a:p>
      </dsp:txBody>
      <dsp:txXfrm>
        <a:off x="1058686" y="1808"/>
        <a:ext cx="9456913" cy="916611"/>
      </dsp:txXfrm>
    </dsp:sp>
    <dsp:sp modelId="{E421E3EB-47BA-43EB-9452-43D4EB9DD094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34122-55DA-4C29-B51D-0B432CAB6C95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6F3E3-E76C-4E97-B127-5EB579360AE0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The focus of the commitments is partnership working and systems (not individual contracts)</a:t>
          </a:r>
          <a:endParaRPr lang="en-US" sz="2200" kern="1200" dirty="0"/>
        </a:p>
      </dsp:txBody>
      <dsp:txXfrm>
        <a:off x="1058686" y="1147573"/>
        <a:ext cx="9456913" cy="916611"/>
      </dsp:txXfrm>
    </dsp:sp>
    <dsp:sp modelId="{3C1293E8-8DA8-48B5-83DB-EB0EEA7216C9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FB692-8578-4FA8-ABA9-BB8CBBB3B4E9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6E961-62B6-4621-9EED-B9E8A9D0EFBB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Incidents on non-compliance can be raised through </a:t>
          </a:r>
          <a:r>
            <a:rPr lang="en-GB" sz="2200" kern="1200" dirty="0">
              <a:latin typeface="Aptos Display" panose="020F0302020204030204"/>
            </a:rPr>
            <a:t>a </a:t>
          </a:r>
          <a:r>
            <a:rPr lang="en-GB" sz="2200" kern="1200" dirty="0"/>
            <a:t>process which emphasises system learning and improvement</a:t>
          </a:r>
          <a:endParaRPr lang="en-US" sz="2200" kern="1200" dirty="0"/>
        </a:p>
      </dsp:txBody>
      <dsp:txXfrm>
        <a:off x="1058686" y="2293338"/>
        <a:ext cx="9456913" cy="916611"/>
      </dsp:txXfrm>
    </dsp:sp>
    <dsp:sp modelId="{7CF5DE30-1317-4E44-9D54-4030BCD3D0E9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CAE1A-EA67-4E4F-A3DD-20C86CA38959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A019D-E523-497B-9C8A-D75BC3AC8505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An annual report on how the Compact is working will be submitted to the Kingston Partnership Board</a:t>
          </a:r>
          <a:endParaRPr lang="en-US" sz="2200" kern="1200" dirty="0"/>
        </a:p>
      </dsp:txBody>
      <dsp:txXfrm>
        <a:off x="1058686" y="3439103"/>
        <a:ext cx="9456913" cy="9166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D1BCE-89A7-48DD-8043-D4CC981ACB9C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A2BD6-98DE-40E4-BD2C-C10873169A2E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Ratification by the Compact Working Group</a:t>
          </a:r>
          <a:endParaRPr lang="en-US" sz="2200" kern="1200" dirty="0"/>
        </a:p>
      </dsp:txBody>
      <dsp:txXfrm>
        <a:off x="0" y="675"/>
        <a:ext cx="6291714" cy="1105876"/>
      </dsp:txXfrm>
    </dsp:sp>
    <dsp:sp modelId="{A7F260CD-C53C-450D-BE45-D9ECE85993C3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2C787-C049-4194-B308-98696BE7B792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The Compact will be submitted for approval to the Kingston Partnership Board at its next meeting </a:t>
          </a:r>
          <a:r>
            <a:rPr lang="en-GB" sz="2200" kern="1200"/>
            <a:t>(13 November 2025)</a:t>
          </a:r>
          <a:endParaRPr lang="en-US" sz="2200" kern="1200" dirty="0">
            <a:latin typeface="Aptos Display" panose="020F0302020204030204"/>
          </a:endParaRPr>
        </a:p>
      </dsp:txBody>
      <dsp:txXfrm>
        <a:off x="0" y="1106552"/>
        <a:ext cx="6291714" cy="1105876"/>
      </dsp:txXfrm>
    </dsp:sp>
    <dsp:sp modelId="{AB4FDA1C-2E2B-40DB-AB15-8BB7DD318490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A954E-EE03-4761-B42F-1D40FF997562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Once agreed a dissemination/communication plan will be developed</a:t>
          </a:r>
          <a:endParaRPr lang="en-US" sz="2200" kern="1200" dirty="0"/>
        </a:p>
      </dsp:txBody>
      <dsp:txXfrm>
        <a:off x="0" y="2212429"/>
        <a:ext cx="6291714" cy="1105876"/>
      </dsp:txXfrm>
    </dsp:sp>
    <dsp:sp modelId="{93EEE86C-5EC4-4092-BB81-179BFDDB14B8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F9202-A580-45EC-9E36-5DDD2EEF9534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Alignment with the National Covenant </a:t>
          </a:r>
          <a:endParaRPr lang="en-US" sz="2200" kern="1200" dirty="0"/>
        </a:p>
      </dsp:txBody>
      <dsp:txXfrm>
        <a:off x="0" y="3318305"/>
        <a:ext cx="6291714" cy="1105876"/>
      </dsp:txXfrm>
    </dsp:sp>
    <dsp:sp modelId="{A3CA7AA0-1CD5-4DA7-BEC7-782409A18D1F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3DE18-A32C-471F-9225-A85BCE52D045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The Compact will be reviewed annually. This will include learning from issues</a:t>
          </a:r>
          <a:endParaRPr lang="en-US" sz="2200" kern="1200" dirty="0"/>
        </a:p>
      </dsp:txBody>
      <dsp:txXfrm>
        <a:off x="0" y="4424182"/>
        <a:ext cx="6291714" cy="1105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93396-F8E8-477F-AAF4-ECAE9E8167A4}" type="datetimeFigureOut">
              <a:t>7/22/2025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1C04F-E3EA-4702-A0C2-FFEECD5DE9B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48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1eb515c8c1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1eb515c8c1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593" y="5562868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900" y="5562864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1305" y="5562868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3316" y="5562866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4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370534" y="180467"/>
            <a:ext cx="1148300" cy="133115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 txBox="1">
            <a:spLocks noGrp="1"/>
          </p:cNvSpPr>
          <p:nvPr>
            <p:ph type="ctrTitle"/>
          </p:nvPr>
        </p:nvSpPr>
        <p:spPr>
          <a:xfrm>
            <a:off x="884067" y="1688533"/>
            <a:ext cx="5003600" cy="33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subTitle" idx="1"/>
          </p:nvPr>
        </p:nvSpPr>
        <p:spPr>
          <a:xfrm>
            <a:off x="945900" y="5223433"/>
            <a:ext cx="3313600" cy="9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E59"/>
              </a:buClr>
              <a:buSzPts val="1900"/>
              <a:buNone/>
              <a:defRPr>
                <a:solidFill>
                  <a:srgbClr val="FFDE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6" userDrawn="1">
          <p15:clr>
            <a:srgbClr val="E46962"/>
          </p15:clr>
        </p15:guide>
        <p15:guide id="2" pos="680" userDrawn="1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5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1" y="5707433"/>
            <a:ext cx="12192004" cy="115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593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900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1305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3316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/>
          <p:nvPr/>
        </p:nvSpPr>
        <p:spPr>
          <a:xfrm>
            <a:off x="-8466" y="-1367"/>
            <a:ext cx="5565183" cy="5692053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pic>
        <p:nvPicPr>
          <p:cNvPr id="242" name="Google Shape;24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2051" y="179067"/>
            <a:ext cx="884567" cy="10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774300" y="1841200"/>
            <a:ext cx="4259200" cy="2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body" idx="1"/>
          </p:nvPr>
        </p:nvSpPr>
        <p:spPr>
          <a:xfrm>
            <a:off x="6102067" y="834500"/>
            <a:ext cx="5138000" cy="40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5" userDrawn="1">
          <p15:clr>
            <a:srgbClr val="E46962"/>
          </p15:clr>
        </p15:guide>
        <p15:guide id="2" orient="horz" pos="3325" userDrawn="1">
          <p15:clr>
            <a:srgbClr val="E46962"/>
          </p15:clr>
        </p15:guide>
        <p15:guide id="3" pos="7257" userDrawn="1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body" type="tx">
  <p:cSld name="TITLE_AND_BODY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6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1" y="6465368"/>
            <a:ext cx="12192004" cy="39263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6"/>
          <p:cNvSpPr txBox="1">
            <a:spLocks noGrp="1"/>
          </p:cNvSpPr>
          <p:nvPr>
            <p:ph type="title"/>
          </p:nvPr>
        </p:nvSpPr>
        <p:spPr>
          <a:xfrm>
            <a:off x="1152167" y="307267"/>
            <a:ext cx="10640000" cy="7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6"/>
          <p:cNvSpPr txBox="1">
            <a:spLocks noGrp="1"/>
          </p:cNvSpPr>
          <p:nvPr>
            <p:ph type="body" idx="1"/>
          </p:nvPr>
        </p:nvSpPr>
        <p:spPr>
          <a:xfrm>
            <a:off x="597500" y="1254633"/>
            <a:ext cx="11194800" cy="4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65655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 algn="ctr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 algn="ctr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249" name="Google Shape;2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063" y="179068"/>
            <a:ext cx="670088" cy="77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25" userDrawn="1">
          <p15:clr>
            <a:srgbClr val="E46962"/>
          </p15:clr>
        </p15:guide>
        <p15:guide id="2" orient="horz" pos="1059" userDrawn="1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body text and image/graph" type="twoColTx">
  <p:cSld name="TITLE_AND_TWO_COLUMNS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7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1" y="5707433"/>
            <a:ext cx="12192004" cy="115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593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900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1305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3316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7"/>
          <p:cNvSpPr/>
          <p:nvPr/>
        </p:nvSpPr>
        <p:spPr>
          <a:xfrm>
            <a:off x="6865951" y="2611034"/>
            <a:ext cx="4731893" cy="2601004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pic>
        <p:nvPicPr>
          <p:cNvPr id="257" name="Google Shape;25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65651" y="180451"/>
            <a:ext cx="884567" cy="10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7"/>
          <p:cNvSpPr txBox="1">
            <a:spLocks noGrp="1"/>
          </p:cNvSpPr>
          <p:nvPr>
            <p:ph type="title"/>
          </p:nvPr>
        </p:nvSpPr>
        <p:spPr>
          <a:xfrm>
            <a:off x="322000" y="330167"/>
            <a:ext cx="88748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7"/>
          <p:cNvSpPr txBox="1">
            <a:spLocks noGrp="1"/>
          </p:cNvSpPr>
          <p:nvPr>
            <p:ph type="subTitle" idx="1"/>
          </p:nvPr>
        </p:nvSpPr>
        <p:spPr>
          <a:xfrm>
            <a:off x="353967" y="1324633"/>
            <a:ext cx="6439600" cy="6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7"/>
          <p:cNvSpPr txBox="1">
            <a:spLocks noGrp="1"/>
          </p:cNvSpPr>
          <p:nvPr>
            <p:ph type="body" idx="2"/>
          </p:nvPr>
        </p:nvSpPr>
        <p:spPr>
          <a:xfrm>
            <a:off x="439300" y="2416000"/>
            <a:ext cx="56992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8" userDrawn="1">
          <p15:clr>
            <a:srgbClr val="E46962"/>
          </p15:clr>
        </p15:guide>
        <p15:guide id="2" orient="horz" pos="3327" userDrawn="1">
          <p15:clr>
            <a:srgbClr val="E46962"/>
          </p15:clr>
        </p15:guide>
        <p15:guide id="3" orient="horz" pos="1645" userDrawn="1">
          <p15:clr>
            <a:srgbClr val="E46962"/>
          </p15:clr>
        </p15:guide>
        <p15:guide id="4" pos="433" userDrawn="1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text" type="titleOnly">
  <p:cSld name="TITLE_ONLY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8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1" y="5707433"/>
            <a:ext cx="12192004" cy="115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593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900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1305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3316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65651" y="180451"/>
            <a:ext cx="884567" cy="10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8"/>
          <p:cNvSpPr txBox="1">
            <a:spLocks noGrp="1"/>
          </p:cNvSpPr>
          <p:nvPr>
            <p:ph type="title"/>
          </p:nvPr>
        </p:nvSpPr>
        <p:spPr>
          <a:xfrm>
            <a:off x="322000" y="330167"/>
            <a:ext cx="88748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subTitle" idx="1"/>
          </p:nvPr>
        </p:nvSpPr>
        <p:spPr>
          <a:xfrm>
            <a:off x="353967" y="1324633"/>
            <a:ext cx="6332800" cy="6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70" name="Google Shape;270;p28"/>
          <p:cNvSpPr txBox="1">
            <a:spLocks noGrp="1"/>
          </p:cNvSpPr>
          <p:nvPr>
            <p:ph type="body" idx="2"/>
          </p:nvPr>
        </p:nvSpPr>
        <p:spPr>
          <a:xfrm>
            <a:off x="439300" y="2416000"/>
            <a:ext cx="56992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body" idx="3"/>
          </p:nvPr>
        </p:nvSpPr>
        <p:spPr>
          <a:xfrm>
            <a:off x="6799133" y="2409967"/>
            <a:ext cx="48944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60" userDrawn="1">
          <p15:clr>
            <a:srgbClr val="E46962"/>
          </p15:clr>
        </p15:guide>
        <p15:guide id="2" orient="horz" pos="3327" userDrawn="1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on the left, text on the right">
  <p:cSld name="ONE_COLUMN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9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1" y="5707433"/>
            <a:ext cx="12192004" cy="115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593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900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1305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3316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9"/>
          <p:cNvSpPr/>
          <p:nvPr/>
        </p:nvSpPr>
        <p:spPr>
          <a:xfrm>
            <a:off x="951533" y="3006738"/>
            <a:ext cx="4999736" cy="2412525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279" name="Google Shape;279;p29"/>
          <p:cNvSpPr/>
          <p:nvPr/>
        </p:nvSpPr>
        <p:spPr>
          <a:xfrm>
            <a:off x="951533" y="334000"/>
            <a:ext cx="4999736" cy="2412525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pic>
        <p:nvPicPr>
          <p:cNvPr id="280" name="Google Shape;280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57185" y="177684"/>
            <a:ext cx="884567" cy="10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9"/>
          <p:cNvSpPr txBox="1">
            <a:spLocks noGrp="1"/>
          </p:cNvSpPr>
          <p:nvPr>
            <p:ph type="title"/>
          </p:nvPr>
        </p:nvSpPr>
        <p:spPr>
          <a:xfrm>
            <a:off x="6239067" y="480000"/>
            <a:ext cx="4186800" cy="18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9"/>
          <p:cNvSpPr txBox="1">
            <a:spLocks noGrp="1"/>
          </p:cNvSpPr>
          <p:nvPr>
            <p:ph type="body" idx="1"/>
          </p:nvPr>
        </p:nvSpPr>
        <p:spPr>
          <a:xfrm>
            <a:off x="6426567" y="2549767"/>
            <a:ext cx="4856800" cy="27308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048" userDrawn="1">
          <p15:clr>
            <a:srgbClr val="E46962"/>
          </p15:clr>
        </p15:guide>
        <p15:guide id="2" orient="horz" pos="3327" userDrawn="1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/graphs">
  <p:cSld name="MAIN_POIN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0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1" y="5707433"/>
            <a:ext cx="12192004" cy="115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593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900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1305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3316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0"/>
          <p:cNvSpPr/>
          <p:nvPr/>
        </p:nvSpPr>
        <p:spPr>
          <a:xfrm>
            <a:off x="6285836" y="2609063"/>
            <a:ext cx="4731893" cy="2827179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290" name="Google Shape;290;p30"/>
          <p:cNvSpPr/>
          <p:nvPr/>
        </p:nvSpPr>
        <p:spPr>
          <a:xfrm>
            <a:off x="1191218" y="2609063"/>
            <a:ext cx="4731893" cy="2827179"/>
          </a:xfrm>
          <a:custGeom>
            <a:avLst/>
            <a:gdLst/>
            <a:ahLst/>
            <a:cxnLst/>
            <a:rect l="l" t="t" r="r" b="b"/>
            <a:pathLst>
              <a:path w="8928100" h="11308715" extrusionOk="0">
                <a:moveTo>
                  <a:pt x="8927476" y="0"/>
                </a:moveTo>
                <a:lnTo>
                  <a:pt x="0" y="0"/>
                </a:lnTo>
                <a:lnTo>
                  <a:pt x="0" y="11308556"/>
                </a:lnTo>
                <a:lnTo>
                  <a:pt x="8927476" y="11308556"/>
                </a:lnTo>
                <a:lnTo>
                  <a:pt x="8927476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pic>
        <p:nvPicPr>
          <p:cNvPr id="291" name="Google Shape;29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518" y="180451"/>
            <a:ext cx="884567" cy="10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0"/>
          <p:cNvSpPr txBox="1">
            <a:spLocks noGrp="1"/>
          </p:cNvSpPr>
          <p:nvPr>
            <p:ph type="title"/>
          </p:nvPr>
        </p:nvSpPr>
        <p:spPr>
          <a:xfrm>
            <a:off x="1667067" y="330167"/>
            <a:ext cx="88748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0"/>
          <p:cNvSpPr txBox="1">
            <a:spLocks noGrp="1"/>
          </p:cNvSpPr>
          <p:nvPr>
            <p:ph type="subTitle" idx="1"/>
          </p:nvPr>
        </p:nvSpPr>
        <p:spPr>
          <a:xfrm>
            <a:off x="2922667" y="1324633"/>
            <a:ext cx="6363600" cy="6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er Theme 1">
  <p:cSld name="SECTION_TITLE_AND_DESCRIPTION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/>
          <p:nvPr/>
        </p:nvSpPr>
        <p:spPr>
          <a:xfrm>
            <a:off x="0" y="-7433"/>
            <a:ext cx="12192000" cy="6858000"/>
          </a:xfrm>
          <a:prstGeom prst="rect">
            <a:avLst/>
          </a:prstGeom>
          <a:solidFill>
            <a:srgbClr val="0061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296" name="Google Shape;296;p31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1" y="5707433"/>
            <a:ext cx="12192004" cy="115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593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900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1305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3316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1"/>
          <p:cNvSpPr txBox="1">
            <a:spLocks noGrp="1"/>
          </p:cNvSpPr>
          <p:nvPr>
            <p:ph type="body" idx="1"/>
          </p:nvPr>
        </p:nvSpPr>
        <p:spPr>
          <a:xfrm>
            <a:off x="6799133" y="2409967"/>
            <a:ext cx="48944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2" name="Google Shape;302;p31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333238" y="119268"/>
            <a:ext cx="990611" cy="114826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1"/>
          <p:cNvSpPr txBox="1">
            <a:spLocks noGrp="1"/>
          </p:cNvSpPr>
          <p:nvPr>
            <p:ph type="body" idx="2"/>
          </p:nvPr>
        </p:nvSpPr>
        <p:spPr>
          <a:xfrm>
            <a:off x="780367" y="2416000"/>
            <a:ext cx="53580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31"/>
          <p:cNvSpPr txBox="1">
            <a:spLocks noGrp="1"/>
          </p:cNvSpPr>
          <p:nvPr>
            <p:ph type="title"/>
          </p:nvPr>
        </p:nvSpPr>
        <p:spPr>
          <a:xfrm>
            <a:off x="1768667" y="330167"/>
            <a:ext cx="88748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CE70B"/>
              </a:buClr>
              <a:buSzPts val="3500"/>
              <a:buNone/>
              <a:defRPr sz="4667">
                <a:solidFill>
                  <a:srgbClr val="CCE70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1"/>
          <p:cNvSpPr txBox="1">
            <a:spLocks noGrp="1"/>
          </p:cNvSpPr>
          <p:nvPr>
            <p:ph type="subTitle" idx="3"/>
          </p:nvPr>
        </p:nvSpPr>
        <p:spPr>
          <a:xfrm>
            <a:off x="3023467" y="1318767"/>
            <a:ext cx="6365200" cy="6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80" userDrawn="1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er Theme 2">
  <p:cSld name="CAPTION_ONLY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2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1" y="5707433"/>
            <a:ext cx="12192004" cy="115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593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900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1305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3316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2"/>
          <p:cNvSpPr txBox="1">
            <a:spLocks noGrp="1"/>
          </p:cNvSpPr>
          <p:nvPr>
            <p:ph type="body" idx="1"/>
          </p:nvPr>
        </p:nvSpPr>
        <p:spPr>
          <a:xfrm>
            <a:off x="780367" y="2416000"/>
            <a:ext cx="53580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13" name="Google Shape;313;p32"/>
          <p:cNvSpPr txBox="1">
            <a:spLocks noGrp="1"/>
          </p:cNvSpPr>
          <p:nvPr>
            <p:ph type="body" idx="2"/>
          </p:nvPr>
        </p:nvSpPr>
        <p:spPr>
          <a:xfrm>
            <a:off x="6799133" y="2409967"/>
            <a:ext cx="48944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314" name="Google Shape;314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65651" y="177684"/>
            <a:ext cx="884567" cy="10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2"/>
          <p:cNvSpPr txBox="1">
            <a:spLocks noGrp="1"/>
          </p:cNvSpPr>
          <p:nvPr>
            <p:ph type="title"/>
          </p:nvPr>
        </p:nvSpPr>
        <p:spPr>
          <a:xfrm>
            <a:off x="780367" y="330167"/>
            <a:ext cx="88748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151"/>
              </a:buClr>
              <a:buSzPts val="3500"/>
              <a:buNone/>
              <a:defRPr sz="4667">
                <a:solidFill>
                  <a:srgbClr val="00615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2"/>
          <p:cNvSpPr txBox="1">
            <a:spLocks noGrp="1"/>
          </p:cNvSpPr>
          <p:nvPr>
            <p:ph type="subTitle" idx="3"/>
          </p:nvPr>
        </p:nvSpPr>
        <p:spPr>
          <a:xfrm>
            <a:off x="827133" y="1318767"/>
            <a:ext cx="6541200" cy="6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5" userDrawn="1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6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3"/>
          <p:cNvPicPr preferRelativeResize="0"/>
          <p:nvPr/>
        </p:nvPicPr>
        <p:blipFill rotWithShape="1">
          <a:blip r:embed="rId2">
            <a:alphaModFix/>
          </a:blip>
          <a:srcRect t="50500" b="32722"/>
          <a:stretch/>
        </p:blipFill>
        <p:spPr>
          <a:xfrm>
            <a:off x="1" y="5707433"/>
            <a:ext cx="12192004" cy="1150568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3"/>
          <p:cNvSpPr txBox="1">
            <a:spLocks noGrp="1"/>
          </p:cNvSpPr>
          <p:nvPr>
            <p:ph type="title"/>
          </p:nvPr>
        </p:nvSpPr>
        <p:spPr>
          <a:xfrm>
            <a:off x="2065667" y="330167"/>
            <a:ext cx="88748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4667">
                <a:solidFill>
                  <a:srgbClr val="004D5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3"/>
          <p:cNvSpPr txBox="1">
            <a:spLocks noGrp="1"/>
          </p:cNvSpPr>
          <p:nvPr>
            <p:ph type="subTitle" idx="1"/>
          </p:nvPr>
        </p:nvSpPr>
        <p:spPr>
          <a:xfrm>
            <a:off x="2112433" y="1318767"/>
            <a:ext cx="6541200" cy="6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933">
                <a:solidFill>
                  <a:srgbClr val="796E9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pic>
        <p:nvPicPr>
          <p:cNvPr id="321" name="Google Shape;32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5533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518" y="180451"/>
            <a:ext cx="884567" cy="10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3"/>
          <p:cNvSpPr txBox="1">
            <a:spLocks noGrp="1"/>
          </p:cNvSpPr>
          <p:nvPr>
            <p:ph type="body" idx="2"/>
          </p:nvPr>
        </p:nvSpPr>
        <p:spPr>
          <a:xfrm>
            <a:off x="780367" y="2416000"/>
            <a:ext cx="53580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24" name="Google Shape;324;p33"/>
          <p:cNvSpPr txBox="1">
            <a:spLocks noGrp="1"/>
          </p:cNvSpPr>
          <p:nvPr>
            <p:ph type="body" idx="3"/>
          </p:nvPr>
        </p:nvSpPr>
        <p:spPr>
          <a:xfrm>
            <a:off x="6799133" y="2409967"/>
            <a:ext cx="48944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gether Theme 1">
  <p:cSld name="BIG_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/>
          <p:nvPr/>
        </p:nvSpPr>
        <p:spPr>
          <a:xfrm>
            <a:off x="-8467" y="-4316"/>
            <a:ext cx="12192000" cy="6858000"/>
          </a:xfrm>
          <a:prstGeom prst="rect">
            <a:avLst/>
          </a:prstGeom>
          <a:solidFill>
            <a:srgbClr val="1428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327" name="Google Shape;327;p34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1" y="5707433"/>
            <a:ext cx="12192004" cy="115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593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900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1305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3316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4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1" y="5707433"/>
            <a:ext cx="12192004" cy="115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593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900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1305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3316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4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324772" y="122385"/>
            <a:ext cx="990611" cy="114826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4"/>
          <p:cNvSpPr txBox="1">
            <a:spLocks noGrp="1"/>
          </p:cNvSpPr>
          <p:nvPr>
            <p:ph type="title"/>
          </p:nvPr>
        </p:nvSpPr>
        <p:spPr>
          <a:xfrm>
            <a:off x="1768667" y="330167"/>
            <a:ext cx="88748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EBEBF"/>
              </a:buClr>
              <a:buSzPts val="3500"/>
              <a:buNone/>
              <a:defRPr sz="4667">
                <a:solidFill>
                  <a:srgbClr val="5EBEB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4"/>
          <p:cNvSpPr txBox="1">
            <a:spLocks noGrp="1"/>
          </p:cNvSpPr>
          <p:nvPr>
            <p:ph type="subTitle" idx="1"/>
          </p:nvPr>
        </p:nvSpPr>
        <p:spPr>
          <a:xfrm>
            <a:off x="3023467" y="1318767"/>
            <a:ext cx="6365200" cy="6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34"/>
          <p:cNvSpPr txBox="1">
            <a:spLocks noGrp="1"/>
          </p:cNvSpPr>
          <p:nvPr>
            <p:ph type="body" idx="2"/>
          </p:nvPr>
        </p:nvSpPr>
        <p:spPr>
          <a:xfrm>
            <a:off x="780367" y="2416000"/>
            <a:ext cx="53580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34"/>
          <p:cNvSpPr txBox="1">
            <a:spLocks noGrp="1"/>
          </p:cNvSpPr>
          <p:nvPr>
            <p:ph type="body" idx="3"/>
          </p:nvPr>
        </p:nvSpPr>
        <p:spPr>
          <a:xfrm>
            <a:off x="6799133" y="2409967"/>
            <a:ext cx="48944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gether Theme 2" type="blank">
  <p:cSld name="BLANK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5"/>
          <p:cNvPicPr preferRelativeResize="0"/>
          <p:nvPr/>
        </p:nvPicPr>
        <p:blipFill rotWithShape="1">
          <a:blip r:embed="rId2">
            <a:alphaModFix/>
          </a:blip>
          <a:srcRect t="81741" b="1481"/>
          <a:stretch/>
        </p:blipFill>
        <p:spPr>
          <a:xfrm>
            <a:off x="1" y="5707433"/>
            <a:ext cx="12192004" cy="115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593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900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1305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3316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57185" y="177684"/>
            <a:ext cx="884567" cy="10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5"/>
          <p:cNvSpPr txBox="1">
            <a:spLocks noGrp="1"/>
          </p:cNvSpPr>
          <p:nvPr>
            <p:ph type="body" idx="1"/>
          </p:nvPr>
        </p:nvSpPr>
        <p:spPr>
          <a:xfrm>
            <a:off x="780367" y="2416000"/>
            <a:ext cx="53580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50" name="Google Shape;350;p35"/>
          <p:cNvSpPr txBox="1">
            <a:spLocks noGrp="1"/>
          </p:cNvSpPr>
          <p:nvPr>
            <p:ph type="body" idx="2"/>
          </p:nvPr>
        </p:nvSpPr>
        <p:spPr>
          <a:xfrm>
            <a:off x="6799133" y="2409967"/>
            <a:ext cx="48944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51" name="Google Shape;351;p35"/>
          <p:cNvSpPr txBox="1">
            <a:spLocks noGrp="1"/>
          </p:cNvSpPr>
          <p:nvPr>
            <p:ph type="title"/>
          </p:nvPr>
        </p:nvSpPr>
        <p:spPr>
          <a:xfrm>
            <a:off x="780367" y="330167"/>
            <a:ext cx="88748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2856"/>
              </a:buClr>
              <a:buSzPts val="3500"/>
              <a:buNone/>
              <a:defRPr sz="4667">
                <a:solidFill>
                  <a:srgbClr val="14285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5"/>
          <p:cNvSpPr txBox="1">
            <a:spLocks noGrp="1"/>
          </p:cNvSpPr>
          <p:nvPr>
            <p:ph type="subTitle" idx="3"/>
          </p:nvPr>
        </p:nvSpPr>
        <p:spPr>
          <a:xfrm>
            <a:off x="827133" y="1318767"/>
            <a:ext cx="6532800" cy="6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0AC"/>
              </a:buClr>
              <a:buSzPts val="2200"/>
              <a:buNone/>
              <a:defRPr sz="2933">
                <a:solidFill>
                  <a:srgbClr val="0060A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5" userDrawn="1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5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36"/>
          <p:cNvPicPr preferRelativeResize="0"/>
          <p:nvPr/>
        </p:nvPicPr>
        <p:blipFill rotWithShape="1">
          <a:blip r:embed="rId2">
            <a:alphaModFix/>
          </a:blip>
          <a:srcRect t="50500" b="32722"/>
          <a:stretch/>
        </p:blipFill>
        <p:spPr>
          <a:xfrm>
            <a:off x="1" y="5707433"/>
            <a:ext cx="12192004" cy="1150568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6"/>
          <p:cNvSpPr txBox="1">
            <a:spLocks noGrp="1"/>
          </p:cNvSpPr>
          <p:nvPr>
            <p:ph type="title"/>
          </p:nvPr>
        </p:nvSpPr>
        <p:spPr>
          <a:xfrm>
            <a:off x="2065667" y="330167"/>
            <a:ext cx="88748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4667">
                <a:solidFill>
                  <a:srgbClr val="004D5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subTitle" idx="1"/>
          </p:nvPr>
        </p:nvSpPr>
        <p:spPr>
          <a:xfrm>
            <a:off x="2112433" y="1318767"/>
            <a:ext cx="6541200" cy="6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933">
                <a:solidFill>
                  <a:srgbClr val="796E9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pic>
        <p:nvPicPr>
          <p:cNvPr id="357" name="Google Shape;3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5533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518" y="180451"/>
            <a:ext cx="884567" cy="10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6"/>
          <p:cNvSpPr txBox="1">
            <a:spLocks noGrp="1"/>
          </p:cNvSpPr>
          <p:nvPr>
            <p:ph type="body" idx="2"/>
          </p:nvPr>
        </p:nvSpPr>
        <p:spPr>
          <a:xfrm>
            <a:off x="780367" y="2416000"/>
            <a:ext cx="53580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60" name="Google Shape;360;p36"/>
          <p:cNvSpPr txBox="1">
            <a:spLocks noGrp="1"/>
          </p:cNvSpPr>
          <p:nvPr>
            <p:ph type="body" idx="3"/>
          </p:nvPr>
        </p:nvSpPr>
        <p:spPr>
          <a:xfrm>
            <a:off x="6799133" y="2409967"/>
            <a:ext cx="48944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1">
  <p:cSld name="CUSTOM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7"/>
          <p:cNvSpPr/>
          <p:nvPr/>
        </p:nvSpPr>
        <p:spPr>
          <a:xfrm>
            <a:off x="0" y="-12100"/>
            <a:ext cx="12192000" cy="6858000"/>
          </a:xfrm>
          <a:prstGeom prst="rect">
            <a:avLst/>
          </a:prstGeom>
          <a:solidFill>
            <a:srgbClr val="004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363" name="Google Shape;363;p37"/>
          <p:cNvPicPr preferRelativeResize="0"/>
          <p:nvPr/>
        </p:nvPicPr>
        <p:blipFill rotWithShape="1">
          <a:blip r:embed="rId2">
            <a:alphaModFix/>
          </a:blip>
          <a:srcRect t="81610" b="1612"/>
          <a:stretch/>
        </p:blipFill>
        <p:spPr>
          <a:xfrm>
            <a:off x="1" y="5707433"/>
            <a:ext cx="12192004" cy="115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593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900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1305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3316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7"/>
          <p:cNvSpPr txBox="1">
            <a:spLocks noGrp="1"/>
          </p:cNvSpPr>
          <p:nvPr>
            <p:ph type="body" idx="1"/>
          </p:nvPr>
        </p:nvSpPr>
        <p:spPr>
          <a:xfrm>
            <a:off x="780367" y="2416000"/>
            <a:ext cx="53580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37"/>
          <p:cNvSpPr txBox="1">
            <a:spLocks noGrp="1"/>
          </p:cNvSpPr>
          <p:nvPr>
            <p:ph type="body" idx="2"/>
          </p:nvPr>
        </p:nvSpPr>
        <p:spPr>
          <a:xfrm>
            <a:off x="6799133" y="2409967"/>
            <a:ext cx="48944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70" name="Google Shape;370;p37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324772" y="126701"/>
            <a:ext cx="990611" cy="114826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1768667" y="330167"/>
            <a:ext cx="88748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CE1E2"/>
              </a:buClr>
              <a:buSzPts val="3500"/>
              <a:buNone/>
              <a:defRPr sz="4667">
                <a:solidFill>
                  <a:srgbClr val="BCE1E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37"/>
          <p:cNvSpPr txBox="1">
            <a:spLocks noGrp="1"/>
          </p:cNvSpPr>
          <p:nvPr>
            <p:ph type="subTitle" idx="3"/>
          </p:nvPr>
        </p:nvSpPr>
        <p:spPr>
          <a:xfrm>
            <a:off x="3023467" y="1318767"/>
            <a:ext cx="6365200" cy="6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2">
  <p:cSld name="CUSTOM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 rotWithShape="1">
          <a:blip r:embed="rId2">
            <a:alphaModFix/>
          </a:blip>
          <a:srcRect t="81610" b="1612"/>
          <a:stretch/>
        </p:blipFill>
        <p:spPr>
          <a:xfrm>
            <a:off x="1" y="5707433"/>
            <a:ext cx="12192004" cy="115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5651" y="177684"/>
            <a:ext cx="884567" cy="10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8"/>
          <p:cNvSpPr txBox="1">
            <a:spLocks noGrp="1"/>
          </p:cNvSpPr>
          <p:nvPr>
            <p:ph type="title"/>
          </p:nvPr>
        </p:nvSpPr>
        <p:spPr>
          <a:xfrm>
            <a:off x="780367" y="330167"/>
            <a:ext cx="88748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4667">
                <a:solidFill>
                  <a:srgbClr val="004D5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1"/>
          </p:nvPr>
        </p:nvSpPr>
        <p:spPr>
          <a:xfrm>
            <a:off x="827133" y="1318767"/>
            <a:ext cx="6541200" cy="6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933">
                <a:solidFill>
                  <a:srgbClr val="796E9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pic>
        <p:nvPicPr>
          <p:cNvPr id="378" name="Google Shape;37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593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1900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11305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43316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8"/>
          <p:cNvSpPr txBox="1">
            <a:spLocks noGrp="1"/>
          </p:cNvSpPr>
          <p:nvPr>
            <p:ph type="body" idx="2"/>
          </p:nvPr>
        </p:nvSpPr>
        <p:spPr>
          <a:xfrm>
            <a:off x="780367" y="2416000"/>
            <a:ext cx="53580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3" name="Google Shape;383;p38"/>
          <p:cNvSpPr txBox="1">
            <a:spLocks noGrp="1"/>
          </p:cNvSpPr>
          <p:nvPr>
            <p:ph type="body" idx="3"/>
          </p:nvPr>
        </p:nvSpPr>
        <p:spPr>
          <a:xfrm>
            <a:off x="6799133" y="2409967"/>
            <a:ext cx="48944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5" userDrawn="1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rer Theme 2 3">
  <p:cSld name="CUSTOM_1_3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9"/>
          <p:cNvPicPr preferRelativeResize="0"/>
          <p:nvPr/>
        </p:nvPicPr>
        <p:blipFill rotWithShape="1">
          <a:blip r:embed="rId2">
            <a:alphaModFix/>
          </a:blip>
          <a:srcRect t="50500" b="32722"/>
          <a:stretch/>
        </p:blipFill>
        <p:spPr>
          <a:xfrm>
            <a:off x="1" y="5707433"/>
            <a:ext cx="12192004" cy="115056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9"/>
          <p:cNvSpPr txBox="1">
            <a:spLocks noGrp="1"/>
          </p:cNvSpPr>
          <p:nvPr>
            <p:ph type="title"/>
          </p:nvPr>
        </p:nvSpPr>
        <p:spPr>
          <a:xfrm>
            <a:off x="2065667" y="330167"/>
            <a:ext cx="88748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4667">
                <a:solidFill>
                  <a:srgbClr val="004D5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39"/>
          <p:cNvSpPr txBox="1">
            <a:spLocks noGrp="1"/>
          </p:cNvSpPr>
          <p:nvPr>
            <p:ph type="subTitle" idx="1"/>
          </p:nvPr>
        </p:nvSpPr>
        <p:spPr>
          <a:xfrm>
            <a:off x="2112433" y="1318767"/>
            <a:ext cx="6541200" cy="6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933">
                <a:solidFill>
                  <a:srgbClr val="796E9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pic>
        <p:nvPicPr>
          <p:cNvPr id="388" name="Google Shape;38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5533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518" y="180451"/>
            <a:ext cx="884567" cy="10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9"/>
          <p:cNvSpPr txBox="1">
            <a:spLocks noGrp="1"/>
          </p:cNvSpPr>
          <p:nvPr>
            <p:ph type="body" idx="2"/>
          </p:nvPr>
        </p:nvSpPr>
        <p:spPr>
          <a:xfrm>
            <a:off x="780367" y="2416000"/>
            <a:ext cx="53580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1" name="Google Shape;391;p39"/>
          <p:cNvSpPr txBox="1">
            <a:spLocks noGrp="1"/>
          </p:cNvSpPr>
          <p:nvPr>
            <p:ph type="body" idx="3"/>
          </p:nvPr>
        </p:nvSpPr>
        <p:spPr>
          <a:xfrm>
            <a:off x="6799133" y="2409967"/>
            <a:ext cx="48944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5" userDrawn="1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fer Theme 1">
  <p:cSld name="CUSTOM_2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/>
          <p:nvPr/>
        </p:nvSpPr>
        <p:spPr>
          <a:xfrm>
            <a:off x="0" y="-7433"/>
            <a:ext cx="12192000" cy="6858000"/>
          </a:xfrm>
          <a:prstGeom prst="rect">
            <a:avLst/>
          </a:prstGeom>
          <a:solidFill>
            <a:srgbClr val="461E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394" name="Google Shape;394;p40"/>
          <p:cNvPicPr preferRelativeResize="0"/>
          <p:nvPr/>
        </p:nvPicPr>
        <p:blipFill rotWithShape="1">
          <a:blip r:embed="rId2">
            <a:alphaModFix/>
          </a:blip>
          <a:srcRect t="81610" b="1612"/>
          <a:stretch/>
        </p:blipFill>
        <p:spPr>
          <a:xfrm>
            <a:off x="1" y="5705367"/>
            <a:ext cx="12192004" cy="115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2593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900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1305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3316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0"/>
          <p:cNvSpPr txBox="1">
            <a:spLocks noGrp="1"/>
          </p:cNvSpPr>
          <p:nvPr>
            <p:ph type="body" idx="1"/>
          </p:nvPr>
        </p:nvSpPr>
        <p:spPr>
          <a:xfrm>
            <a:off x="780367" y="2416000"/>
            <a:ext cx="53580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40"/>
          <p:cNvSpPr txBox="1">
            <a:spLocks noGrp="1"/>
          </p:cNvSpPr>
          <p:nvPr>
            <p:ph type="body" idx="2"/>
          </p:nvPr>
        </p:nvSpPr>
        <p:spPr>
          <a:xfrm>
            <a:off x="6799133" y="2409967"/>
            <a:ext cx="48944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Char char="○"/>
              <a:defRPr>
                <a:solidFill>
                  <a:schemeClr val="lt1"/>
                </a:solidFill>
              </a:defRPr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■"/>
              <a:defRPr>
                <a:solidFill>
                  <a:schemeClr val="lt1"/>
                </a:solidFill>
              </a:defRPr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01" name="Google Shape;401;p40"/>
          <p:cNvPicPr preferRelativeResize="0"/>
          <p:nvPr/>
        </p:nvPicPr>
        <p:blipFill rotWithShape="1">
          <a:blip r:embed="rId7">
            <a:alphaModFix/>
          </a:blip>
          <a:srcRect l="6866" r="6866"/>
          <a:stretch/>
        </p:blipFill>
        <p:spPr>
          <a:xfrm>
            <a:off x="333238" y="119268"/>
            <a:ext cx="990611" cy="114826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0"/>
          <p:cNvSpPr txBox="1">
            <a:spLocks noGrp="1"/>
          </p:cNvSpPr>
          <p:nvPr>
            <p:ph type="title"/>
          </p:nvPr>
        </p:nvSpPr>
        <p:spPr>
          <a:xfrm>
            <a:off x="1768667" y="330167"/>
            <a:ext cx="88748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E571"/>
              </a:buClr>
              <a:buSzPts val="3500"/>
              <a:buNone/>
              <a:defRPr sz="4667">
                <a:solidFill>
                  <a:srgbClr val="FFE57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40"/>
          <p:cNvSpPr txBox="1">
            <a:spLocks noGrp="1"/>
          </p:cNvSpPr>
          <p:nvPr>
            <p:ph type="subTitle" idx="3"/>
          </p:nvPr>
        </p:nvSpPr>
        <p:spPr>
          <a:xfrm>
            <a:off x="3023467" y="1318767"/>
            <a:ext cx="6365200" cy="6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fer Theme 2">
  <p:cSld name="CUSTOM_3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41"/>
          <p:cNvPicPr preferRelativeResize="0"/>
          <p:nvPr/>
        </p:nvPicPr>
        <p:blipFill rotWithShape="1">
          <a:blip r:embed="rId2">
            <a:alphaModFix/>
          </a:blip>
          <a:srcRect t="81610" b="1612"/>
          <a:stretch/>
        </p:blipFill>
        <p:spPr>
          <a:xfrm>
            <a:off x="1" y="5705367"/>
            <a:ext cx="12192004" cy="115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5651" y="177684"/>
            <a:ext cx="884567" cy="10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1"/>
          <p:cNvSpPr txBox="1">
            <a:spLocks noGrp="1"/>
          </p:cNvSpPr>
          <p:nvPr>
            <p:ph type="title"/>
          </p:nvPr>
        </p:nvSpPr>
        <p:spPr>
          <a:xfrm>
            <a:off x="780367" y="330167"/>
            <a:ext cx="88748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1E01"/>
              </a:buClr>
              <a:buSzPts val="3500"/>
              <a:buNone/>
              <a:defRPr sz="4667">
                <a:solidFill>
                  <a:srgbClr val="461E0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1"/>
          <p:cNvSpPr txBox="1">
            <a:spLocks noGrp="1"/>
          </p:cNvSpPr>
          <p:nvPr>
            <p:ph type="subTitle" idx="1"/>
          </p:nvPr>
        </p:nvSpPr>
        <p:spPr>
          <a:xfrm>
            <a:off x="827133" y="1318767"/>
            <a:ext cx="6541200" cy="6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pic>
        <p:nvPicPr>
          <p:cNvPr id="409" name="Google Shape;40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2593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1900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11305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43316" y="5707433"/>
            <a:ext cx="1146464" cy="114644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1"/>
          <p:cNvSpPr txBox="1">
            <a:spLocks noGrp="1"/>
          </p:cNvSpPr>
          <p:nvPr>
            <p:ph type="body" idx="2"/>
          </p:nvPr>
        </p:nvSpPr>
        <p:spPr>
          <a:xfrm>
            <a:off x="780367" y="2416000"/>
            <a:ext cx="53580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14" name="Google Shape;414;p41"/>
          <p:cNvSpPr txBox="1">
            <a:spLocks noGrp="1"/>
          </p:cNvSpPr>
          <p:nvPr>
            <p:ph type="body" idx="3"/>
          </p:nvPr>
        </p:nvSpPr>
        <p:spPr>
          <a:xfrm>
            <a:off x="6799133" y="2409967"/>
            <a:ext cx="48944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5" userDrawn="1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42"/>
          <p:cNvPicPr preferRelativeResize="0"/>
          <p:nvPr/>
        </p:nvPicPr>
        <p:blipFill rotWithShape="1">
          <a:blip r:embed="rId2">
            <a:alphaModFix/>
          </a:blip>
          <a:srcRect t="50500" b="32722"/>
          <a:stretch/>
        </p:blipFill>
        <p:spPr>
          <a:xfrm>
            <a:off x="1" y="5707433"/>
            <a:ext cx="12192004" cy="1150568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2"/>
          <p:cNvSpPr txBox="1">
            <a:spLocks noGrp="1"/>
          </p:cNvSpPr>
          <p:nvPr>
            <p:ph type="title"/>
          </p:nvPr>
        </p:nvSpPr>
        <p:spPr>
          <a:xfrm>
            <a:off x="2065667" y="330167"/>
            <a:ext cx="8874800" cy="7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B"/>
              </a:buClr>
              <a:buSzPts val="3500"/>
              <a:buNone/>
              <a:defRPr sz="4667">
                <a:solidFill>
                  <a:srgbClr val="004D5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1"/>
          </p:nvPr>
        </p:nvSpPr>
        <p:spPr>
          <a:xfrm>
            <a:off x="2112433" y="1318767"/>
            <a:ext cx="6541200" cy="6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96E94"/>
              </a:buClr>
              <a:buSzPts val="2200"/>
              <a:buNone/>
              <a:defRPr sz="2933">
                <a:solidFill>
                  <a:srgbClr val="796E9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pic>
        <p:nvPicPr>
          <p:cNvPr id="419" name="Google Shape;41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5533" y="5707443"/>
            <a:ext cx="1146464" cy="114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518" y="180451"/>
            <a:ext cx="884567" cy="10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2"/>
          <p:cNvSpPr txBox="1">
            <a:spLocks noGrp="1"/>
          </p:cNvSpPr>
          <p:nvPr>
            <p:ph type="body" idx="2"/>
          </p:nvPr>
        </p:nvSpPr>
        <p:spPr>
          <a:xfrm>
            <a:off x="780367" y="2416000"/>
            <a:ext cx="53580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body" idx="3"/>
          </p:nvPr>
        </p:nvSpPr>
        <p:spPr>
          <a:xfrm>
            <a:off x="6799133" y="2409967"/>
            <a:ext cx="4894400" cy="2864400"/>
          </a:xfrm>
          <a:prstGeom prst="rect">
            <a:avLst/>
          </a:prstGeom>
        </p:spPr>
        <p:txBody>
          <a:bodyPr spcFirstLastPara="1" wrap="square" lIns="91425" tIns="91425" rIns="86925" bIns="91425" anchor="t" anchorCtr="0">
            <a:noAutofit/>
          </a:bodyPr>
          <a:lstStyle>
            <a:lvl1pPr marL="609585" lvl="0" indent="-46565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668850">
              <a:spcBef>
                <a:spcPts val="0"/>
              </a:spcBef>
              <a:spcAft>
                <a:spcPts val="0"/>
              </a:spcAft>
              <a:buSzPts val="4300"/>
              <a:buChar char="○"/>
              <a:defRPr/>
            </a:lvl2pPr>
            <a:lvl3pPr marL="1828754" lvl="2" indent="-601118">
              <a:spcBef>
                <a:spcPts val="0"/>
              </a:spcBef>
              <a:spcAft>
                <a:spcPts val="0"/>
              </a:spcAft>
              <a:buSzPts val="35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solidFill>
          <a:schemeClr val="lt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3"/>
          <p:cNvSpPr/>
          <p:nvPr/>
        </p:nvSpPr>
        <p:spPr>
          <a:xfrm>
            <a:off x="0" y="3741459"/>
            <a:ext cx="12192000" cy="3116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3"/>
          <p:cNvSpPr txBox="1">
            <a:spLocks noGrp="1"/>
          </p:cNvSpPr>
          <p:nvPr>
            <p:ph type="sldNum" idx="12"/>
          </p:nvPr>
        </p:nvSpPr>
        <p:spPr>
          <a:xfrm>
            <a:off x="8089577" y="6275416"/>
            <a:ext cx="236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  <a:defRPr sz="1333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  <a:defRPr sz="1333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  <a:defRPr sz="1333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  <a:defRPr sz="1333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  <a:defRPr sz="1333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  <a:defRPr sz="1333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  <a:defRPr sz="1333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  <a:defRPr sz="1333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  <a:defRPr sz="1333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26" name="Google Shape;426;p4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700"/>
              <a:buFont typeface="Arial"/>
              <a:buNone/>
              <a:defRPr sz="5600" b="0" i="0" u="none" strike="noStrike" cap="none">
                <a:solidFill>
                  <a:srgbClr val="16265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400"/>
            </a:lvl2pPr>
            <a:lvl3pPr lvl="2" indent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400"/>
            </a:lvl3pPr>
            <a:lvl4pPr lvl="3" indent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400"/>
            </a:lvl4pPr>
            <a:lvl5pPr lvl="4" indent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400"/>
            </a:lvl5pPr>
            <a:lvl6pPr lvl="5" indent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400"/>
            </a:lvl6pPr>
            <a:lvl7pPr lvl="6" indent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400"/>
            </a:lvl7pPr>
            <a:lvl8pPr lvl="7" indent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400"/>
            </a:lvl8pPr>
            <a:lvl9pPr lvl="8" indent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427" name="Google Shape;427;p4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3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0090"/>
              </a:buClr>
              <a:buSzPts val="1900"/>
              <a:buFont typeface="Arial"/>
              <a:buNone/>
              <a:defRPr sz="3733" b="0" i="0" u="none" strike="noStrike" cap="none">
                <a:solidFill>
                  <a:srgbClr val="16265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0080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4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00080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4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0080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rgbClr val="4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0080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rgbClr val="4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>
          <a:xfrm>
            <a:off x="196633" y="307267"/>
            <a:ext cx="11921600" cy="1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Open Sans"/>
              <a:buNone/>
              <a:defRPr sz="4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body" idx="1"/>
          </p:nvPr>
        </p:nvSpPr>
        <p:spPr>
          <a:xfrm>
            <a:off x="415600" y="1623767"/>
            <a:ext cx="11360800" cy="4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501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Open Sans"/>
              <a:buChar char="○"/>
              <a:defRPr sz="43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450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Char char="■"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●"/>
              <a:defRPr sz="2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  <a:defRPr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SemiBold"/>
              <a:buChar char="○"/>
              <a:defRPr sz="12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03" userDrawn="1">
          <p15:clr>
            <a:srgbClr val="E46962"/>
          </p15:clr>
        </p15:guide>
        <p15:guide id="2" orient="horz" pos="303" userDrawn="1">
          <p15:clr>
            <a:srgbClr val="E46962"/>
          </p15:clr>
        </p15:guide>
        <p15:guide id="3" pos="7377" userDrawn="1">
          <p15:clr>
            <a:srgbClr val="E46962"/>
          </p15:clr>
        </p15:guide>
        <p15:guide id="4" orient="horz" pos="4017" userDrawn="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GB" sz="6600" dirty="0">
                <a:latin typeface="Segoe UI"/>
                <a:cs typeface="Segoe UI"/>
              </a:rPr>
              <a:t>Kingston Compact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GB">
                <a:latin typeface="Segoe UI"/>
                <a:cs typeface="Segoe UI"/>
              </a:rPr>
              <a:t>Working together better between the VCSE sector, Kingston Council and Health</a:t>
            </a: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30EF0-875E-BDED-07C4-D140D1A61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798" y="307621"/>
            <a:ext cx="8292681" cy="58693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04800" indent="0">
              <a:spcBef>
                <a:spcPts val="747"/>
              </a:spcBef>
              <a:buNone/>
            </a:pPr>
            <a:endParaRPr lang="en-GB" sz="2000" dirty="0">
              <a:highlight>
                <a:srgbClr val="FFFFFF"/>
              </a:highlight>
            </a:endParaRPr>
          </a:p>
          <a:p>
            <a:pPr marL="608965" indent="-304165">
              <a:spcBef>
                <a:spcPts val="747"/>
              </a:spcBef>
              <a:buFont typeface="Arial,Sans-Serif" panose="020B0604020202020204" pitchFamily="34" charset="0"/>
            </a:pPr>
            <a:r>
              <a:rPr lang="en-GB" sz="2000" dirty="0">
                <a:highlight>
                  <a:srgbClr val="FFFFFF"/>
                </a:highlight>
              </a:rPr>
              <a:t>established to support the development of Neighbourhood Health systems  </a:t>
            </a:r>
            <a:endParaRPr lang="en-US" sz="2000"/>
          </a:p>
          <a:p>
            <a:pPr marL="608965" indent="-304165">
              <a:spcBef>
                <a:spcPts val="747"/>
              </a:spcBef>
              <a:buFont typeface="Arial,Sans-Serif" panose="020B0604020202020204" pitchFamily="34" charset="0"/>
            </a:pPr>
            <a:r>
              <a:rPr lang="en-GB" sz="2000" dirty="0">
                <a:highlight>
                  <a:srgbClr val="FFFFFF"/>
                </a:highlight>
              </a:rPr>
              <a:t>selected places will receive  a dedicated national coach, access to regional peer learning networks, tools, and resources to accelerate neighbourhood-based transformation</a:t>
            </a:r>
            <a:endParaRPr lang="en-GB" sz="2000"/>
          </a:p>
          <a:p>
            <a:pPr marL="608965" indent="-304165">
              <a:spcBef>
                <a:spcPts val="747"/>
              </a:spcBef>
              <a:buFont typeface="Arial,Sans-Serif" panose="020B0604020202020204" pitchFamily="34" charset="0"/>
            </a:pPr>
            <a:r>
              <a:rPr lang="en-GB" sz="2000" dirty="0">
                <a:highlight>
                  <a:srgbClr val="FFFFFF"/>
                </a:highlight>
              </a:rPr>
              <a:t>participation requires a formal commitment from all local system partners</a:t>
            </a:r>
            <a:endParaRPr lang="en-GB" sz="2000"/>
          </a:p>
          <a:p>
            <a:pPr marL="647700" indent="-342900">
              <a:spcBef>
                <a:spcPts val="747"/>
              </a:spcBef>
              <a:buFont typeface="Arial,Sans-Serif" panose="020B0604020202020204" pitchFamily="34" charset="0"/>
            </a:pPr>
            <a:r>
              <a:rPr lang="en-GB" sz="2000" dirty="0">
                <a:highlight>
                  <a:srgbClr val="FFFFFF"/>
                </a:highlight>
              </a:rPr>
              <a:t>a Kingston application is being developed (due on 8 August) with colleagues from RBK, the VCSE Sector, Kingston and Richmond NHS FT,  primary care and Your Healthcare</a:t>
            </a:r>
            <a:endParaRPr lang="en-US" sz="2000"/>
          </a:p>
          <a:p>
            <a:pPr marL="647700" indent="-342900">
              <a:spcBef>
                <a:spcPts val="747"/>
              </a:spcBef>
              <a:buFont typeface="Arial,Sans-Serif" panose="020B0604020202020204" pitchFamily="34" charset="0"/>
            </a:pPr>
            <a:r>
              <a:rPr lang="en-GB" sz="2000" dirty="0">
                <a:highlight>
                  <a:srgbClr val="FFFFFF"/>
                </a:highlight>
              </a:rPr>
              <a:t>we have already made great strides together, through our proactive anticipatory care model in Kingston, shared funding for prevention priorities, frailty initiatives, and the Kingston virtual ward development</a:t>
            </a:r>
            <a:endParaRPr lang="en-US" sz="2000"/>
          </a:p>
          <a:p>
            <a:pPr marL="647700" indent="-342900">
              <a:spcBef>
                <a:spcPts val="747"/>
              </a:spcBef>
              <a:buFont typeface="Arial,Sans-Serif" panose="020B0604020202020204" pitchFamily="34" charset="0"/>
            </a:pPr>
            <a:r>
              <a:rPr lang="en-GB" sz="2000" dirty="0">
                <a:highlight>
                  <a:srgbClr val="FFFFFF"/>
                </a:highlight>
              </a:rPr>
              <a:t>participating in this programme would enable us to build on that progress, develop our collective leadership further, and contribute to national learning.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6965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85659-7E2B-6EAF-72BB-1AEF629D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How we got here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FC51-898F-FEC2-D4C8-667A0E73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Workshop at VCSE Forum on 23 October 2024 led by Lev Pedro Associates  </a:t>
            </a:r>
          </a:p>
          <a:p>
            <a:r>
              <a:rPr lang="en-GB" dirty="0"/>
              <a:t>Set up Working Group with representatives from VCSE sector, RBK and Health</a:t>
            </a:r>
          </a:p>
          <a:p>
            <a:r>
              <a:rPr lang="en-GB" dirty="0"/>
              <a:t>Working Group session: 10 December 2024</a:t>
            </a:r>
          </a:p>
          <a:p>
            <a:r>
              <a:rPr lang="en-GB" dirty="0"/>
              <a:t>First draft for wider engagement: 12 February 2025</a:t>
            </a:r>
          </a:p>
          <a:p>
            <a:r>
              <a:rPr lang="en-GB" dirty="0"/>
              <a:t>Further amendments from RBK/Health officers</a:t>
            </a:r>
          </a:p>
          <a:p>
            <a:r>
              <a:rPr lang="en-GB" dirty="0"/>
              <a:t>Final draft agreed: 14 July 2025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51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798A3-58E0-EB8F-E4C7-DFA422CB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Updated National Context   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C8894-2DA0-C886-D285-B66F3103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Fit for the Future – 10-year Health Plan for England </a:t>
            </a:r>
            <a:endParaRPr lang="en-US" dirty="0"/>
          </a:p>
          <a:p>
            <a:pPr marL="0" indent="0">
              <a:buNone/>
            </a:pPr>
            <a:r>
              <a:rPr lang="en-GB" sz="2400" dirty="0"/>
              <a:t>with a shift from: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hospital to community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analogue to digital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Sickness to prevention </a:t>
            </a:r>
          </a:p>
          <a:p>
            <a:pPr marL="0" indent="0">
              <a:buNone/>
            </a:pPr>
            <a:r>
              <a:rPr lang="en-GB" sz="2400" dirty="0"/>
              <a:t>and a focus on Neighbourhood Health Services </a:t>
            </a:r>
          </a:p>
          <a:p>
            <a:endParaRPr lang="en-GB" dirty="0"/>
          </a:p>
          <a:p>
            <a:r>
              <a:rPr lang="en-GB" dirty="0"/>
              <a:t>Newly Launched national Covenant (17 July 2025) </a:t>
            </a:r>
            <a:r>
              <a:rPr lang="en-GB" sz="2400" dirty="0"/>
              <a:t>which applies across government, strategic and local authorities and NHS organisations</a:t>
            </a:r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37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834CF-1AAE-E370-F7A5-A371B0FD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GB" dirty="0"/>
              <a:t>The Kingston Compact 2025-2028</a:t>
            </a:r>
            <a:br>
              <a:rPr lang="en-GB" dirty="0"/>
            </a:br>
            <a:r>
              <a:rPr lang="en-GB" dirty="0"/>
              <a:t>Contents: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7DD2EA-2674-F1DB-96AA-CD54760D9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775867"/>
              </p:ext>
            </p:extLst>
          </p:nvPr>
        </p:nvGraphicFramePr>
        <p:xfrm>
          <a:off x="3787141" y="160020"/>
          <a:ext cx="8401810" cy="659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75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48D67-C8EC-EC3A-4C56-208F938E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Important messages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D4B360-9736-9B25-E0AA-D26DE81D5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27222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359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3E5CA-208A-6543-3F05-D1973461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/>
              <a:t>What will success look like?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CD6E80-9159-8535-8615-2124963B8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114207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325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496B9-CA33-F167-0D18-1FAF9F4E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dirty="0"/>
              <a:t>How will it work?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FAF7A4-C7D5-2D04-A597-B2D8627719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354321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101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2F659-E4E6-F8C9-CE9B-447CC5A8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Where next?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D14549-EBEF-8647-AAA7-A87DDCD5A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080579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26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4"/>
          <p:cNvSpPr txBox="1">
            <a:spLocks noGrp="1"/>
          </p:cNvSpPr>
          <p:nvPr>
            <p:ph type="ctrTitle"/>
          </p:nvPr>
        </p:nvSpPr>
        <p:spPr>
          <a:xfrm>
            <a:off x="884067" y="1650600"/>
            <a:ext cx="8059600" cy="335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bg1"/>
                </a:solidFill>
              </a:rPr>
              <a:t>National Neighbourhood Health Implementation Programme – Kingston Application</a:t>
            </a:r>
            <a:r>
              <a:rPr lang="en-GB" sz="4400" dirty="0"/>
              <a:t> </a:t>
            </a:r>
            <a:endParaRPr sz="4400" dirty="0"/>
          </a:p>
        </p:txBody>
      </p:sp>
      <p:sp>
        <p:nvSpPr>
          <p:cNvPr id="433" name="Google Shape;433;p44"/>
          <p:cNvSpPr txBox="1">
            <a:spLocks noGrp="1"/>
          </p:cNvSpPr>
          <p:nvPr>
            <p:ph type="subTitle" idx="1"/>
          </p:nvPr>
        </p:nvSpPr>
        <p:spPr>
          <a:xfrm>
            <a:off x="884067" y="5095667"/>
            <a:ext cx="5604400" cy="147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50" dirty="0">
                <a:solidFill>
                  <a:schemeClr val="bg1"/>
                </a:solidFill>
              </a:rPr>
              <a:t>July 2025</a:t>
            </a:r>
            <a:endParaRPr sz="26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5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BK - General Corporate Presentation Template (Horizontal)">
  <a:themeElements>
    <a:clrScheme name="Simple Light">
      <a:dk1>
        <a:srgbClr val="000000"/>
      </a:dk1>
      <a:lt1>
        <a:srgbClr val="FFFFFF"/>
      </a:lt1>
      <a:dk2>
        <a:srgbClr val="006151"/>
      </a:dk2>
      <a:lt2>
        <a:srgbClr val="CCE70B"/>
      </a:lt2>
      <a:accent1>
        <a:srgbClr val="142856"/>
      </a:accent1>
      <a:accent2>
        <a:srgbClr val="0060AC"/>
      </a:accent2>
      <a:accent3>
        <a:srgbClr val="5EBEBF"/>
      </a:accent3>
      <a:accent4>
        <a:srgbClr val="004D5B"/>
      </a:accent4>
      <a:accent5>
        <a:srgbClr val="BCE1E2"/>
      </a:accent5>
      <a:accent6>
        <a:srgbClr val="796E94"/>
      </a:accent6>
      <a:hlink>
        <a:srgbClr val="FFE57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f3b5ab75-9bec-42f5-92f7-d35886496b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6E5DAB716774EB767093A8E3D4739" ma:contentTypeVersion="9" ma:contentTypeDescription="Create a new document." ma:contentTypeScope="" ma:versionID="3f1a3b511d33b984cb2682380c5253a2">
  <xsd:schema xmlns:xsd="http://www.w3.org/2001/XMLSchema" xmlns:xs="http://www.w3.org/2001/XMLSchema" xmlns:p="http://schemas.microsoft.com/office/2006/metadata/properties" xmlns:ns2="f3b5ab75-9bec-42f5-92f7-d35886496b5d" xmlns:ns3="0fce3f51-9926-410f-bea7-702924097b69" targetNamespace="http://schemas.microsoft.com/office/2006/metadata/properties" ma:root="true" ma:fieldsID="944f7b37852388c910d11911077e367a" ns2:_="" ns3:_="">
    <xsd:import namespace="f3b5ab75-9bec-42f5-92f7-d35886496b5d"/>
    <xsd:import namespace="0fce3f51-9926-410f-bea7-702924097b69"/>
    <xsd:element name="properties">
      <xsd:complexType>
        <xsd:sequence>
          <xsd:element name="documentManagement">
            <xsd:complexType>
              <xsd:all>
                <xsd:element ref="ns2:MigrationSourceURL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5ab75-9bec-42f5-92f7-d35886496b5d" elementFormDefault="qualified">
    <xsd:import namespace="http://schemas.microsoft.com/office/2006/documentManagement/types"/>
    <xsd:import namespace="http://schemas.microsoft.com/office/infopath/2007/PartnerControls"/>
    <xsd:element name="MigrationSourceURL" ma:index="8" nillable="true" ma:displayName="MigrationSourceURL" ma:internalName="MigrationSourceURL">
      <xsd:simpleType>
        <xsd:restriction base="dms:Note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e3f51-9926-410f-bea7-702924097b69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EE9B07-B224-4052-A1DB-FCCE7D79B952}">
  <ds:schemaRefs>
    <ds:schemaRef ds:uri="http://schemas.microsoft.com/office/2006/metadata/properties"/>
    <ds:schemaRef ds:uri="http://schemas.microsoft.com/office/infopath/2007/PartnerControls"/>
    <ds:schemaRef ds:uri="f3b5ab75-9bec-42f5-92f7-d35886496b5d"/>
  </ds:schemaRefs>
</ds:datastoreItem>
</file>

<file path=customXml/itemProps2.xml><?xml version="1.0" encoding="utf-8"?>
<ds:datastoreItem xmlns:ds="http://schemas.openxmlformats.org/officeDocument/2006/customXml" ds:itemID="{81714C6B-C560-4EAF-B0C4-0A983B1A02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07D19A-DB7A-428C-8639-1910FC0572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b5ab75-9bec-42f5-92f7-d35886496b5d"/>
    <ds:schemaRef ds:uri="0fce3f51-9926-410f-bea7-702924097b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603</Words>
  <Application>Microsoft Office PowerPoint</Application>
  <PresentationFormat>Widescreen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Arial,Sans-Serif</vt:lpstr>
      <vt:lpstr>Calibri</vt:lpstr>
      <vt:lpstr>Courier New</vt:lpstr>
      <vt:lpstr>Open Sans</vt:lpstr>
      <vt:lpstr>Segoe UI</vt:lpstr>
      <vt:lpstr>office theme</vt:lpstr>
      <vt:lpstr>RBK - General Corporate Presentation Template (Horizontal)</vt:lpstr>
      <vt:lpstr>Kingston Compact</vt:lpstr>
      <vt:lpstr>How we got here</vt:lpstr>
      <vt:lpstr>Updated National Context   </vt:lpstr>
      <vt:lpstr>The Kingston Compact 2025-2028 Contents:</vt:lpstr>
      <vt:lpstr>Important messages</vt:lpstr>
      <vt:lpstr>What will success look like?</vt:lpstr>
      <vt:lpstr>How will it work?</vt:lpstr>
      <vt:lpstr>Where next?</vt:lpstr>
      <vt:lpstr>National Neighbourhood Health Implementation Programme – Kingston Application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Sanja Djeric Kane</dc:creator>
  <cp:lastModifiedBy>Camilla Wheal</cp:lastModifiedBy>
  <cp:revision>589</cp:revision>
  <dcterms:created xsi:type="dcterms:W3CDTF">2025-07-16T15:39:37Z</dcterms:created>
  <dcterms:modified xsi:type="dcterms:W3CDTF">2025-07-22T20:06:23Z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0x010100CF16E5DAB716774EB767093A8E3D4739</vt:lpwstr>
  </property>
</Properties>
</file>