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3"/>
  </p:sldMasterIdLst>
  <p:sldIdLst>
    <p:sldId id="256" r:id="rId4"/>
    <p:sldId id="271" r:id="rId5"/>
    <p:sldId id="272" r:id="rId6"/>
    <p:sldId id="273" r:id="rId7"/>
    <p:sldId id="274" r:id="rId8"/>
    <p:sldId id="279" r:id="rId9"/>
    <p:sldId id="275" r:id="rId10"/>
    <p:sldId id="28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2564" autoAdjust="0"/>
  </p:normalViewPr>
  <p:slideViewPr>
    <p:cSldViewPr snapToGrid="0">
      <p:cViewPr varScale="1">
        <p:scale>
          <a:sx n="86" d="100"/>
          <a:sy n="86" d="100"/>
        </p:scale>
        <p:origin x="103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a Wheal" userId="346764f5-9897-4706-8652-5e6e8b741e4a" providerId="ADAL" clId="{E1155098-CB80-49CC-949F-8433A85CAEDD}"/>
    <pc:docChg chg="modSld">
      <pc:chgData name="Camilla Wheal" userId="346764f5-9897-4706-8652-5e6e8b741e4a" providerId="ADAL" clId="{E1155098-CB80-49CC-949F-8433A85CAEDD}" dt="2024-01-24T14:28:34.876" v="1" actId="20577"/>
      <pc:docMkLst>
        <pc:docMk/>
      </pc:docMkLst>
      <pc:sldChg chg="modSp mod">
        <pc:chgData name="Camilla Wheal" userId="346764f5-9897-4706-8652-5e6e8b741e4a" providerId="ADAL" clId="{E1155098-CB80-49CC-949F-8433A85CAEDD}" dt="2024-01-24T14:28:34.876" v="1" actId="20577"/>
        <pc:sldMkLst>
          <pc:docMk/>
          <pc:sldMk cId="2751716470" sldId="280"/>
        </pc:sldMkLst>
        <pc:spChg chg="mod">
          <ac:chgData name="Camilla Wheal" userId="346764f5-9897-4706-8652-5e6e8b741e4a" providerId="ADAL" clId="{E1155098-CB80-49CC-949F-8433A85CAEDD}" dt="2024-01-24T14:28:34.876" v="1" actId="20577"/>
          <ac:spMkLst>
            <pc:docMk/>
            <pc:sldMk cId="2751716470"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300140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BA6979F-D368-4C06-9E7F-33DB0BD6A87E}" type="datetimeFigureOut">
              <a:rPr lang="en-GB" smtClean="0"/>
              <a:t>24/01/2024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371173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480358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12632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3321740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863826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592321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1300300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72508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614358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08260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A6979F-D368-4C06-9E7F-33DB0BD6A87E}" type="datetimeFigureOut">
              <a:rPr lang="en-GB" smtClean="0"/>
              <a:t>24/01/2024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702781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A6979F-D368-4C06-9E7F-33DB0BD6A87E}" type="datetimeFigureOut">
              <a:rPr lang="en-GB" smtClean="0"/>
              <a:t>24/01/2024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1345201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58780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954331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6BA6979F-D368-4C06-9E7F-33DB0BD6A87E}" type="datetimeFigureOut">
              <a:rPr lang="en-GB" smtClean="0"/>
              <a:t>24/01/2024</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330871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BA6979F-D368-4C06-9E7F-33DB0BD6A87E}" type="datetimeFigureOut">
              <a:rPr lang="en-GB" smtClean="0"/>
              <a:t>24/01/2024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C6977-C1B7-4938-88B5-9CA0D6BA27DE}" type="slidenum">
              <a:rPr lang="en-GB" smtClean="0"/>
              <a:t>‹#›</a:t>
            </a:fld>
            <a:endParaRPr lang="en-GB"/>
          </a:p>
        </p:txBody>
      </p:sp>
    </p:spTree>
    <p:extLst>
      <p:ext uri="{BB962C8B-B14F-4D97-AF65-F5344CB8AC3E}">
        <p14:creationId xmlns:p14="http://schemas.microsoft.com/office/powerpoint/2010/main" val="2096918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BA6979F-D368-4C06-9E7F-33DB0BD6A87E}" type="datetimeFigureOut">
              <a:rPr lang="en-GB" smtClean="0"/>
              <a:t>24/01/2024</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FDC6977-C1B7-4938-88B5-9CA0D6BA27DE}" type="slidenum">
              <a:rPr lang="en-GB" smtClean="0"/>
              <a:t>‹#›</a:t>
            </a:fld>
            <a:endParaRPr lang="en-GB"/>
          </a:p>
        </p:txBody>
      </p:sp>
    </p:spTree>
    <p:extLst>
      <p:ext uri="{BB962C8B-B14F-4D97-AF65-F5344CB8AC3E}">
        <p14:creationId xmlns:p14="http://schemas.microsoft.com/office/powerpoint/2010/main" val="699446487"/>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Safeguarding Adults Board</a:t>
            </a:r>
          </a:p>
        </p:txBody>
      </p:sp>
      <p:sp>
        <p:nvSpPr>
          <p:cNvPr id="3" name="Subtitle 2"/>
          <p:cNvSpPr>
            <a:spLocks noGrp="1"/>
          </p:cNvSpPr>
          <p:nvPr>
            <p:ph type="subTitle" idx="1"/>
          </p:nvPr>
        </p:nvSpPr>
        <p:spPr/>
        <p:txBody>
          <a:bodyPr/>
          <a:lstStyle/>
          <a:p>
            <a:endParaRPr lang="en-GB" dirty="0"/>
          </a:p>
          <a:p>
            <a:endParaRPr lang="en-GB" dirty="0"/>
          </a:p>
        </p:txBody>
      </p:sp>
    </p:spTree>
    <p:extLst>
      <p:ext uri="{BB962C8B-B14F-4D97-AF65-F5344CB8AC3E}">
        <p14:creationId xmlns:p14="http://schemas.microsoft.com/office/powerpoint/2010/main" val="3237158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Safeguarding Adults Board</a:t>
            </a:r>
          </a:p>
        </p:txBody>
      </p:sp>
      <p:sp>
        <p:nvSpPr>
          <p:cNvPr id="3" name="Content Placeholder 2"/>
          <p:cNvSpPr>
            <a:spLocks noGrp="1"/>
          </p:cNvSpPr>
          <p:nvPr>
            <p:ph idx="1"/>
          </p:nvPr>
        </p:nvSpPr>
        <p:spPr/>
        <p:txBody>
          <a:bodyPr>
            <a:normAutofit/>
          </a:bodyPr>
          <a:lstStyle/>
          <a:p>
            <a:pPr marL="0" indent="0">
              <a:buNone/>
            </a:pPr>
            <a:endParaRPr lang="en-GB" dirty="0"/>
          </a:p>
          <a:p>
            <a:pPr marL="0" indent="0">
              <a:buNone/>
            </a:pPr>
            <a:r>
              <a:rPr lang="en-GB" dirty="0"/>
              <a:t>The Care Act 2014 told local authorities to create a Safeguarding Adults Board (SAB) within its area and recommended that an Independent Chair be appointed to lead the SAB. The Care Act 2014 said that there should be three statutory partners of the SAB; </a:t>
            </a:r>
          </a:p>
          <a:p>
            <a:pPr marL="0" indent="0">
              <a:buNone/>
            </a:pPr>
            <a:endParaRPr lang="en-GB" dirty="0"/>
          </a:p>
          <a:p>
            <a:r>
              <a:rPr lang="en-GB" dirty="0"/>
              <a:t>The local authority</a:t>
            </a:r>
          </a:p>
          <a:p>
            <a:r>
              <a:rPr lang="en-GB" dirty="0"/>
              <a:t>The Police </a:t>
            </a:r>
          </a:p>
          <a:p>
            <a:r>
              <a:rPr lang="en-GB" dirty="0"/>
              <a:t>The NHS</a:t>
            </a:r>
          </a:p>
        </p:txBody>
      </p:sp>
    </p:spTree>
    <p:extLst>
      <p:ext uri="{BB962C8B-B14F-4D97-AF65-F5344CB8AC3E}">
        <p14:creationId xmlns:p14="http://schemas.microsoft.com/office/powerpoint/2010/main" val="6762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Safeguarding Adults Board (SAB)</a:t>
            </a:r>
          </a:p>
        </p:txBody>
      </p:sp>
      <p:sp>
        <p:nvSpPr>
          <p:cNvPr id="3" name="Content Placeholder 2"/>
          <p:cNvSpPr>
            <a:spLocks noGrp="1"/>
          </p:cNvSpPr>
          <p:nvPr>
            <p:ph idx="1"/>
          </p:nvPr>
        </p:nvSpPr>
        <p:spPr/>
        <p:txBody>
          <a:bodyPr>
            <a:normAutofit/>
          </a:bodyPr>
          <a:lstStyle/>
          <a:p>
            <a:pPr marL="0" indent="0">
              <a:buNone/>
            </a:pPr>
            <a:r>
              <a:rPr lang="en-GB" dirty="0"/>
              <a:t>The role of the SAB is to seek assurance that safeguarding systems are working effectively. It has statutory duties:</a:t>
            </a:r>
          </a:p>
          <a:p>
            <a:pPr marL="0" indent="0">
              <a:buNone/>
            </a:pPr>
            <a:endParaRPr lang="en-GB" dirty="0"/>
          </a:p>
          <a:p>
            <a:pPr marL="0" indent="0">
              <a:buNone/>
            </a:pPr>
            <a:r>
              <a:rPr lang="en-GB" dirty="0"/>
              <a:t>It must:</a:t>
            </a:r>
          </a:p>
          <a:p>
            <a:r>
              <a:rPr lang="en-GB" dirty="0"/>
              <a:t>Publish a strategic plan</a:t>
            </a:r>
          </a:p>
          <a:p>
            <a:r>
              <a:rPr lang="en-GB" dirty="0"/>
              <a:t>Publish an annual report</a:t>
            </a:r>
          </a:p>
          <a:p>
            <a:r>
              <a:rPr lang="en-GB" dirty="0"/>
              <a:t>Where the criteria are met under S.44, undertake a Safeguarding Adults Review</a:t>
            </a:r>
          </a:p>
        </p:txBody>
      </p:sp>
    </p:spTree>
    <p:extLst>
      <p:ext uri="{BB962C8B-B14F-4D97-AF65-F5344CB8AC3E}">
        <p14:creationId xmlns:p14="http://schemas.microsoft.com/office/powerpoint/2010/main" val="176925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Independent Chair of Kingston SAB</a:t>
            </a:r>
          </a:p>
        </p:txBody>
      </p:sp>
      <p:sp>
        <p:nvSpPr>
          <p:cNvPr id="3" name="Content Placeholder 2"/>
          <p:cNvSpPr>
            <a:spLocks noGrp="1"/>
          </p:cNvSpPr>
          <p:nvPr>
            <p:ph idx="1"/>
          </p:nvPr>
        </p:nvSpPr>
        <p:spPr/>
        <p:txBody>
          <a:bodyPr/>
          <a:lstStyle/>
          <a:p>
            <a:endParaRPr lang="en-GB" dirty="0"/>
          </a:p>
          <a:p>
            <a:pPr marL="0" indent="0">
              <a:buNone/>
            </a:pPr>
            <a:r>
              <a:rPr lang="en-GB" dirty="0"/>
              <a:t>The Independent Chair of the SAB in Kingston is Nicola </a:t>
            </a:r>
            <a:r>
              <a:rPr lang="en-GB" dirty="0" err="1"/>
              <a:t>Brownjohn</a:t>
            </a:r>
            <a:r>
              <a:rPr lang="en-GB" dirty="0"/>
              <a:t>. Nicola has a strong background of leadership within the NHS. Nicola is an experienced Independent Chair and Independent Reviewer who has written a number of Safeguarding Adult Reviews nationally.</a:t>
            </a:r>
          </a:p>
          <a:p>
            <a:pPr marL="0" indent="0">
              <a:buNone/>
            </a:pPr>
            <a:endParaRPr lang="en-GB" dirty="0"/>
          </a:p>
          <a:p>
            <a:pPr marL="0" indent="0">
              <a:buNone/>
            </a:pPr>
            <a:r>
              <a:rPr lang="en-GB" dirty="0"/>
              <a:t>The Safeguarding Adults Board is strategic. This means it does not work with people directly. Its focus is creating safe systems and checking to see that those systems operate effectively.</a:t>
            </a:r>
          </a:p>
          <a:p>
            <a:endParaRPr lang="en-GB" dirty="0"/>
          </a:p>
          <a:p>
            <a:pPr marL="0" indent="0" algn="ctr">
              <a:buNone/>
            </a:pPr>
            <a:endParaRPr lang="en-GB" sz="4400" dirty="0"/>
          </a:p>
        </p:txBody>
      </p:sp>
    </p:spTree>
    <p:extLst>
      <p:ext uri="{BB962C8B-B14F-4D97-AF65-F5344CB8AC3E}">
        <p14:creationId xmlns:p14="http://schemas.microsoft.com/office/powerpoint/2010/main" val="1366706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Kingston SAB Strategic Plan for 2023-2025</a:t>
            </a:r>
          </a:p>
        </p:txBody>
      </p:sp>
      <p:sp>
        <p:nvSpPr>
          <p:cNvPr id="3" name="Content Placeholder 2"/>
          <p:cNvSpPr>
            <a:spLocks noGrp="1"/>
          </p:cNvSpPr>
          <p:nvPr>
            <p:ph idx="1"/>
          </p:nvPr>
        </p:nvSpPr>
        <p:spPr>
          <a:xfrm>
            <a:off x="838200" y="1431235"/>
            <a:ext cx="10515600" cy="4745728"/>
          </a:xfrm>
        </p:spPr>
        <p:txBody>
          <a:bodyPr>
            <a:normAutofit/>
          </a:bodyPr>
          <a:lstStyle/>
          <a:p>
            <a:endParaRPr lang="en-GB" dirty="0"/>
          </a:p>
          <a:p>
            <a:pPr marL="514350" indent="-514350">
              <a:buAutoNum type="arabicPeriod"/>
            </a:pPr>
            <a:r>
              <a:rPr lang="en-GB" dirty="0"/>
              <a:t>Adults at Risk are at the core of all prevention work undertaken by</a:t>
            </a:r>
          </a:p>
          <a:p>
            <a:pPr marL="0" indent="0">
              <a:buNone/>
            </a:pPr>
            <a:r>
              <a:rPr lang="en-GB" dirty="0"/>
              <a:t>the Kingston Safeguarding Adults Board.</a:t>
            </a:r>
          </a:p>
          <a:p>
            <a:pPr marL="514350" indent="-514350">
              <a:buAutoNum type="arabicPeriod"/>
            </a:pPr>
            <a:endParaRPr lang="en-GB" dirty="0"/>
          </a:p>
          <a:p>
            <a:pPr marL="0" indent="0">
              <a:buNone/>
            </a:pPr>
            <a:r>
              <a:rPr lang="en-GB" dirty="0"/>
              <a:t>2. Improve the outcomes for those individuals who have experienced abuse or neglect by committing to the 9 key safeguarding principles for Kingston. </a:t>
            </a:r>
          </a:p>
          <a:p>
            <a:pPr marL="0" indent="0">
              <a:buNone/>
            </a:pPr>
            <a:endParaRPr lang="en-GB" dirty="0"/>
          </a:p>
          <a:p>
            <a:pPr marL="0" indent="0">
              <a:buNone/>
            </a:pPr>
            <a:r>
              <a:rPr lang="en-GB" dirty="0"/>
              <a:t>3. Use the learning from Safeguarding Adult Reviews to continually improve practice across Kingston. We learn from reviewing our safeguarding practice and embed this into our practice.</a:t>
            </a:r>
            <a:endParaRPr lang="en-GB" sz="4400" dirty="0"/>
          </a:p>
        </p:txBody>
      </p:sp>
    </p:spTree>
    <p:extLst>
      <p:ext uri="{BB962C8B-B14F-4D97-AF65-F5344CB8AC3E}">
        <p14:creationId xmlns:p14="http://schemas.microsoft.com/office/powerpoint/2010/main" val="431617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Kingston SAB – Sub Groups</a:t>
            </a:r>
          </a:p>
        </p:txBody>
      </p:sp>
      <p:sp>
        <p:nvSpPr>
          <p:cNvPr id="3" name="Content Placeholder 2"/>
          <p:cNvSpPr>
            <a:spLocks noGrp="1"/>
          </p:cNvSpPr>
          <p:nvPr>
            <p:ph idx="1"/>
          </p:nvPr>
        </p:nvSpPr>
        <p:spPr/>
        <p:txBody>
          <a:bodyPr/>
          <a:lstStyle/>
          <a:p>
            <a:endParaRPr lang="en-GB" dirty="0"/>
          </a:p>
          <a:p>
            <a:r>
              <a:rPr lang="en-GB" dirty="0"/>
              <a:t>Executive Sub Group (Meeting of the Chair and Statutory Partners)</a:t>
            </a:r>
          </a:p>
          <a:p>
            <a:r>
              <a:rPr lang="en-GB" dirty="0"/>
              <a:t>Safeguarding Adult Review Sub Group</a:t>
            </a:r>
          </a:p>
          <a:p>
            <a:r>
              <a:rPr lang="en-GB" dirty="0"/>
              <a:t>The Communication and Learning and Development Sub Group</a:t>
            </a:r>
          </a:p>
          <a:p>
            <a:r>
              <a:rPr lang="en-GB" dirty="0"/>
              <a:t>[planned] The Performance and Auditing Sub Group</a:t>
            </a:r>
          </a:p>
          <a:p>
            <a:r>
              <a:rPr lang="en-GB" dirty="0"/>
              <a:t>[planned] Engagement sub group</a:t>
            </a:r>
          </a:p>
        </p:txBody>
      </p:sp>
    </p:spTree>
    <p:extLst>
      <p:ext uri="{BB962C8B-B14F-4D97-AF65-F5344CB8AC3E}">
        <p14:creationId xmlns:p14="http://schemas.microsoft.com/office/powerpoint/2010/main" val="3833111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Safeguarding Adult Reviews</a:t>
            </a:r>
          </a:p>
        </p:txBody>
      </p:sp>
      <p:sp>
        <p:nvSpPr>
          <p:cNvPr id="3" name="Content Placeholder 2"/>
          <p:cNvSpPr>
            <a:spLocks noGrp="1"/>
          </p:cNvSpPr>
          <p:nvPr>
            <p:ph idx="1"/>
          </p:nvPr>
        </p:nvSpPr>
        <p:spPr/>
        <p:txBody>
          <a:bodyPr>
            <a:normAutofit/>
          </a:bodyPr>
          <a:lstStyle/>
          <a:p>
            <a:pPr marL="0" indent="0">
              <a:buNone/>
            </a:pPr>
            <a:r>
              <a:rPr lang="en-GB" dirty="0"/>
              <a:t>S.44 of the Care Act 2014 outlines the criteria whereby a Safeguarding Adults Board must commission a Safeguarding Adult Review (SAR). In summary, this is where an adult with care and support needs has died as a result of abuse or neglect and there are concerns around how agencies work together. </a:t>
            </a:r>
          </a:p>
          <a:p>
            <a:pPr marL="0" indent="0">
              <a:buNone/>
            </a:pPr>
            <a:endParaRPr lang="en-GB" dirty="0"/>
          </a:p>
          <a:p>
            <a:pPr marL="0" indent="0">
              <a:buNone/>
            </a:pPr>
            <a:r>
              <a:rPr lang="en-GB" dirty="0"/>
              <a:t>Sometimes the person has not died but has suffered serious harm. SARs are about learning and not about blame and should be used by agencies to improve systems and practice to keep people safe. </a:t>
            </a:r>
          </a:p>
        </p:txBody>
      </p:sp>
    </p:spTree>
    <p:extLst>
      <p:ext uri="{BB962C8B-B14F-4D97-AF65-F5344CB8AC3E}">
        <p14:creationId xmlns:p14="http://schemas.microsoft.com/office/powerpoint/2010/main" val="1314852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Awareness Raising Activity</a:t>
            </a:r>
          </a:p>
        </p:txBody>
      </p:sp>
      <p:sp>
        <p:nvSpPr>
          <p:cNvPr id="3" name="Content Placeholder 2"/>
          <p:cNvSpPr>
            <a:spLocks noGrp="1"/>
          </p:cNvSpPr>
          <p:nvPr>
            <p:ph idx="1"/>
          </p:nvPr>
        </p:nvSpPr>
        <p:spPr/>
        <p:txBody>
          <a:bodyPr>
            <a:normAutofit/>
          </a:bodyPr>
          <a:lstStyle/>
          <a:p>
            <a:r>
              <a:rPr lang="en-GB" dirty="0"/>
              <a:t>Kingston Safeguarding Adults Board has agreed that engagement with community groups and businesses should take place.</a:t>
            </a:r>
          </a:p>
          <a:p>
            <a:pPr marL="0" indent="0">
              <a:buNone/>
            </a:pPr>
            <a:endParaRPr lang="en-GB" dirty="0"/>
          </a:p>
          <a:p>
            <a:r>
              <a:rPr lang="en-GB" dirty="0"/>
              <a:t>Activity Plan to be developed </a:t>
            </a:r>
            <a:r>
              <a:rPr lang="en-GB"/>
              <a:t>through KVA.</a:t>
            </a:r>
            <a:endParaRPr lang="en-GB" dirty="0"/>
          </a:p>
          <a:p>
            <a:endParaRPr lang="en-GB" dirty="0"/>
          </a:p>
          <a:p>
            <a:r>
              <a:rPr lang="en-GB" dirty="0"/>
              <a:t>Look forward to meeting you all in future</a:t>
            </a:r>
          </a:p>
          <a:p>
            <a:endParaRPr lang="en-GB" dirty="0"/>
          </a:p>
        </p:txBody>
      </p:sp>
    </p:spTree>
    <p:extLst>
      <p:ext uri="{BB962C8B-B14F-4D97-AF65-F5344CB8AC3E}">
        <p14:creationId xmlns:p14="http://schemas.microsoft.com/office/powerpoint/2010/main" val="27517164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6B36C1F9F0ED4380110010BD68DD27" ma:contentTypeVersion="16" ma:contentTypeDescription="Create a new document." ma:contentTypeScope="" ma:versionID="00e7817fd44960ae1e74967aba3d6407">
  <xsd:schema xmlns:xsd="http://www.w3.org/2001/XMLSchema" xmlns:xs="http://www.w3.org/2001/XMLSchema" xmlns:p="http://schemas.microsoft.com/office/2006/metadata/properties" xmlns:ns2="4520aca0-c040-4e7c-8925-f9894a8c167f" xmlns:ns3="33e64dad-92f2-4c3d-b8e6-7f8c8a2530d4" targetNamespace="http://schemas.microsoft.com/office/2006/metadata/properties" ma:root="true" ma:fieldsID="c5398f81b9f6c6b84ecac2bbfd5dab8d" ns2:_="" ns3:_="">
    <xsd:import namespace="4520aca0-c040-4e7c-8925-f9894a8c167f"/>
    <xsd:import namespace="33e64dad-92f2-4c3d-b8e6-7f8c8a253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DateTaken"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0aca0-c040-4e7c-8925-f9894a8c16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b6c5f2c2-09aa-4925-8f3e-4531c5e88ac3"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e64dad-92f2-4c3d-b8e6-7f8c8a2530d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deec0f8-0379-4878-bc47-59d5cde54f89}" ma:internalName="TaxCatchAll" ma:showField="CatchAllData" ma:web="33e64dad-92f2-4c3d-b8e6-7f8c8a2530d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B2A281-CF75-4C7E-83A6-5ABFBBAE9CE9}">
  <ds:schemaRefs>
    <ds:schemaRef ds:uri="http://schemas.microsoft.com/sharepoint/v3/contenttype/forms"/>
  </ds:schemaRefs>
</ds:datastoreItem>
</file>

<file path=customXml/itemProps2.xml><?xml version="1.0" encoding="utf-8"?>
<ds:datastoreItem xmlns:ds="http://schemas.openxmlformats.org/officeDocument/2006/customXml" ds:itemID="{76F5EE65-A47A-4AFB-A750-0CE77126DB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20aca0-c040-4e7c-8925-f9894a8c167f"/>
    <ds:schemaRef ds:uri="33e64dad-92f2-4c3d-b8e6-7f8c8a2530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Template>
  <TotalTime>582</TotalTime>
  <Words>454</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3</vt:lpstr>
      <vt:lpstr>Ion</vt:lpstr>
      <vt:lpstr>Safeguarding Adults Board</vt:lpstr>
      <vt:lpstr>The Safeguarding Adults Board</vt:lpstr>
      <vt:lpstr>The Safeguarding Adults Board (SAB)</vt:lpstr>
      <vt:lpstr>Independent Chair of Kingston SAB</vt:lpstr>
      <vt:lpstr>Kingston SAB Strategic Plan for 2023-2025</vt:lpstr>
      <vt:lpstr>Kingston SAB – Sub Groups</vt:lpstr>
      <vt:lpstr>Safeguarding Adult Reviews</vt:lpstr>
      <vt:lpstr>Awareness Raising Activity</vt:lpstr>
    </vt:vector>
  </TitlesOfParts>
  <Company>Unifiedgov.co.uk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Safeguarding Adults Awareness Raising</dc:title>
  <dc:creator>Daniel Morris</dc:creator>
  <cp:lastModifiedBy>Camilla Wheal</cp:lastModifiedBy>
  <cp:revision>44</cp:revision>
  <dcterms:created xsi:type="dcterms:W3CDTF">2023-11-28T11:37:18Z</dcterms:created>
  <dcterms:modified xsi:type="dcterms:W3CDTF">2024-01-24T14:28:35Z</dcterms:modified>
</cp:coreProperties>
</file>