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9" r:id="rId7"/>
    <p:sldId id="260" r:id="rId8"/>
    <p:sldId id="265" r:id="rId9"/>
    <p:sldId id="261" r:id="rId10"/>
    <p:sldId id="262" r:id="rId11"/>
    <p:sldId id="263" r:id="rId12"/>
    <p:sldId id="264" r:id="rId13"/>
    <p:sldId id="25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7883B8-2213-9CEF-C71D-6CF418BE1372}" v="144" dt="2025-02-11T12:07:42.199"/>
    <p1510:client id="{60C39A7A-0C2B-F8F4-B8DD-D1BFE40916ED}" v="65" dt="2025-02-11T11:59:45.746"/>
    <p1510:client id="{6E71E118-6CBE-4E6E-999B-37CC95034AFF}" v="52" dt="2025-02-11T11:01:00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05E61-F4F5-40BE-893D-9B8C538FABA2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B5F4CA4-E217-4814-9029-03F0B1DF41C3}">
      <dgm:prSet/>
      <dgm:spPr/>
      <dgm:t>
        <a:bodyPr/>
        <a:lstStyle/>
        <a:p>
          <a:pPr>
            <a:defRPr cap="all"/>
          </a:pPr>
          <a:r>
            <a:rPr lang="en-US"/>
            <a:t>Context and purpose</a:t>
          </a:r>
        </a:p>
      </dgm:t>
    </dgm:pt>
    <dgm:pt modelId="{C49D50CD-C902-4EC5-A3D3-BB634CA6A174}" type="parTrans" cxnId="{2A08D111-7FDD-47E0-9F74-1958BA0DEFA9}">
      <dgm:prSet/>
      <dgm:spPr/>
      <dgm:t>
        <a:bodyPr/>
        <a:lstStyle/>
        <a:p>
          <a:endParaRPr lang="en-US"/>
        </a:p>
      </dgm:t>
    </dgm:pt>
    <dgm:pt modelId="{720C9453-EDC4-440B-8620-2B5131AEA78B}" type="sibTrans" cxnId="{2A08D111-7FDD-47E0-9F74-1958BA0DEFA9}">
      <dgm:prSet/>
      <dgm:spPr/>
      <dgm:t>
        <a:bodyPr/>
        <a:lstStyle/>
        <a:p>
          <a:endParaRPr lang="en-US"/>
        </a:p>
      </dgm:t>
    </dgm:pt>
    <dgm:pt modelId="{7853260E-88BC-48D4-96F4-3D9FB5542290}">
      <dgm:prSet/>
      <dgm:spPr/>
      <dgm:t>
        <a:bodyPr/>
        <a:lstStyle/>
        <a:p>
          <a:pPr>
            <a:defRPr cap="all"/>
          </a:pPr>
          <a:r>
            <a:rPr lang="en-US"/>
            <a:t>Vision</a:t>
          </a:r>
        </a:p>
      </dgm:t>
    </dgm:pt>
    <dgm:pt modelId="{372A23FD-FD2E-4D50-B6CA-705429B15F5E}" type="parTrans" cxnId="{A3A29518-B74E-4C56-914B-A93789F4C898}">
      <dgm:prSet/>
      <dgm:spPr/>
      <dgm:t>
        <a:bodyPr/>
        <a:lstStyle/>
        <a:p>
          <a:endParaRPr lang="en-US"/>
        </a:p>
      </dgm:t>
    </dgm:pt>
    <dgm:pt modelId="{A888A9CD-AE53-498E-AFD7-825876720166}" type="sibTrans" cxnId="{A3A29518-B74E-4C56-914B-A93789F4C898}">
      <dgm:prSet/>
      <dgm:spPr/>
      <dgm:t>
        <a:bodyPr/>
        <a:lstStyle/>
        <a:p>
          <a:endParaRPr lang="en-US"/>
        </a:p>
      </dgm:t>
    </dgm:pt>
    <dgm:pt modelId="{93901DFC-B0D6-4D27-BB94-4D1FA6C89F93}">
      <dgm:prSet/>
      <dgm:spPr/>
      <dgm:t>
        <a:bodyPr/>
        <a:lstStyle/>
        <a:p>
          <a:pPr>
            <a:defRPr cap="all"/>
          </a:pPr>
          <a:r>
            <a:rPr lang="en-US"/>
            <a:t>Principles of Compact working </a:t>
          </a:r>
        </a:p>
      </dgm:t>
    </dgm:pt>
    <dgm:pt modelId="{F4063D41-F998-45C7-92DA-0872069DC14F}" type="parTrans" cxnId="{E69E559B-152E-4D86-B52E-B86EBAC9B4EB}">
      <dgm:prSet/>
      <dgm:spPr/>
      <dgm:t>
        <a:bodyPr/>
        <a:lstStyle/>
        <a:p>
          <a:endParaRPr lang="en-US"/>
        </a:p>
      </dgm:t>
    </dgm:pt>
    <dgm:pt modelId="{3ABD0593-06A3-4A5E-83E4-8A97D0852884}" type="sibTrans" cxnId="{E69E559B-152E-4D86-B52E-B86EBAC9B4EB}">
      <dgm:prSet/>
      <dgm:spPr/>
      <dgm:t>
        <a:bodyPr/>
        <a:lstStyle/>
        <a:p>
          <a:endParaRPr lang="en-US"/>
        </a:p>
      </dgm:t>
    </dgm:pt>
    <dgm:pt modelId="{9BE8610D-392F-4957-AA77-CCEB2D1FE339}">
      <dgm:prSet/>
      <dgm:spPr/>
      <dgm:t>
        <a:bodyPr/>
        <a:lstStyle/>
        <a:p>
          <a:pPr rtl="0">
            <a:defRPr cap="all"/>
          </a:pPr>
          <a:r>
            <a:rPr lang="en-US">
              <a:latin typeface="Aptos Display" panose="020F0302020204030204"/>
            </a:rPr>
            <a:t>Outcomes </a:t>
          </a:r>
          <a:endParaRPr lang="en-US"/>
        </a:p>
      </dgm:t>
    </dgm:pt>
    <dgm:pt modelId="{76B217C7-283A-4727-A319-D3F4A7F86BB9}" type="parTrans" cxnId="{4F0178DC-F320-499D-B6DB-D981ECA95053}">
      <dgm:prSet/>
      <dgm:spPr/>
      <dgm:t>
        <a:bodyPr/>
        <a:lstStyle/>
        <a:p>
          <a:endParaRPr lang="en-US"/>
        </a:p>
      </dgm:t>
    </dgm:pt>
    <dgm:pt modelId="{10FB110B-07CE-4A81-B94C-7ED22A7066D9}" type="sibTrans" cxnId="{4F0178DC-F320-499D-B6DB-D981ECA95053}">
      <dgm:prSet/>
      <dgm:spPr/>
      <dgm:t>
        <a:bodyPr/>
        <a:lstStyle/>
        <a:p>
          <a:endParaRPr lang="en-US"/>
        </a:p>
      </dgm:t>
    </dgm:pt>
    <dgm:pt modelId="{D5A33A75-1385-4F1E-9C41-831F655E11FA}">
      <dgm:prSet/>
      <dgm:spPr/>
      <dgm:t>
        <a:bodyPr/>
        <a:lstStyle/>
        <a:p>
          <a:pPr rtl="0">
            <a:defRPr cap="all"/>
          </a:pPr>
          <a:r>
            <a:rPr lang="en-US">
              <a:latin typeface="Aptos Display" panose="020F0302020204030204"/>
            </a:rPr>
            <a:t>Commitments </a:t>
          </a:r>
          <a:endParaRPr lang="en-US"/>
        </a:p>
      </dgm:t>
    </dgm:pt>
    <dgm:pt modelId="{5BA4D52E-C71D-429B-8C2E-7CB1596584D8}" type="parTrans" cxnId="{A266C10D-DE8D-4632-82FA-7A698D850835}">
      <dgm:prSet/>
      <dgm:spPr/>
      <dgm:t>
        <a:bodyPr/>
        <a:lstStyle/>
        <a:p>
          <a:endParaRPr lang="en-US"/>
        </a:p>
      </dgm:t>
    </dgm:pt>
    <dgm:pt modelId="{65147ADA-1E0C-4D84-8F64-6A1AF5A61243}" type="sibTrans" cxnId="{A266C10D-DE8D-4632-82FA-7A698D850835}">
      <dgm:prSet/>
      <dgm:spPr/>
      <dgm:t>
        <a:bodyPr/>
        <a:lstStyle/>
        <a:p>
          <a:endParaRPr lang="en-US"/>
        </a:p>
      </dgm:t>
    </dgm:pt>
    <dgm:pt modelId="{3ED2BA21-7D1C-43DD-87E9-0FC81077AA17}">
      <dgm:prSet/>
      <dgm:spPr/>
      <dgm:t>
        <a:bodyPr/>
        <a:lstStyle/>
        <a:p>
          <a:pPr>
            <a:defRPr cap="all"/>
          </a:pPr>
          <a:r>
            <a:rPr lang="en-US"/>
            <a:t>Governance and accountability</a:t>
          </a:r>
        </a:p>
      </dgm:t>
    </dgm:pt>
    <dgm:pt modelId="{998DD707-627A-4AFE-97A2-08981B0428CE}" type="parTrans" cxnId="{AFC5D8BF-01DF-41E3-B582-D8E65D9A5E62}">
      <dgm:prSet/>
      <dgm:spPr/>
      <dgm:t>
        <a:bodyPr/>
        <a:lstStyle/>
        <a:p>
          <a:endParaRPr lang="en-US"/>
        </a:p>
      </dgm:t>
    </dgm:pt>
    <dgm:pt modelId="{2297A061-0CA1-4F7B-B7CC-BBC7CCA1A7BC}" type="sibTrans" cxnId="{AFC5D8BF-01DF-41E3-B582-D8E65D9A5E62}">
      <dgm:prSet/>
      <dgm:spPr/>
      <dgm:t>
        <a:bodyPr/>
        <a:lstStyle/>
        <a:p>
          <a:endParaRPr lang="en-US"/>
        </a:p>
      </dgm:t>
    </dgm:pt>
    <dgm:pt modelId="{C77B7DCB-15AF-4FC1-8B26-E19A4AC4B6FC}">
      <dgm:prSet/>
      <dgm:spPr/>
      <dgm:t>
        <a:bodyPr/>
        <a:lstStyle/>
        <a:p>
          <a:pPr>
            <a:defRPr cap="all"/>
          </a:pPr>
          <a:r>
            <a:rPr lang="en-US"/>
            <a:t>Review process</a:t>
          </a:r>
        </a:p>
      </dgm:t>
    </dgm:pt>
    <dgm:pt modelId="{4982BE74-1C0C-415F-8B7D-DD9CEC2166C5}" type="parTrans" cxnId="{65359897-DB03-40A4-B802-39591C48B0E1}">
      <dgm:prSet/>
      <dgm:spPr/>
      <dgm:t>
        <a:bodyPr/>
        <a:lstStyle/>
        <a:p>
          <a:endParaRPr lang="en-US"/>
        </a:p>
      </dgm:t>
    </dgm:pt>
    <dgm:pt modelId="{7DC0ECB3-E9EA-4B85-852F-E50FB9906538}" type="sibTrans" cxnId="{65359897-DB03-40A4-B802-39591C48B0E1}">
      <dgm:prSet/>
      <dgm:spPr/>
      <dgm:t>
        <a:bodyPr/>
        <a:lstStyle/>
        <a:p>
          <a:endParaRPr lang="en-US"/>
        </a:p>
      </dgm:t>
    </dgm:pt>
    <dgm:pt modelId="{CAAA3EDD-8B77-44A9-95E6-1631E9D75281}" type="pres">
      <dgm:prSet presAssocID="{F0105E61-F4F5-40BE-893D-9B8C538FABA2}" presName="diagram" presStyleCnt="0">
        <dgm:presLayoutVars>
          <dgm:dir/>
          <dgm:resizeHandles val="exact"/>
        </dgm:presLayoutVars>
      </dgm:prSet>
      <dgm:spPr/>
    </dgm:pt>
    <dgm:pt modelId="{D5E7E2A9-0AAD-4459-8B76-CF301A2AA332}" type="pres">
      <dgm:prSet presAssocID="{BB5F4CA4-E217-4814-9029-03F0B1DF41C3}" presName="node" presStyleLbl="node1" presStyleIdx="0" presStyleCnt="7">
        <dgm:presLayoutVars>
          <dgm:bulletEnabled val="1"/>
        </dgm:presLayoutVars>
      </dgm:prSet>
      <dgm:spPr/>
    </dgm:pt>
    <dgm:pt modelId="{CEBF6B0B-5991-4468-B178-3630388849D2}" type="pres">
      <dgm:prSet presAssocID="{720C9453-EDC4-440B-8620-2B5131AEA78B}" presName="sibTrans" presStyleCnt="0"/>
      <dgm:spPr/>
    </dgm:pt>
    <dgm:pt modelId="{AA6C3C31-E120-4AC8-A086-ABAF17F5C34D}" type="pres">
      <dgm:prSet presAssocID="{7853260E-88BC-48D4-96F4-3D9FB5542290}" presName="node" presStyleLbl="node1" presStyleIdx="1" presStyleCnt="7">
        <dgm:presLayoutVars>
          <dgm:bulletEnabled val="1"/>
        </dgm:presLayoutVars>
      </dgm:prSet>
      <dgm:spPr/>
    </dgm:pt>
    <dgm:pt modelId="{FE7EAF46-1A36-4139-87FF-06C2AB29F6DC}" type="pres">
      <dgm:prSet presAssocID="{A888A9CD-AE53-498E-AFD7-825876720166}" presName="sibTrans" presStyleCnt="0"/>
      <dgm:spPr/>
    </dgm:pt>
    <dgm:pt modelId="{3327D2D5-3FA6-40AB-9AB7-29444A9C783D}" type="pres">
      <dgm:prSet presAssocID="{93901DFC-B0D6-4D27-BB94-4D1FA6C89F93}" presName="node" presStyleLbl="node1" presStyleIdx="2" presStyleCnt="7">
        <dgm:presLayoutVars>
          <dgm:bulletEnabled val="1"/>
        </dgm:presLayoutVars>
      </dgm:prSet>
      <dgm:spPr/>
    </dgm:pt>
    <dgm:pt modelId="{8E099518-B542-4467-980B-9E202AA0C225}" type="pres">
      <dgm:prSet presAssocID="{3ABD0593-06A3-4A5E-83E4-8A97D0852884}" presName="sibTrans" presStyleCnt="0"/>
      <dgm:spPr/>
    </dgm:pt>
    <dgm:pt modelId="{2628C3A5-66A7-49E8-AC83-837ED54F496B}" type="pres">
      <dgm:prSet presAssocID="{9BE8610D-392F-4957-AA77-CCEB2D1FE339}" presName="node" presStyleLbl="node1" presStyleIdx="3" presStyleCnt="7">
        <dgm:presLayoutVars>
          <dgm:bulletEnabled val="1"/>
        </dgm:presLayoutVars>
      </dgm:prSet>
      <dgm:spPr/>
    </dgm:pt>
    <dgm:pt modelId="{20E0E529-F159-411E-8F3E-E3B421D52AE7}" type="pres">
      <dgm:prSet presAssocID="{10FB110B-07CE-4A81-B94C-7ED22A7066D9}" presName="sibTrans" presStyleCnt="0"/>
      <dgm:spPr/>
    </dgm:pt>
    <dgm:pt modelId="{FD6A0DA2-CE79-4C2B-880D-AB9F4179AC76}" type="pres">
      <dgm:prSet presAssocID="{D5A33A75-1385-4F1E-9C41-831F655E11FA}" presName="node" presStyleLbl="node1" presStyleIdx="4" presStyleCnt="7">
        <dgm:presLayoutVars>
          <dgm:bulletEnabled val="1"/>
        </dgm:presLayoutVars>
      </dgm:prSet>
      <dgm:spPr/>
    </dgm:pt>
    <dgm:pt modelId="{711ECB43-8EBC-44A2-B68A-F8A87D8FB589}" type="pres">
      <dgm:prSet presAssocID="{65147ADA-1E0C-4D84-8F64-6A1AF5A61243}" presName="sibTrans" presStyleCnt="0"/>
      <dgm:spPr/>
    </dgm:pt>
    <dgm:pt modelId="{132904BC-C92D-4245-A6C9-22490B8DC80B}" type="pres">
      <dgm:prSet presAssocID="{3ED2BA21-7D1C-43DD-87E9-0FC81077AA17}" presName="node" presStyleLbl="node1" presStyleIdx="5" presStyleCnt="7">
        <dgm:presLayoutVars>
          <dgm:bulletEnabled val="1"/>
        </dgm:presLayoutVars>
      </dgm:prSet>
      <dgm:spPr/>
    </dgm:pt>
    <dgm:pt modelId="{C1EBD3F2-CD9D-48AF-B88D-D13817A8DE0D}" type="pres">
      <dgm:prSet presAssocID="{2297A061-0CA1-4F7B-B7CC-BBC7CCA1A7BC}" presName="sibTrans" presStyleCnt="0"/>
      <dgm:spPr/>
    </dgm:pt>
    <dgm:pt modelId="{5589D8D2-6B7F-4263-A4CD-087482EB4394}" type="pres">
      <dgm:prSet presAssocID="{C77B7DCB-15AF-4FC1-8B26-E19A4AC4B6FC}" presName="node" presStyleLbl="node1" presStyleIdx="6" presStyleCnt="7">
        <dgm:presLayoutVars>
          <dgm:bulletEnabled val="1"/>
        </dgm:presLayoutVars>
      </dgm:prSet>
      <dgm:spPr/>
    </dgm:pt>
  </dgm:ptLst>
  <dgm:cxnLst>
    <dgm:cxn modelId="{A7D9C504-08F1-43C9-A1B6-7639CEBB6F58}" type="presOf" srcId="{9BE8610D-392F-4957-AA77-CCEB2D1FE339}" destId="{2628C3A5-66A7-49E8-AC83-837ED54F496B}" srcOrd="0" destOrd="0" presId="urn:microsoft.com/office/officeart/2005/8/layout/default"/>
    <dgm:cxn modelId="{A266C10D-DE8D-4632-82FA-7A698D850835}" srcId="{F0105E61-F4F5-40BE-893D-9B8C538FABA2}" destId="{D5A33A75-1385-4F1E-9C41-831F655E11FA}" srcOrd="4" destOrd="0" parTransId="{5BA4D52E-C71D-429B-8C2E-7CB1596584D8}" sibTransId="{65147ADA-1E0C-4D84-8F64-6A1AF5A61243}"/>
    <dgm:cxn modelId="{2A08D111-7FDD-47E0-9F74-1958BA0DEFA9}" srcId="{F0105E61-F4F5-40BE-893D-9B8C538FABA2}" destId="{BB5F4CA4-E217-4814-9029-03F0B1DF41C3}" srcOrd="0" destOrd="0" parTransId="{C49D50CD-C902-4EC5-A3D3-BB634CA6A174}" sibTransId="{720C9453-EDC4-440B-8620-2B5131AEA78B}"/>
    <dgm:cxn modelId="{A3A29518-B74E-4C56-914B-A93789F4C898}" srcId="{F0105E61-F4F5-40BE-893D-9B8C538FABA2}" destId="{7853260E-88BC-48D4-96F4-3D9FB5542290}" srcOrd="1" destOrd="0" parTransId="{372A23FD-FD2E-4D50-B6CA-705429B15F5E}" sibTransId="{A888A9CD-AE53-498E-AFD7-825876720166}"/>
    <dgm:cxn modelId="{A6865F28-284A-4250-BDB2-0CD45372D514}" type="presOf" srcId="{F0105E61-F4F5-40BE-893D-9B8C538FABA2}" destId="{CAAA3EDD-8B77-44A9-95E6-1631E9D75281}" srcOrd="0" destOrd="0" presId="urn:microsoft.com/office/officeart/2005/8/layout/default"/>
    <dgm:cxn modelId="{1654E034-5393-475D-895D-A988C76A8CBC}" type="presOf" srcId="{93901DFC-B0D6-4D27-BB94-4D1FA6C89F93}" destId="{3327D2D5-3FA6-40AB-9AB7-29444A9C783D}" srcOrd="0" destOrd="0" presId="urn:microsoft.com/office/officeart/2005/8/layout/default"/>
    <dgm:cxn modelId="{52E2BE66-7E6F-403E-B9D0-C4C2B06CDB0A}" type="presOf" srcId="{3ED2BA21-7D1C-43DD-87E9-0FC81077AA17}" destId="{132904BC-C92D-4245-A6C9-22490B8DC80B}" srcOrd="0" destOrd="0" presId="urn:microsoft.com/office/officeart/2005/8/layout/default"/>
    <dgm:cxn modelId="{23F9227B-1D47-4D23-9520-5693DC2F0EF7}" type="presOf" srcId="{BB5F4CA4-E217-4814-9029-03F0B1DF41C3}" destId="{D5E7E2A9-0AAD-4459-8B76-CF301A2AA332}" srcOrd="0" destOrd="0" presId="urn:microsoft.com/office/officeart/2005/8/layout/default"/>
    <dgm:cxn modelId="{4A28158F-87AF-4DBF-9F55-3E456A9D7478}" type="presOf" srcId="{C77B7DCB-15AF-4FC1-8B26-E19A4AC4B6FC}" destId="{5589D8D2-6B7F-4263-A4CD-087482EB4394}" srcOrd="0" destOrd="0" presId="urn:microsoft.com/office/officeart/2005/8/layout/default"/>
    <dgm:cxn modelId="{65359897-DB03-40A4-B802-39591C48B0E1}" srcId="{F0105E61-F4F5-40BE-893D-9B8C538FABA2}" destId="{C77B7DCB-15AF-4FC1-8B26-E19A4AC4B6FC}" srcOrd="6" destOrd="0" parTransId="{4982BE74-1C0C-415F-8B7D-DD9CEC2166C5}" sibTransId="{7DC0ECB3-E9EA-4B85-852F-E50FB9906538}"/>
    <dgm:cxn modelId="{E69E559B-152E-4D86-B52E-B86EBAC9B4EB}" srcId="{F0105E61-F4F5-40BE-893D-9B8C538FABA2}" destId="{93901DFC-B0D6-4D27-BB94-4D1FA6C89F93}" srcOrd="2" destOrd="0" parTransId="{F4063D41-F998-45C7-92DA-0872069DC14F}" sibTransId="{3ABD0593-06A3-4A5E-83E4-8A97D0852884}"/>
    <dgm:cxn modelId="{AFC5D8BF-01DF-41E3-B582-D8E65D9A5E62}" srcId="{F0105E61-F4F5-40BE-893D-9B8C538FABA2}" destId="{3ED2BA21-7D1C-43DD-87E9-0FC81077AA17}" srcOrd="5" destOrd="0" parTransId="{998DD707-627A-4AFE-97A2-08981B0428CE}" sibTransId="{2297A061-0CA1-4F7B-B7CC-BBC7CCA1A7BC}"/>
    <dgm:cxn modelId="{25295BC7-501D-4642-8CAD-082E3412FE6C}" type="presOf" srcId="{7853260E-88BC-48D4-96F4-3D9FB5542290}" destId="{AA6C3C31-E120-4AC8-A086-ABAF17F5C34D}" srcOrd="0" destOrd="0" presId="urn:microsoft.com/office/officeart/2005/8/layout/default"/>
    <dgm:cxn modelId="{C164DFDA-45EC-4EDA-80E5-6AA4F5FC1714}" type="presOf" srcId="{D5A33A75-1385-4F1E-9C41-831F655E11FA}" destId="{FD6A0DA2-CE79-4C2B-880D-AB9F4179AC76}" srcOrd="0" destOrd="0" presId="urn:microsoft.com/office/officeart/2005/8/layout/default"/>
    <dgm:cxn modelId="{4F0178DC-F320-499D-B6DB-D981ECA95053}" srcId="{F0105E61-F4F5-40BE-893D-9B8C538FABA2}" destId="{9BE8610D-392F-4957-AA77-CCEB2D1FE339}" srcOrd="3" destOrd="0" parTransId="{76B217C7-283A-4727-A319-D3F4A7F86BB9}" sibTransId="{10FB110B-07CE-4A81-B94C-7ED22A7066D9}"/>
    <dgm:cxn modelId="{4EF99A10-FD24-4F1A-9309-74C1E79E2815}" type="presParOf" srcId="{CAAA3EDD-8B77-44A9-95E6-1631E9D75281}" destId="{D5E7E2A9-0AAD-4459-8B76-CF301A2AA332}" srcOrd="0" destOrd="0" presId="urn:microsoft.com/office/officeart/2005/8/layout/default"/>
    <dgm:cxn modelId="{E6DD8241-FF95-442E-84E0-B59E67C969D0}" type="presParOf" srcId="{CAAA3EDD-8B77-44A9-95E6-1631E9D75281}" destId="{CEBF6B0B-5991-4468-B178-3630388849D2}" srcOrd="1" destOrd="0" presId="urn:microsoft.com/office/officeart/2005/8/layout/default"/>
    <dgm:cxn modelId="{DB2716E1-A6F4-46EA-8A2F-1FDBFA329BA6}" type="presParOf" srcId="{CAAA3EDD-8B77-44A9-95E6-1631E9D75281}" destId="{AA6C3C31-E120-4AC8-A086-ABAF17F5C34D}" srcOrd="2" destOrd="0" presId="urn:microsoft.com/office/officeart/2005/8/layout/default"/>
    <dgm:cxn modelId="{DC8D7B10-9208-411B-A81F-643EE6C33E21}" type="presParOf" srcId="{CAAA3EDD-8B77-44A9-95E6-1631E9D75281}" destId="{FE7EAF46-1A36-4139-87FF-06C2AB29F6DC}" srcOrd="3" destOrd="0" presId="urn:microsoft.com/office/officeart/2005/8/layout/default"/>
    <dgm:cxn modelId="{FB732038-3887-42DC-8EA9-2FE69DB93389}" type="presParOf" srcId="{CAAA3EDD-8B77-44A9-95E6-1631E9D75281}" destId="{3327D2D5-3FA6-40AB-9AB7-29444A9C783D}" srcOrd="4" destOrd="0" presId="urn:microsoft.com/office/officeart/2005/8/layout/default"/>
    <dgm:cxn modelId="{D13EFB3F-7D03-4D0D-9731-F39B61AC3983}" type="presParOf" srcId="{CAAA3EDD-8B77-44A9-95E6-1631E9D75281}" destId="{8E099518-B542-4467-980B-9E202AA0C225}" srcOrd="5" destOrd="0" presId="urn:microsoft.com/office/officeart/2005/8/layout/default"/>
    <dgm:cxn modelId="{FDB0CD46-C431-4275-86BD-D3B6D1F904EF}" type="presParOf" srcId="{CAAA3EDD-8B77-44A9-95E6-1631E9D75281}" destId="{2628C3A5-66A7-49E8-AC83-837ED54F496B}" srcOrd="6" destOrd="0" presId="urn:microsoft.com/office/officeart/2005/8/layout/default"/>
    <dgm:cxn modelId="{B9E22EFF-01D2-497C-81C6-0188242485AE}" type="presParOf" srcId="{CAAA3EDD-8B77-44A9-95E6-1631E9D75281}" destId="{20E0E529-F159-411E-8F3E-E3B421D52AE7}" srcOrd="7" destOrd="0" presId="urn:microsoft.com/office/officeart/2005/8/layout/default"/>
    <dgm:cxn modelId="{3BF3DB92-DCE8-4569-9445-AC1BB400EEDE}" type="presParOf" srcId="{CAAA3EDD-8B77-44A9-95E6-1631E9D75281}" destId="{FD6A0DA2-CE79-4C2B-880D-AB9F4179AC76}" srcOrd="8" destOrd="0" presId="urn:microsoft.com/office/officeart/2005/8/layout/default"/>
    <dgm:cxn modelId="{F4C9B7DC-C49D-42AE-A4D6-F724DD003F38}" type="presParOf" srcId="{CAAA3EDD-8B77-44A9-95E6-1631E9D75281}" destId="{711ECB43-8EBC-44A2-B68A-F8A87D8FB589}" srcOrd="9" destOrd="0" presId="urn:microsoft.com/office/officeart/2005/8/layout/default"/>
    <dgm:cxn modelId="{33B589D2-39EF-4F4D-96E3-62DE0BD4A4DC}" type="presParOf" srcId="{CAAA3EDD-8B77-44A9-95E6-1631E9D75281}" destId="{132904BC-C92D-4245-A6C9-22490B8DC80B}" srcOrd="10" destOrd="0" presId="urn:microsoft.com/office/officeart/2005/8/layout/default"/>
    <dgm:cxn modelId="{7CCE5C45-0920-4739-9346-F67A968825ED}" type="presParOf" srcId="{CAAA3EDD-8B77-44A9-95E6-1631E9D75281}" destId="{C1EBD3F2-CD9D-48AF-B88D-D13817A8DE0D}" srcOrd="11" destOrd="0" presId="urn:microsoft.com/office/officeart/2005/8/layout/default"/>
    <dgm:cxn modelId="{129DFBA2-B2C0-454B-A98E-8AE5B4801EFA}" type="presParOf" srcId="{CAAA3EDD-8B77-44A9-95E6-1631E9D75281}" destId="{5589D8D2-6B7F-4263-A4CD-087482EB439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D607A3-B30D-4F30-BCE5-0A79CFBF5D7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EFDE919-BADD-436F-9C4F-D1C71A2B1220}">
      <dgm:prSet/>
      <dgm:spPr/>
      <dgm:t>
        <a:bodyPr/>
        <a:lstStyle/>
        <a:p>
          <a:pPr>
            <a:defRPr cap="all"/>
          </a:pPr>
          <a:r>
            <a:rPr lang="en-US"/>
            <a:t>Recognition and respect</a:t>
          </a:r>
        </a:p>
      </dgm:t>
    </dgm:pt>
    <dgm:pt modelId="{41B620EA-50C3-49FA-A527-28DC28CE40FB}" type="parTrans" cxnId="{D588D586-9EA0-4766-B76B-D99A0E11A536}">
      <dgm:prSet/>
      <dgm:spPr/>
      <dgm:t>
        <a:bodyPr/>
        <a:lstStyle/>
        <a:p>
          <a:endParaRPr lang="en-US"/>
        </a:p>
      </dgm:t>
    </dgm:pt>
    <dgm:pt modelId="{35143E40-AAF6-47A8-8DCC-E7E0FE94655C}" type="sibTrans" cxnId="{D588D586-9EA0-4766-B76B-D99A0E11A536}">
      <dgm:prSet/>
      <dgm:spPr/>
      <dgm:t>
        <a:bodyPr/>
        <a:lstStyle/>
        <a:p>
          <a:endParaRPr lang="en-US"/>
        </a:p>
      </dgm:t>
    </dgm:pt>
    <dgm:pt modelId="{E423569F-C1EC-4543-889F-0A535B5B394D}">
      <dgm:prSet/>
      <dgm:spPr/>
      <dgm:t>
        <a:bodyPr/>
        <a:lstStyle/>
        <a:p>
          <a:pPr>
            <a:defRPr cap="all"/>
          </a:pPr>
          <a:r>
            <a:rPr lang="en-US"/>
            <a:t>Partnership</a:t>
          </a:r>
        </a:p>
      </dgm:t>
    </dgm:pt>
    <dgm:pt modelId="{C00A5406-DBBB-4822-9324-45561CC991B1}" type="parTrans" cxnId="{C3E1DDFF-B364-46CF-9917-64B9A9C69CD6}">
      <dgm:prSet/>
      <dgm:spPr/>
      <dgm:t>
        <a:bodyPr/>
        <a:lstStyle/>
        <a:p>
          <a:endParaRPr lang="en-US"/>
        </a:p>
      </dgm:t>
    </dgm:pt>
    <dgm:pt modelId="{D90B16D7-1844-4ABD-AFB2-EDA78DF419A0}" type="sibTrans" cxnId="{C3E1DDFF-B364-46CF-9917-64B9A9C69CD6}">
      <dgm:prSet/>
      <dgm:spPr/>
      <dgm:t>
        <a:bodyPr/>
        <a:lstStyle/>
        <a:p>
          <a:endParaRPr lang="en-US"/>
        </a:p>
      </dgm:t>
    </dgm:pt>
    <dgm:pt modelId="{258277AB-1D59-44D9-A1A9-F7EA83DC3BCA}">
      <dgm:prSet/>
      <dgm:spPr/>
      <dgm:t>
        <a:bodyPr/>
        <a:lstStyle/>
        <a:p>
          <a:pPr rtl="0">
            <a:defRPr cap="all"/>
          </a:pPr>
          <a:r>
            <a:rPr lang="en-US">
              <a:latin typeface="Aptos Display" panose="020F0302020204030204"/>
            </a:rPr>
            <a:t>Participation, Representation</a:t>
          </a:r>
          <a:r>
            <a:rPr lang="en-US"/>
            <a:t> and consultation</a:t>
          </a:r>
        </a:p>
      </dgm:t>
    </dgm:pt>
    <dgm:pt modelId="{ADA47370-621B-40E3-83FB-0E884E3DCCCA}" type="parTrans" cxnId="{105C4EBC-AA94-471F-A90F-4444A35A6D01}">
      <dgm:prSet/>
      <dgm:spPr/>
      <dgm:t>
        <a:bodyPr/>
        <a:lstStyle/>
        <a:p>
          <a:endParaRPr lang="en-US"/>
        </a:p>
      </dgm:t>
    </dgm:pt>
    <dgm:pt modelId="{0037DF0E-5210-4A9F-864D-0F59F2DC7D0A}" type="sibTrans" cxnId="{105C4EBC-AA94-471F-A90F-4444A35A6D01}">
      <dgm:prSet/>
      <dgm:spPr/>
      <dgm:t>
        <a:bodyPr/>
        <a:lstStyle/>
        <a:p>
          <a:endParaRPr lang="en-US"/>
        </a:p>
      </dgm:t>
    </dgm:pt>
    <dgm:pt modelId="{D1874FD6-46BC-4128-BCFA-D1CFD18688EF}">
      <dgm:prSet/>
      <dgm:spPr/>
      <dgm:t>
        <a:bodyPr/>
        <a:lstStyle/>
        <a:p>
          <a:pPr>
            <a:defRPr cap="all"/>
          </a:pPr>
          <a:r>
            <a:rPr lang="en-US"/>
            <a:t>Sustainability and Funding</a:t>
          </a:r>
        </a:p>
      </dgm:t>
    </dgm:pt>
    <dgm:pt modelId="{B88E7126-9C2B-436F-A15F-B751CCCA38E7}" type="parTrans" cxnId="{4CB19CFB-239A-45F1-AB55-D76E36956F38}">
      <dgm:prSet/>
      <dgm:spPr/>
      <dgm:t>
        <a:bodyPr/>
        <a:lstStyle/>
        <a:p>
          <a:endParaRPr lang="en-US"/>
        </a:p>
      </dgm:t>
    </dgm:pt>
    <dgm:pt modelId="{A1C7AA12-F345-4F8D-9C85-EE506699C1B8}" type="sibTrans" cxnId="{4CB19CFB-239A-45F1-AB55-D76E36956F38}">
      <dgm:prSet/>
      <dgm:spPr/>
      <dgm:t>
        <a:bodyPr/>
        <a:lstStyle/>
        <a:p>
          <a:endParaRPr lang="en-US"/>
        </a:p>
      </dgm:t>
    </dgm:pt>
    <dgm:pt modelId="{6C87A58B-B40D-44F4-B291-D5DE42017A45}" type="pres">
      <dgm:prSet presAssocID="{F1D607A3-B30D-4F30-BCE5-0A79CFBF5D72}" presName="root" presStyleCnt="0">
        <dgm:presLayoutVars>
          <dgm:dir/>
          <dgm:resizeHandles val="exact"/>
        </dgm:presLayoutVars>
      </dgm:prSet>
      <dgm:spPr/>
    </dgm:pt>
    <dgm:pt modelId="{2D1D9B0E-D21B-402C-8CA1-4C8405338D13}" type="pres">
      <dgm:prSet presAssocID="{AEFDE919-BADD-436F-9C4F-D1C71A2B1220}" presName="compNode" presStyleCnt="0"/>
      <dgm:spPr/>
    </dgm:pt>
    <dgm:pt modelId="{2F440D7B-C3A2-4ACA-8BD8-883FAF241D8F}" type="pres">
      <dgm:prSet presAssocID="{AEFDE919-BADD-436F-9C4F-D1C71A2B1220}" presName="iconBgRect" presStyleLbl="bgShp" presStyleIdx="0" presStyleCnt="4"/>
      <dgm:spPr/>
    </dgm:pt>
    <dgm:pt modelId="{F8A93A4B-E72F-4073-B3A2-CF974ED6A2EA}" type="pres">
      <dgm:prSet presAssocID="{AEFDE919-BADD-436F-9C4F-D1C71A2B122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C8591308-361D-40ED-90D5-088D315016A0}" type="pres">
      <dgm:prSet presAssocID="{AEFDE919-BADD-436F-9C4F-D1C71A2B1220}" presName="spaceRect" presStyleCnt="0"/>
      <dgm:spPr/>
    </dgm:pt>
    <dgm:pt modelId="{5A798026-140B-4F1F-B6AD-EC554CA977DE}" type="pres">
      <dgm:prSet presAssocID="{AEFDE919-BADD-436F-9C4F-D1C71A2B1220}" presName="textRect" presStyleLbl="revTx" presStyleIdx="0" presStyleCnt="4">
        <dgm:presLayoutVars>
          <dgm:chMax val="1"/>
          <dgm:chPref val="1"/>
        </dgm:presLayoutVars>
      </dgm:prSet>
      <dgm:spPr/>
    </dgm:pt>
    <dgm:pt modelId="{108F4225-A1FE-4B6B-A787-66C6CEA18120}" type="pres">
      <dgm:prSet presAssocID="{35143E40-AAF6-47A8-8DCC-E7E0FE94655C}" presName="sibTrans" presStyleCnt="0"/>
      <dgm:spPr/>
    </dgm:pt>
    <dgm:pt modelId="{3D0D9FFC-3404-4BDF-84A2-2B7BB36231D8}" type="pres">
      <dgm:prSet presAssocID="{E423569F-C1EC-4543-889F-0A535B5B394D}" presName="compNode" presStyleCnt="0"/>
      <dgm:spPr/>
    </dgm:pt>
    <dgm:pt modelId="{714E555E-B619-4159-B2B6-5F4FFC21F865}" type="pres">
      <dgm:prSet presAssocID="{E423569F-C1EC-4543-889F-0A535B5B394D}" presName="iconBgRect" presStyleLbl="bgShp" presStyleIdx="1" presStyleCnt="4"/>
      <dgm:spPr/>
    </dgm:pt>
    <dgm:pt modelId="{EBAA6561-02D8-4891-9A28-8CA9F02F2FED}" type="pres">
      <dgm:prSet presAssocID="{E423569F-C1EC-4543-889F-0A535B5B394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801A5D60-1E76-4672-8928-8B5665984922}" type="pres">
      <dgm:prSet presAssocID="{E423569F-C1EC-4543-889F-0A535B5B394D}" presName="spaceRect" presStyleCnt="0"/>
      <dgm:spPr/>
    </dgm:pt>
    <dgm:pt modelId="{E0117203-66D4-48E5-9F58-49A30922A1C7}" type="pres">
      <dgm:prSet presAssocID="{E423569F-C1EC-4543-889F-0A535B5B394D}" presName="textRect" presStyleLbl="revTx" presStyleIdx="1" presStyleCnt="4">
        <dgm:presLayoutVars>
          <dgm:chMax val="1"/>
          <dgm:chPref val="1"/>
        </dgm:presLayoutVars>
      </dgm:prSet>
      <dgm:spPr/>
    </dgm:pt>
    <dgm:pt modelId="{78996FDF-CA1F-446F-BD3E-776830AC535C}" type="pres">
      <dgm:prSet presAssocID="{D90B16D7-1844-4ABD-AFB2-EDA78DF419A0}" presName="sibTrans" presStyleCnt="0"/>
      <dgm:spPr/>
    </dgm:pt>
    <dgm:pt modelId="{156D106E-0B8B-42BF-94B1-ED6A70C9FC23}" type="pres">
      <dgm:prSet presAssocID="{258277AB-1D59-44D9-A1A9-F7EA83DC3BCA}" presName="compNode" presStyleCnt="0"/>
      <dgm:spPr/>
    </dgm:pt>
    <dgm:pt modelId="{13F1FDC2-B94D-4551-AF89-E7EC4B2C7D84}" type="pres">
      <dgm:prSet presAssocID="{258277AB-1D59-44D9-A1A9-F7EA83DC3BCA}" presName="iconBgRect" presStyleLbl="bgShp" presStyleIdx="2" presStyleCnt="4"/>
      <dgm:spPr/>
    </dgm:pt>
    <dgm:pt modelId="{9546B160-4069-44FC-8275-387416261472}" type="pres">
      <dgm:prSet presAssocID="{258277AB-1D59-44D9-A1A9-F7EA83DC3BC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AD878FD5-88C5-4B23-ABA8-EF3C3F35BF51}" type="pres">
      <dgm:prSet presAssocID="{258277AB-1D59-44D9-A1A9-F7EA83DC3BCA}" presName="spaceRect" presStyleCnt="0"/>
      <dgm:spPr/>
    </dgm:pt>
    <dgm:pt modelId="{0FCA903E-0FE9-4EDA-962B-EE092C01AD30}" type="pres">
      <dgm:prSet presAssocID="{258277AB-1D59-44D9-A1A9-F7EA83DC3BCA}" presName="textRect" presStyleLbl="revTx" presStyleIdx="2" presStyleCnt="4">
        <dgm:presLayoutVars>
          <dgm:chMax val="1"/>
          <dgm:chPref val="1"/>
        </dgm:presLayoutVars>
      </dgm:prSet>
      <dgm:spPr/>
    </dgm:pt>
    <dgm:pt modelId="{AF1F3AA9-A74C-4D7E-A183-07CD855CCB46}" type="pres">
      <dgm:prSet presAssocID="{0037DF0E-5210-4A9F-864D-0F59F2DC7D0A}" presName="sibTrans" presStyleCnt="0"/>
      <dgm:spPr/>
    </dgm:pt>
    <dgm:pt modelId="{500F51BC-0C18-4F26-8F68-566FBC9664A5}" type="pres">
      <dgm:prSet presAssocID="{D1874FD6-46BC-4128-BCFA-D1CFD18688EF}" presName="compNode" presStyleCnt="0"/>
      <dgm:spPr/>
    </dgm:pt>
    <dgm:pt modelId="{B5975FC4-708E-4E36-80A5-BC034ED33188}" type="pres">
      <dgm:prSet presAssocID="{D1874FD6-46BC-4128-BCFA-D1CFD18688EF}" presName="iconBgRect" presStyleLbl="bgShp" presStyleIdx="3" presStyleCnt="4"/>
      <dgm:spPr/>
    </dgm:pt>
    <dgm:pt modelId="{1E6C1422-6D27-4A13-8054-D8A8E0EE5CA7}" type="pres">
      <dgm:prSet presAssocID="{D1874FD6-46BC-4128-BCFA-D1CFD18688E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20D72328-F05B-4512-87DD-CB8F24B7C5C0}" type="pres">
      <dgm:prSet presAssocID="{D1874FD6-46BC-4128-BCFA-D1CFD18688EF}" presName="spaceRect" presStyleCnt="0"/>
      <dgm:spPr/>
    </dgm:pt>
    <dgm:pt modelId="{80EDFB02-7A18-4439-9D1A-E116E8FD0C63}" type="pres">
      <dgm:prSet presAssocID="{D1874FD6-46BC-4128-BCFA-D1CFD18688E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C98DF52-B457-4CE3-AD50-E66393FB2BEA}" type="presOf" srcId="{258277AB-1D59-44D9-A1A9-F7EA83DC3BCA}" destId="{0FCA903E-0FE9-4EDA-962B-EE092C01AD30}" srcOrd="0" destOrd="0" presId="urn:microsoft.com/office/officeart/2018/5/layout/IconCircleLabelList"/>
    <dgm:cxn modelId="{7E3EAE53-83FC-4D76-B26C-19FAB6A38B62}" type="presOf" srcId="{AEFDE919-BADD-436F-9C4F-D1C71A2B1220}" destId="{5A798026-140B-4F1F-B6AD-EC554CA977DE}" srcOrd="0" destOrd="0" presId="urn:microsoft.com/office/officeart/2018/5/layout/IconCircleLabelList"/>
    <dgm:cxn modelId="{9DCE9455-DE93-46A2-BB62-39E0ABC20CF9}" type="presOf" srcId="{E423569F-C1EC-4543-889F-0A535B5B394D}" destId="{E0117203-66D4-48E5-9F58-49A30922A1C7}" srcOrd="0" destOrd="0" presId="urn:microsoft.com/office/officeart/2018/5/layout/IconCircleLabelList"/>
    <dgm:cxn modelId="{D588D586-9EA0-4766-B76B-D99A0E11A536}" srcId="{F1D607A3-B30D-4F30-BCE5-0A79CFBF5D72}" destId="{AEFDE919-BADD-436F-9C4F-D1C71A2B1220}" srcOrd="0" destOrd="0" parTransId="{41B620EA-50C3-49FA-A527-28DC28CE40FB}" sibTransId="{35143E40-AAF6-47A8-8DCC-E7E0FE94655C}"/>
    <dgm:cxn modelId="{57261EAA-0197-4370-A2E6-6AD2E44B0510}" type="presOf" srcId="{F1D607A3-B30D-4F30-BCE5-0A79CFBF5D72}" destId="{6C87A58B-B40D-44F4-B291-D5DE42017A45}" srcOrd="0" destOrd="0" presId="urn:microsoft.com/office/officeart/2018/5/layout/IconCircleLabelList"/>
    <dgm:cxn modelId="{579098B4-6AA1-433B-9027-F79E9B177C31}" type="presOf" srcId="{D1874FD6-46BC-4128-BCFA-D1CFD18688EF}" destId="{80EDFB02-7A18-4439-9D1A-E116E8FD0C63}" srcOrd="0" destOrd="0" presId="urn:microsoft.com/office/officeart/2018/5/layout/IconCircleLabelList"/>
    <dgm:cxn modelId="{105C4EBC-AA94-471F-A90F-4444A35A6D01}" srcId="{F1D607A3-B30D-4F30-BCE5-0A79CFBF5D72}" destId="{258277AB-1D59-44D9-A1A9-F7EA83DC3BCA}" srcOrd="2" destOrd="0" parTransId="{ADA47370-621B-40E3-83FB-0E884E3DCCCA}" sibTransId="{0037DF0E-5210-4A9F-864D-0F59F2DC7D0A}"/>
    <dgm:cxn modelId="{4CB19CFB-239A-45F1-AB55-D76E36956F38}" srcId="{F1D607A3-B30D-4F30-BCE5-0A79CFBF5D72}" destId="{D1874FD6-46BC-4128-BCFA-D1CFD18688EF}" srcOrd="3" destOrd="0" parTransId="{B88E7126-9C2B-436F-A15F-B751CCCA38E7}" sibTransId="{A1C7AA12-F345-4F8D-9C85-EE506699C1B8}"/>
    <dgm:cxn modelId="{C3E1DDFF-B364-46CF-9917-64B9A9C69CD6}" srcId="{F1D607A3-B30D-4F30-BCE5-0A79CFBF5D72}" destId="{E423569F-C1EC-4543-889F-0A535B5B394D}" srcOrd="1" destOrd="0" parTransId="{C00A5406-DBBB-4822-9324-45561CC991B1}" sibTransId="{D90B16D7-1844-4ABD-AFB2-EDA78DF419A0}"/>
    <dgm:cxn modelId="{6C3C1A86-B45D-4AFF-BBF8-FF19324FFB40}" type="presParOf" srcId="{6C87A58B-B40D-44F4-B291-D5DE42017A45}" destId="{2D1D9B0E-D21B-402C-8CA1-4C8405338D13}" srcOrd="0" destOrd="0" presId="urn:microsoft.com/office/officeart/2018/5/layout/IconCircleLabelList"/>
    <dgm:cxn modelId="{822C7FE1-6335-4B94-89C5-9E5FFF09C1C0}" type="presParOf" srcId="{2D1D9B0E-D21B-402C-8CA1-4C8405338D13}" destId="{2F440D7B-C3A2-4ACA-8BD8-883FAF241D8F}" srcOrd="0" destOrd="0" presId="urn:microsoft.com/office/officeart/2018/5/layout/IconCircleLabelList"/>
    <dgm:cxn modelId="{AD17EBB9-4D9F-42AC-8336-9836789C8B4C}" type="presParOf" srcId="{2D1D9B0E-D21B-402C-8CA1-4C8405338D13}" destId="{F8A93A4B-E72F-4073-B3A2-CF974ED6A2EA}" srcOrd="1" destOrd="0" presId="urn:microsoft.com/office/officeart/2018/5/layout/IconCircleLabelList"/>
    <dgm:cxn modelId="{65A8ECCB-BFDE-4064-8241-CB468E2C9103}" type="presParOf" srcId="{2D1D9B0E-D21B-402C-8CA1-4C8405338D13}" destId="{C8591308-361D-40ED-90D5-088D315016A0}" srcOrd="2" destOrd="0" presId="urn:microsoft.com/office/officeart/2018/5/layout/IconCircleLabelList"/>
    <dgm:cxn modelId="{EA3D570F-1201-4AD9-8D44-D4A8EB7BCC8E}" type="presParOf" srcId="{2D1D9B0E-D21B-402C-8CA1-4C8405338D13}" destId="{5A798026-140B-4F1F-B6AD-EC554CA977DE}" srcOrd="3" destOrd="0" presId="urn:microsoft.com/office/officeart/2018/5/layout/IconCircleLabelList"/>
    <dgm:cxn modelId="{2504870B-3B94-4440-978F-C513CFB28025}" type="presParOf" srcId="{6C87A58B-B40D-44F4-B291-D5DE42017A45}" destId="{108F4225-A1FE-4B6B-A787-66C6CEA18120}" srcOrd="1" destOrd="0" presId="urn:microsoft.com/office/officeart/2018/5/layout/IconCircleLabelList"/>
    <dgm:cxn modelId="{2A8C25F3-D937-4A16-BBA4-13DCE3A9E186}" type="presParOf" srcId="{6C87A58B-B40D-44F4-B291-D5DE42017A45}" destId="{3D0D9FFC-3404-4BDF-84A2-2B7BB36231D8}" srcOrd="2" destOrd="0" presId="urn:microsoft.com/office/officeart/2018/5/layout/IconCircleLabelList"/>
    <dgm:cxn modelId="{F13226A5-299D-4307-93D9-1E312C33F653}" type="presParOf" srcId="{3D0D9FFC-3404-4BDF-84A2-2B7BB36231D8}" destId="{714E555E-B619-4159-B2B6-5F4FFC21F865}" srcOrd="0" destOrd="0" presId="urn:microsoft.com/office/officeart/2018/5/layout/IconCircleLabelList"/>
    <dgm:cxn modelId="{93AE9825-2A64-4813-BD14-6FB985516D7E}" type="presParOf" srcId="{3D0D9FFC-3404-4BDF-84A2-2B7BB36231D8}" destId="{EBAA6561-02D8-4891-9A28-8CA9F02F2FED}" srcOrd="1" destOrd="0" presId="urn:microsoft.com/office/officeart/2018/5/layout/IconCircleLabelList"/>
    <dgm:cxn modelId="{CD7E8083-E317-4B21-A5DA-4283B656ECFA}" type="presParOf" srcId="{3D0D9FFC-3404-4BDF-84A2-2B7BB36231D8}" destId="{801A5D60-1E76-4672-8928-8B5665984922}" srcOrd="2" destOrd="0" presId="urn:microsoft.com/office/officeart/2018/5/layout/IconCircleLabelList"/>
    <dgm:cxn modelId="{0EE98A60-9B7C-4924-80EA-7716157B8EB9}" type="presParOf" srcId="{3D0D9FFC-3404-4BDF-84A2-2B7BB36231D8}" destId="{E0117203-66D4-48E5-9F58-49A30922A1C7}" srcOrd="3" destOrd="0" presId="urn:microsoft.com/office/officeart/2018/5/layout/IconCircleLabelList"/>
    <dgm:cxn modelId="{EDC22D8A-973C-452A-BC14-84AB965E1BF9}" type="presParOf" srcId="{6C87A58B-B40D-44F4-B291-D5DE42017A45}" destId="{78996FDF-CA1F-446F-BD3E-776830AC535C}" srcOrd="3" destOrd="0" presId="urn:microsoft.com/office/officeart/2018/5/layout/IconCircleLabelList"/>
    <dgm:cxn modelId="{9A3C1236-4F2F-4AA8-95E4-0A9FF9D8B496}" type="presParOf" srcId="{6C87A58B-B40D-44F4-B291-D5DE42017A45}" destId="{156D106E-0B8B-42BF-94B1-ED6A70C9FC23}" srcOrd="4" destOrd="0" presId="urn:microsoft.com/office/officeart/2018/5/layout/IconCircleLabelList"/>
    <dgm:cxn modelId="{B3FE69AB-7BA5-403C-93DA-EEE4300C8F2D}" type="presParOf" srcId="{156D106E-0B8B-42BF-94B1-ED6A70C9FC23}" destId="{13F1FDC2-B94D-4551-AF89-E7EC4B2C7D84}" srcOrd="0" destOrd="0" presId="urn:microsoft.com/office/officeart/2018/5/layout/IconCircleLabelList"/>
    <dgm:cxn modelId="{704CE536-CF10-4B9B-B434-978A970F4C68}" type="presParOf" srcId="{156D106E-0B8B-42BF-94B1-ED6A70C9FC23}" destId="{9546B160-4069-44FC-8275-387416261472}" srcOrd="1" destOrd="0" presId="urn:microsoft.com/office/officeart/2018/5/layout/IconCircleLabelList"/>
    <dgm:cxn modelId="{E2FA24D3-A06E-4867-8E48-4993438F8226}" type="presParOf" srcId="{156D106E-0B8B-42BF-94B1-ED6A70C9FC23}" destId="{AD878FD5-88C5-4B23-ABA8-EF3C3F35BF51}" srcOrd="2" destOrd="0" presId="urn:microsoft.com/office/officeart/2018/5/layout/IconCircleLabelList"/>
    <dgm:cxn modelId="{2B9010FD-82F9-45AB-8DFC-01AFB0361792}" type="presParOf" srcId="{156D106E-0B8B-42BF-94B1-ED6A70C9FC23}" destId="{0FCA903E-0FE9-4EDA-962B-EE092C01AD30}" srcOrd="3" destOrd="0" presId="urn:microsoft.com/office/officeart/2018/5/layout/IconCircleLabelList"/>
    <dgm:cxn modelId="{B3DD0793-9A98-4144-A2C8-A95686ACD7D6}" type="presParOf" srcId="{6C87A58B-B40D-44F4-B291-D5DE42017A45}" destId="{AF1F3AA9-A74C-4D7E-A183-07CD855CCB46}" srcOrd="5" destOrd="0" presId="urn:microsoft.com/office/officeart/2018/5/layout/IconCircleLabelList"/>
    <dgm:cxn modelId="{220BA3A2-1D30-4B7C-B056-1B603BAB0A3C}" type="presParOf" srcId="{6C87A58B-B40D-44F4-B291-D5DE42017A45}" destId="{500F51BC-0C18-4F26-8F68-566FBC9664A5}" srcOrd="6" destOrd="0" presId="urn:microsoft.com/office/officeart/2018/5/layout/IconCircleLabelList"/>
    <dgm:cxn modelId="{499999B6-7FFC-4E7B-A0CB-5B0D2EEA86F8}" type="presParOf" srcId="{500F51BC-0C18-4F26-8F68-566FBC9664A5}" destId="{B5975FC4-708E-4E36-80A5-BC034ED33188}" srcOrd="0" destOrd="0" presId="urn:microsoft.com/office/officeart/2018/5/layout/IconCircleLabelList"/>
    <dgm:cxn modelId="{456B335E-AD37-4218-9388-07F1F9CDF7C6}" type="presParOf" srcId="{500F51BC-0C18-4F26-8F68-566FBC9664A5}" destId="{1E6C1422-6D27-4A13-8054-D8A8E0EE5CA7}" srcOrd="1" destOrd="0" presId="urn:microsoft.com/office/officeart/2018/5/layout/IconCircleLabelList"/>
    <dgm:cxn modelId="{54CDBF5F-F92C-4BD0-A1DF-2E83FAA1F073}" type="presParOf" srcId="{500F51BC-0C18-4F26-8F68-566FBC9664A5}" destId="{20D72328-F05B-4512-87DD-CB8F24B7C5C0}" srcOrd="2" destOrd="0" presId="urn:microsoft.com/office/officeart/2018/5/layout/IconCircleLabelList"/>
    <dgm:cxn modelId="{0D700F9C-FCDF-4C5E-9DCA-6B40BD3019E4}" type="presParOf" srcId="{500F51BC-0C18-4F26-8F68-566FBC9664A5}" destId="{80EDFB02-7A18-4439-9D1A-E116E8FD0C6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7E2A9-0AAD-4459-8B76-CF301A2AA332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Context and purpose</a:t>
          </a:r>
        </a:p>
      </dsp:txBody>
      <dsp:txXfrm>
        <a:off x="3201" y="445489"/>
        <a:ext cx="2539866" cy="1523919"/>
      </dsp:txXfrm>
    </dsp:sp>
    <dsp:sp modelId="{AA6C3C31-E120-4AC8-A086-ABAF17F5C34D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Vision</a:t>
          </a:r>
        </a:p>
      </dsp:txBody>
      <dsp:txXfrm>
        <a:off x="2797054" y="445489"/>
        <a:ext cx="2539866" cy="1523919"/>
      </dsp:txXfrm>
    </dsp:sp>
    <dsp:sp modelId="{3327D2D5-3FA6-40AB-9AB7-29444A9C783D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Principles of Compact working </a:t>
          </a:r>
        </a:p>
      </dsp:txBody>
      <dsp:txXfrm>
        <a:off x="5590907" y="445489"/>
        <a:ext cx="2539866" cy="1523919"/>
      </dsp:txXfrm>
    </dsp:sp>
    <dsp:sp modelId="{2628C3A5-66A7-49E8-AC83-837ED54F496B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>
              <a:latin typeface="Aptos Display" panose="020F0302020204030204"/>
            </a:rPr>
            <a:t>Outcomes </a:t>
          </a:r>
          <a:endParaRPr lang="en-US" sz="2400" kern="1200"/>
        </a:p>
      </dsp:txBody>
      <dsp:txXfrm>
        <a:off x="8384760" y="445489"/>
        <a:ext cx="2539866" cy="1523919"/>
      </dsp:txXfrm>
    </dsp:sp>
    <dsp:sp modelId="{FD6A0DA2-CE79-4C2B-880D-AB9F4179AC76}">
      <dsp:nvSpPr>
        <dsp:cNvPr id="0" name=""/>
        <dsp:cNvSpPr/>
      </dsp:nvSpPr>
      <dsp:spPr>
        <a:xfrm>
          <a:off x="1400128" y="2223395"/>
          <a:ext cx="2539866" cy="1523919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>
              <a:latin typeface="Aptos Display" panose="020F0302020204030204"/>
            </a:rPr>
            <a:t>Commitments </a:t>
          </a:r>
          <a:endParaRPr lang="en-US" sz="2400" kern="1200"/>
        </a:p>
      </dsp:txBody>
      <dsp:txXfrm>
        <a:off x="1400128" y="2223395"/>
        <a:ext cx="2539866" cy="1523919"/>
      </dsp:txXfrm>
    </dsp:sp>
    <dsp:sp modelId="{132904BC-C92D-4245-A6C9-22490B8DC80B}">
      <dsp:nvSpPr>
        <dsp:cNvPr id="0" name=""/>
        <dsp:cNvSpPr/>
      </dsp:nvSpPr>
      <dsp:spPr>
        <a:xfrm>
          <a:off x="4193981" y="2223395"/>
          <a:ext cx="2539866" cy="1523919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Governance and accountability</a:t>
          </a:r>
        </a:p>
      </dsp:txBody>
      <dsp:txXfrm>
        <a:off x="4193981" y="2223395"/>
        <a:ext cx="2539866" cy="1523919"/>
      </dsp:txXfrm>
    </dsp:sp>
    <dsp:sp modelId="{5589D8D2-6B7F-4263-A4CD-087482EB4394}">
      <dsp:nvSpPr>
        <dsp:cNvPr id="0" name=""/>
        <dsp:cNvSpPr/>
      </dsp:nvSpPr>
      <dsp:spPr>
        <a:xfrm>
          <a:off x="6987834" y="2223395"/>
          <a:ext cx="2539866" cy="1523919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Review process</a:t>
          </a:r>
        </a:p>
      </dsp:txBody>
      <dsp:txXfrm>
        <a:off x="6987834" y="2223395"/>
        <a:ext cx="2539866" cy="1523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40D7B-C3A2-4ACA-8BD8-883FAF241D8F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A93A4B-E72F-4073-B3A2-CF974ED6A2EA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98026-140B-4F1F-B6AD-EC554CA977DE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Recognition and respect</a:t>
          </a:r>
        </a:p>
      </dsp:txBody>
      <dsp:txXfrm>
        <a:off x="100682" y="2684598"/>
        <a:ext cx="2370489" cy="720000"/>
      </dsp:txXfrm>
    </dsp:sp>
    <dsp:sp modelId="{714E555E-B619-4159-B2B6-5F4FFC21F865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A6561-02D8-4891-9A28-8CA9F02F2FED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17203-66D4-48E5-9F58-49A30922A1C7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Partnership</a:t>
          </a:r>
        </a:p>
      </dsp:txBody>
      <dsp:txXfrm>
        <a:off x="2886007" y="2684598"/>
        <a:ext cx="2370489" cy="720000"/>
      </dsp:txXfrm>
    </dsp:sp>
    <dsp:sp modelId="{13F1FDC2-B94D-4551-AF89-E7EC4B2C7D84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46B160-4069-44FC-8275-387416261472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CA903E-0FE9-4EDA-962B-EE092C01AD30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>
              <a:latin typeface="Aptos Display" panose="020F0302020204030204"/>
            </a:rPr>
            <a:t>Participation, Representation</a:t>
          </a:r>
          <a:r>
            <a:rPr lang="en-US" sz="1700" kern="1200"/>
            <a:t> and consultation</a:t>
          </a:r>
        </a:p>
      </dsp:txBody>
      <dsp:txXfrm>
        <a:off x="5671332" y="2684598"/>
        <a:ext cx="2370489" cy="720000"/>
      </dsp:txXfrm>
    </dsp:sp>
    <dsp:sp modelId="{B5975FC4-708E-4E36-80A5-BC034ED33188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C1422-6D27-4A13-8054-D8A8E0EE5CA7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FB02-7A18-4439-9D1A-E116E8FD0C63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Sustainability and Funding</a:t>
          </a:r>
        </a:p>
      </dsp:txBody>
      <dsp:txXfrm>
        <a:off x="8456657" y="2684598"/>
        <a:ext cx="237048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Development of</a:t>
            </a:r>
            <a:br>
              <a:rPr lang="en-US"/>
            </a:br>
            <a:r>
              <a:rPr lang="en-US"/>
              <a:t>Kingston Compact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4316" y="4390775"/>
            <a:ext cx="9144000" cy="1655762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Logo: Visit the www.kingston.gov.uk home page">
            <a:extLst>
              <a:ext uri="{FF2B5EF4-FFF2-40B4-BE49-F238E27FC236}">
                <a16:creationId xmlns:a16="http://schemas.microsoft.com/office/drawing/2014/main" id="{B5EC074D-B795-E7E7-DB7E-6B535D3C9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6390" y="4593380"/>
            <a:ext cx="1053377" cy="1253974"/>
          </a:xfrm>
          <a:prstGeom prst="rect">
            <a:avLst/>
          </a:prstGeom>
        </p:spPr>
      </p:pic>
      <p:pic>
        <p:nvPicPr>
          <p:cNvPr id="5" name="Picture 4" descr="A orange sign with white text&#10;&#10;Description automatically generated">
            <a:extLst>
              <a:ext uri="{FF2B5EF4-FFF2-40B4-BE49-F238E27FC236}">
                <a16:creationId xmlns:a16="http://schemas.microsoft.com/office/drawing/2014/main" id="{E4CFE786-0A5E-B3F5-46B4-8ACC6F2B5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9317" y="4881563"/>
            <a:ext cx="1540402" cy="704111"/>
          </a:xfrm>
          <a:prstGeom prst="rect">
            <a:avLst/>
          </a:prstGeom>
        </p:spPr>
      </p:pic>
      <p:pic>
        <p:nvPicPr>
          <p:cNvPr id="6" name="Picture 5" descr="A logo for a charity&#10;&#10;Description automatically generated">
            <a:extLst>
              <a:ext uri="{FF2B5EF4-FFF2-40B4-BE49-F238E27FC236}">
                <a16:creationId xmlns:a16="http://schemas.microsoft.com/office/drawing/2014/main" id="{07B1F572-1198-EFF3-E5A8-8C27F89F09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4171" y="4387229"/>
            <a:ext cx="1671983" cy="1663054"/>
          </a:xfrm>
          <a:prstGeom prst="rect">
            <a:avLst/>
          </a:prstGeom>
        </p:spPr>
      </p:pic>
      <p:pic>
        <p:nvPicPr>
          <p:cNvPr id="7" name="Graphic 6" descr="South West London ICS logo">
            <a:extLst>
              <a:ext uri="{FF2B5EF4-FFF2-40B4-BE49-F238E27FC236}">
                <a16:creationId xmlns:a16="http://schemas.microsoft.com/office/drawing/2014/main" id="{6355FAF7-F4A1-CC30-61FC-FFFAC93A3A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89718" y="4595478"/>
            <a:ext cx="2143460" cy="110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F14B6F-62E1-4C33-EAC3-525767418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Next steps </a:t>
            </a:r>
            <a:br>
              <a:rPr lang="en-US"/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DF461-3D76-032F-25A8-DB517E275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endParaRPr lang="en-US" sz="2200"/>
          </a:p>
          <a:p>
            <a:endParaRPr lang="en-US" sz="2200"/>
          </a:p>
          <a:p>
            <a:endParaRPr lang="en-US" sz="2200"/>
          </a:p>
          <a:p>
            <a:r>
              <a:rPr lang="en-US" sz="2200"/>
              <a:t>Comments on the first draft sent to the WG with the deadline of 18 February</a:t>
            </a:r>
          </a:p>
          <a:p>
            <a:r>
              <a:rPr lang="en-US" sz="2200"/>
              <a:t>Further drafting of content (including dispute resolution) by Lev Pedro  </a:t>
            </a:r>
          </a:p>
          <a:p>
            <a:r>
              <a:rPr lang="en-US" sz="2200"/>
              <a:t>3 March: second draft circulated to Working Group</a:t>
            </a:r>
          </a:p>
          <a:p>
            <a:r>
              <a:rPr lang="en-US" sz="2200"/>
              <a:t>27 March: final refinement workshop (core of working group online)</a:t>
            </a:r>
          </a:p>
          <a:p>
            <a:r>
              <a:rPr lang="en-US" sz="2200"/>
              <a:t>Early April – final draft to KVA for sign-off</a:t>
            </a:r>
          </a:p>
          <a:p>
            <a:r>
              <a:rPr lang="en-US" sz="2200"/>
              <a:t>Mid-April – final draft sent to Kingston Partnership Board for approval</a:t>
            </a:r>
          </a:p>
          <a:p>
            <a:r>
              <a:rPr lang="en-US" sz="2200"/>
              <a:t>24 April – Kingston Partnership Board meeting presentation and sign off </a:t>
            </a:r>
          </a:p>
          <a:p>
            <a:endParaRPr lang="en-US" sz="2200"/>
          </a:p>
          <a:p>
            <a:endParaRPr lang="en-US" sz="2200"/>
          </a:p>
          <a:p>
            <a:endParaRPr lang="en-US" sz="2200"/>
          </a:p>
          <a:p>
            <a:endParaRPr lang="en-US" sz="2200"/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82219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63B06B-11B5-9B66-FD4E-4F2902A48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Where we are now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241A0-33AD-60C7-9026-B8F4DA2E6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23 October 2024: workshop at VCSE Sector Forum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Exploring purpose, governance arrangements and key principles; setting up cross-sector working group</a:t>
            </a:r>
          </a:p>
          <a:p>
            <a:r>
              <a:rPr lang="en-US"/>
              <a:t>10 December: working group session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Developing sections; indicating ways of working and commitments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Timeline extended </a:t>
            </a:r>
          </a:p>
          <a:p>
            <a:r>
              <a:rPr lang="en-US"/>
              <a:t>Early February: first draft sent to the WG </a:t>
            </a:r>
          </a:p>
          <a:p>
            <a:r>
              <a:rPr lang="en-US"/>
              <a:t>12 February 2025: wider engagement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9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F1480A-258C-026B-67E1-F8C8165E5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What's in the draft?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6C081346-872F-2A72-D88D-FCABF16AA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926765"/>
              </p:ext>
            </p:extLst>
          </p:nvPr>
        </p:nvGraphicFramePr>
        <p:xfrm>
          <a:off x="488697" y="2009006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82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22C6A8-5600-DC1F-3515-178B39F6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Vision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BD9C8-1F57-B4BB-0569-EEC126557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i="1"/>
          </a:p>
          <a:p>
            <a:pPr marL="0" indent="0">
              <a:buNone/>
            </a:pPr>
            <a:r>
              <a:rPr lang="en-US" i="1"/>
              <a:t>"Together, Kingston's public bodies and the VCSE sector envision a borough where everyone can thrive in a fair, inclusive, and supportive community to improve the lives of all, particularly the most vulnerable"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3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55E940-204D-1454-D53F-5FAB6E74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Outcomes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47A61F-47BC-9A0A-4719-D812AADC70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40283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2289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3B0E17-41FF-967A-55DD-0D7669CF5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sz="4100"/>
              <a:t>Outcome 1: Recognition and Respect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38566-9E36-9D04-36E9-9B50D6E1D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The VCSE sector is </a:t>
            </a:r>
            <a:r>
              <a:rPr lang="en-US" err="1"/>
              <a:t>recognised</a:t>
            </a:r>
            <a:r>
              <a:rPr lang="en-US"/>
              <a:t> for the valuable and unique contribution that it makes t the economic, environmental and social development of Kingston, and to reducing inequity.  The respect is demonstrated by informed understanding of the sector's contribution to joint goals.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2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1E193-3E67-6F84-5A3D-1812A0D9E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861" y="365125"/>
            <a:ext cx="5823828" cy="1339170"/>
          </a:xfrm>
        </p:spPr>
        <p:txBody>
          <a:bodyPr>
            <a:normAutofit/>
          </a:bodyPr>
          <a:lstStyle/>
          <a:p>
            <a:r>
              <a:rPr lang="en-US"/>
              <a:t>Outcome 2:  Partnership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CC15B-684D-E541-E7B3-883A7A73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Effective partnership working across sectors ensures that resources and data are used effectively, value for money is achieved, service delivery is effective and inequity is reduced.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0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3356C-BAD5-14D0-DC13-2537C2F77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sz="3100"/>
              <a:t>Outcome 3: Participation, Representation and Consultation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2C310-74CD-EB79-2F4A-D7B0178D2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The people and communities of Kingston are heard, equipped and enabled to make a difference in decisions that affect them.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3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30570-1CA1-E088-0CA4-23439BB5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sz="3600"/>
              <a:t>Outcome</a:t>
            </a:r>
            <a:r>
              <a:rPr lang="en-US" sz="3700"/>
              <a:t> 4: Sustainability and Funding</a:t>
            </a:r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A3B2F-F3AB-D416-E916-1CB2CAB3D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Activities and services address and </a:t>
            </a:r>
            <a:r>
              <a:rPr lang="en-US" err="1"/>
              <a:t>prioritise</a:t>
            </a:r>
            <a:r>
              <a:rPr lang="en-US"/>
              <a:t> need, support communities and reduce inequities; and are supported through efficient and effective funding processes.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1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f10ad9-b124-4897-9cdd-b07d56cb871f">
      <Terms xmlns="http://schemas.microsoft.com/office/infopath/2007/PartnerControls"/>
    </lcf76f155ced4ddcb4097134ff3c332f>
    <TaxCatchAll xmlns="dbc71595-4aed-431b-a74a-5a468806cdf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5BAC02DB0F8C4B9819041556AD63B3" ma:contentTypeVersion="17" ma:contentTypeDescription="Create a new document." ma:contentTypeScope="" ma:versionID="b5124127a9cebd6b5240c13ec0384893">
  <xsd:schema xmlns:xsd="http://www.w3.org/2001/XMLSchema" xmlns:xs="http://www.w3.org/2001/XMLSchema" xmlns:p="http://schemas.microsoft.com/office/2006/metadata/properties" xmlns:ns2="64f10ad9-b124-4897-9cdd-b07d56cb871f" xmlns:ns3="dbc71595-4aed-431b-a74a-5a468806cdf5" targetNamespace="http://schemas.microsoft.com/office/2006/metadata/properties" ma:root="true" ma:fieldsID="273281424ade80ddaddafb59b60ea991" ns2:_="" ns3:_="">
    <xsd:import namespace="64f10ad9-b124-4897-9cdd-b07d56cb871f"/>
    <xsd:import namespace="dbc71595-4aed-431b-a74a-5a468806cd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f10ad9-b124-4897-9cdd-b07d56cb87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6c5f2c2-09aa-4925-8f3e-4531c5e88a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71595-4aed-431b-a74a-5a468806cdf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ecfb0c0-25c6-4d90-a468-1f31e28d8006}" ma:internalName="TaxCatchAll" ma:showField="CatchAllData" ma:web="dbc71595-4aed-431b-a74a-5a468806cd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280570-A89D-4CFA-8AA5-B36A372CC48D}">
  <ds:schemaRefs>
    <ds:schemaRef ds:uri="64f10ad9-b124-4897-9cdd-b07d56cb871f"/>
    <ds:schemaRef ds:uri="dbc71595-4aed-431b-a74a-5a468806cdf5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3C3D6DE-39E5-4336-9E51-87EE034365D3}">
  <ds:schemaRefs>
    <ds:schemaRef ds:uri="64f10ad9-b124-4897-9cdd-b07d56cb871f"/>
    <ds:schemaRef ds:uri="dbc71595-4aed-431b-a74a-5a468806cd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383179A-6D3C-4E0E-8C00-9EA2BE463E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363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Courier New</vt:lpstr>
      <vt:lpstr>office theme</vt:lpstr>
      <vt:lpstr>Development of Kingston Compact</vt:lpstr>
      <vt:lpstr>Where we are now</vt:lpstr>
      <vt:lpstr>What's in the draft?</vt:lpstr>
      <vt:lpstr>Vision</vt:lpstr>
      <vt:lpstr>Outcomes</vt:lpstr>
      <vt:lpstr>Outcome 1: Recognition and Respect</vt:lpstr>
      <vt:lpstr>Outcome 2:  Partnership</vt:lpstr>
      <vt:lpstr>Outcome 3: Participation, Representation and Consultation</vt:lpstr>
      <vt:lpstr>Outcome 4: Sustainability and Funding</vt:lpstr>
      <vt:lpstr>Next steps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Wheal</dc:creator>
  <cp:lastModifiedBy>Camilla Wheal</cp:lastModifiedBy>
  <cp:revision>2</cp:revision>
  <dcterms:created xsi:type="dcterms:W3CDTF">2025-02-05T14:09:31Z</dcterms:created>
  <dcterms:modified xsi:type="dcterms:W3CDTF">2025-02-11T13:07:17Z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0x010100845BAC02DB0F8C4B9819041556AD63B3</vt:lpwstr>
  </property>
  <property fmtid="{D5CDD505-2E9C-101B-9397-08002B2CF9AE}" pid="3" name="MediaServiceImageTags">
    <vt:lpwstr/>
  </property>
</Properties>
</file>