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Wheal" userId="346764f5-9897-4706-8652-5e6e8b741e4a" providerId="ADAL" clId="{CE4595B4-6424-4E39-898C-0EBD36FE59B2}"/>
    <pc:docChg chg="modSld">
      <pc:chgData name="Camilla Wheal" userId="346764f5-9897-4706-8652-5e6e8b741e4a" providerId="ADAL" clId="{CE4595B4-6424-4E39-898C-0EBD36FE59B2}" dt="2024-04-17T05:53:49.556" v="17" actId="20577"/>
      <pc:docMkLst>
        <pc:docMk/>
      </pc:docMkLst>
      <pc:sldChg chg="modSp mod">
        <pc:chgData name="Camilla Wheal" userId="346764f5-9897-4706-8652-5e6e8b741e4a" providerId="ADAL" clId="{CE4595B4-6424-4E39-898C-0EBD36FE59B2}" dt="2024-04-17T05:53:49.556" v="17" actId="20577"/>
        <pc:sldMkLst>
          <pc:docMk/>
          <pc:sldMk cId="3691962501" sldId="256"/>
        </pc:sldMkLst>
        <pc:spChg chg="mod">
          <ac:chgData name="Camilla Wheal" userId="346764f5-9897-4706-8652-5e6e8b741e4a" providerId="ADAL" clId="{CE4595B4-6424-4E39-898C-0EBD36FE59B2}" dt="2024-04-17T05:53:49.556" v="17" actId="20577"/>
          <ac:spMkLst>
            <pc:docMk/>
            <pc:sldMk cId="3691962501" sldId="256"/>
            <ac:spMk id="2" creationId="{F76BD9B9-4E48-1EAD-52C3-7C51A70A18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F221F-E2E3-E7A8-CFE4-8059DEA3FE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D5D34-B568-142D-6229-BEA19395B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A345D-B2D5-1677-8F92-48CE32034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D65D3-25DD-96F7-7209-C0A70436D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6531C-7B60-0306-9794-BEC01509B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47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F3B1-59A6-55DC-2743-972126EED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29749-1CD8-7B28-73EC-4C42AE2EE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56C53-EDDC-119F-1FEA-9BB604E1C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A1A2F-B8F6-53FF-E078-5EFB0B35C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2CF48-2C39-FDC9-6FFA-91AE05C43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6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433E1E-9767-ED33-1AC1-90EFFD8C92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1CBAA5-F21F-0ED7-DBFA-1A6C65AE1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11C56-F191-C8F7-E099-D5F6702D1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82DD5-2E4C-7332-3727-D9E4BA260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AD467-90E2-4E9A-24EA-90DB7DE4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25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17586-6979-3CA1-D0B0-6EA877316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F12D8-F8B1-BBC5-D57E-493D078B6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5271B-7AE7-A87D-5C05-CA8CF3A4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28288-43AA-2959-180A-4F15F8DC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FC09F-096E-CC23-BDBA-5392CBF1B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78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91232-630C-1443-FA3B-30EF974E1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F9E89-FE16-DB39-1B7A-216B77079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65B9B-8ED3-A122-E0C0-1D95520E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F49B7-346D-8FB4-92C3-52458203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6EB68-C8B6-A2E3-9C07-ADB59266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409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4385A-776D-1EE9-0894-25DE6C153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15FFE-BD06-C491-589C-4A343CA2D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B00E8E-E92F-EB6C-B6CE-36334D116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61681-57EA-C927-C7D7-7AC075B5E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FF342B-FE8C-A8E8-CEF0-E2FCD0D1B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3E6CD-8B75-FB18-17B7-C61C648E9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61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33E7-5E68-B178-6648-ECAA6340D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30E1-BB03-7FC5-4468-A55FC349A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4BE3C-0CFB-CFB5-AB09-45A020DBC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3DF8F3-9616-43E8-8428-BA1C9FDB56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544F31-44F2-2E25-B9F2-1D95A1B58E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14160E-1298-0775-5EAB-FCBEFEE6C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BEE672-C2BD-2861-7929-1AE027D3C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3A67E1-5118-5B9D-6205-563D62EB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2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A9EF0-3905-01EF-90D2-CDAF05541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D30C13-F14F-7BA9-48BF-4606159A4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78416E-97B6-7DD1-4266-220391A9A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82AE21-3F82-E193-93C8-1083746CA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967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AB0067-334C-3FD1-DCE6-EADECB2C6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175B0A-5109-7217-7699-5EFB5C6B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8ACE0-DE21-33E5-0B94-0A86010EE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37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63014-1696-A93B-E85B-5C178E047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4A11C-9F1D-1BBC-A12E-58100F4E9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A1590A-BFC6-A355-1849-3E2A27A68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06C52-E225-B379-BE12-51149C3B7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E0122-A6DC-FFF2-8232-F4C9B0144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CD373-EC58-7336-05F1-16F7747F1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21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5FDEC-8B44-C285-5B33-A798ECB42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17E4FA-08E4-2972-0947-4AA4052763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5372EF-6CEE-082D-5363-C13278FCC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EFEE50-2236-8842-634B-1FB18C0B8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7213B-65EB-C90D-3DF1-A30C3509D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D6EF2-B4EE-9A70-08AD-F699ED2DE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779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65D414-B5FD-454D-643E-E35C03F9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05B02-568D-A225-3CA5-135B630B7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0A02A-485E-5A61-5B71-411686162C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F28A-7DFF-4CB8-81E2-E5F539BE1D7B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973F5-E09F-37F2-B26F-BAAFF2C785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65984-4CA7-2F78-8CBC-B6A3636B5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A392B-86A0-40BF-A95C-61950AF850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85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BD9B9-4E48-1EAD-52C3-7C51A70A1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780" y="741362"/>
            <a:ext cx="10378440" cy="2072859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Arial"/>
                <a:cs typeface="Arial"/>
              </a:rPr>
              <a:t>Welcome to the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latin typeface="Arial"/>
                <a:cs typeface="Arial"/>
              </a:rPr>
              <a:t>Health and Wellbeing Network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900">
                <a:latin typeface="Arial"/>
                <a:cs typeface="Arial"/>
              </a:rPr>
              <a:t>17 April </a:t>
            </a:r>
            <a:r>
              <a:rPr lang="en-GB" sz="4900" dirty="0">
                <a:latin typeface="Arial"/>
                <a:cs typeface="Arial"/>
              </a:rPr>
              <a:t>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8061E4-3746-1FBB-51DF-FF6B4736A240}"/>
              </a:ext>
            </a:extLst>
          </p:cNvPr>
          <p:cNvSpPr txBox="1"/>
          <p:nvPr/>
        </p:nvSpPr>
        <p:spPr>
          <a:xfrm>
            <a:off x="906780" y="2814221"/>
            <a:ext cx="9062843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sz="2400" b="1" dirty="0"/>
              <a:t>Wi-fi: </a:t>
            </a:r>
            <a:r>
              <a:rPr lang="en-GB" sz="2400" b="1" dirty="0" err="1"/>
              <a:t>kingsgate</a:t>
            </a:r>
            <a:r>
              <a:rPr lang="en-GB" sz="2400" b="1" dirty="0"/>
              <a:t> guest </a:t>
            </a:r>
          </a:p>
          <a:p>
            <a:r>
              <a:rPr lang="en-GB" sz="2400" b="1" dirty="0"/>
              <a:t>Password: Kingsgate</a:t>
            </a:r>
          </a:p>
          <a:p>
            <a:endParaRPr lang="en-GB" dirty="0"/>
          </a:p>
          <a:p>
            <a:endParaRPr lang="en-GB" dirty="0"/>
          </a:p>
          <a:p>
            <a:r>
              <a:rPr lang="en-GB" b="1" dirty="0"/>
              <a:t>KVA Twitter: @KingstonVA</a:t>
            </a:r>
          </a:p>
          <a:p>
            <a:r>
              <a:rPr lang="en-GB" b="1" dirty="0"/>
              <a:t>Our website: kva.org.uk</a:t>
            </a:r>
          </a:p>
          <a:p>
            <a:endParaRPr lang="en-GB" b="1" dirty="0"/>
          </a:p>
          <a:p>
            <a:r>
              <a:rPr lang="en-GB" b="1" dirty="0"/>
              <a:t>You can also find us on Facebook and LinkedIn as Kingston Voluntary Action</a:t>
            </a:r>
          </a:p>
          <a:p>
            <a:endParaRPr lang="en-GB" dirty="0"/>
          </a:p>
          <a:p>
            <a:r>
              <a:rPr lang="en-GB" i="1" dirty="0"/>
              <a:t>We are capturing parts of this event by taking photos for KVA Communications purposes. If you do </a:t>
            </a:r>
            <a:r>
              <a:rPr lang="en-GB" b="1" i="1" dirty="0"/>
              <a:t>not</a:t>
            </a:r>
            <a:r>
              <a:rPr lang="en-GB" i="1" dirty="0"/>
              <a:t> wish to feature in any photos taken by KVA, please let KVA Communications Manager, Camilla, know. Thank you.</a:t>
            </a: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BADBF4C-C20C-C42B-8D7A-7D28443048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0948" y="3703320"/>
            <a:ext cx="2257404" cy="225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962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6B36C1F9F0ED4380110010BD68DD27" ma:contentTypeVersion="16" ma:contentTypeDescription="Create a new document." ma:contentTypeScope="" ma:versionID="00e7817fd44960ae1e74967aba3d6407">
  <xsd:schema xmlns:xsd="http://www.w3.org/2001/XMLSchema" xmlns:xs="http://www.w3.org/2001/XMLSchema" xmlns:p="http://schemas.microsoft.com/office/2006/metadata/properties" xmlns:ns2="4520aca0-c040-4e7c-8925-f9894a8c167f" xmlns:ns3="33e64dad-92f2-4c3d-b8e6-7f8c8a2530d4" targetNamespace="http://schemas.microsoft.com/office/2006/metadata/properties" ma:root="true" ma:fieldsID="c5398f81b9f6c6b84ecac2bbfd5dab8d" ns2:_="" ns3:_="">
    <xsd:import namespace="4520aca0-c040-4e7c-8925-f9894a8c167f"/>
    <xsd:import namespace="33e64dad-92f2-4c3d-b8e6-7f8c8a2530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20aca0-c040-4e7c-8925-f9894a8c16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6c5f2c2-09aa-4925-8f3e-4531c5e88a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e64dad-92f2-4c3d-b8e6-7f8c8a2530d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edeec0f8-0379-4878-bc47-59d5cde54f89}" ma:internalName="TaxCatchAll" ma:showField="CatchAllData" ma:web="33e64dad-92f2-4c3d-b8e6-7f8c8a2530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e64dad-92f2-4c3d-b8e6-7f8c8a2530d4" xsi:nil="true"/>
    <lcf76f155ced4ddcb4097134ff3c332f xmlns="4520aca0-c040-4e7c-8925-f9894a8c16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7B4A014-5E79-4887-9CBF-ACF9813CBD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46F9EC-1F13-4C71-A491-C89E4F843F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20aca0-c040-4e7c-8925-f9894a8c167f"/>
    <ds:schemaRef ds:uri="33e64dad-92f2-4c3d-b8e6-7f8c8a2530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244C9E-258F-4617-A7BF-A0CDEBBD6C20}">
  <ds:schemaRefs>
    <ds:schemaRef ds:uri="http://schemas.microsoft.com/office/2006/metadata/properties"/>
    <ds:schemaRef ds:uri="http://schemas.microsoft.com/office/infopath/2007/PartnerControls"/>
    <ds:schemaRef ds:uri="33e64dad-92f2-4c3d-b8e6-7f8c8a2530d4"/>
    <ds:schemaRef ds:uri="4520aca0-c040-4e7c-8925-f9894a8c167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Welcome to the Health and Wellbeing Network 17 April 2024</vt:lpstr>
    </vt:vector>
  </TitlesOfParts>
  <Company>Kingston Voluntary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Kingston VCSE Sector Forum 3 May 2023</dc:title>
  <dc:creator>Camilla Wheal</dc:creator>
  <cp:lastModifiedBy>Camilla Wheal</cp:lastModifiedBy>
  <cp:revision>6</cp:revision>
  <dcterms:created xsi:type="dcterms:W3CDTF">2023-05-02T21:12:00Z</dcterms:created>
  <dcterms:modified xsi:type="dcterms:W3CDTF">2024-04-17T05:53:54Z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0x010100406B36C1F9F0ED4380110010BD68DD27</vt:lpwstr>
  </property>
</Properties>
</file>