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0"/>
  </p:notesMasterIdLst>
  <p:sldIdLst>
    <p:sldId id="282" r:id="rId2"/>
    <p:sldId id="283" r:id="rId3"/>
    <p:sldId id="279" r:id="rId4"/>
    <p:sldId id="284" r:id="rId5"/>
    <p:sldId id="286" r:id="rId6"/>
    <p:sldId id="272" r:id="rId7"/>
    <p:sldId id="288" r:id="rId8"/>
    <p:sldId id="290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706ED0-D7F0-48C5-B6A6-30ED4B8F0B7E}" v="3" dt="2025-04-29T12:14:36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Idris" userId="db9d3d5e-8e08-4684-bb81-3c4fda9def1f" providerId="ADAL" clId="{DF706ED0-D7F0-48C5-B6A6-30ED4B8F0B7E}"/>
    <pc:docChg chg="addSld delSld modSld sldOrd">
      <pc:chgData name="Emma Idris" userId="db9d3d5e-8e08-4684-bb81-3c4fda9def1f" providerId="ADAL" clId="{DF706ED0-D7F0-48C5-B6A6-30ED4B8F0B7E}" dt="2025-04-29T12:15:07.625" v="9"/>
      <pc:docMkLst>
        <pc:docMk/>
      </pc:docMkLst>
      <pc:sldChg chg="ord">
        <pc:chgData name="Emma Idris" userId="db9d3d5e-8e08-4684-bb81-3c4fda9def1f" providerId="ADAL" clId="{DF706ED0-D7F0-48C5-B6A6-30ED4B8F0B7E}" dt="2025-04-29T12:15:07.625" v="9"/>
        <pc:sldMkLst>
          <pc:docMk/>
          <pc:sldMk cId="2542937903" sldId="279"/>
        </pc:sldMkLst>
      </pc:sldChg>
      <pc:sldChg chg="addSp modSp mod">
        <pc:chgData name="Emma Idris" userId="db9d3d5e-8e08-4684-bb81-3c4fda9def1f" providerId="ADAL" clId="{DF706ED0-D7F0-48C5-B6A6-30ED4B8F0B7E}" dt="2025-04-29T12:14:43.452" v="5" actId="1076"/>
        <pc:sldMkLst>
          <pc:docMk/>
          <pc:sldMk cId="229449894" sldId="282"/>
        </pc:sldMkLst>
        <pc:spChg chg="add mod">
          <ac:chgData name="Emma Idris" userId="db9d3d5e-8e08-4684-bb81-3c4fda9def1f" providerId="ADAL" clId="{DF706ED0-D7F0-48C5-B6A6-30ED4B8F0B7E}" dt="2025-04-29T12:14:43.452" v="5" actId="1076"/>
          <ac:spMkLst>
            <pc:docMk/>
            <pc:sldMk cId="229449894" sldId="282"/>
            <ac:spMk id="2" creationId="{7CE9E775-12C0-695A-53E8-A0B76A589A4A}"/>
          </ac:spMkLst>
        </pc:spChg>
      </pc:sldChg>
      <pc:sldChg chg="ord">
        <pc:chgData name="Emma Idris" userId="db9d3d5e-8e08-4684-bb81-3c4fda9def1f" providerId="ADAL" clId="{DF706ED0-D7F0-48C5-B6A6-30ED4B8F0B7E}" dt="2025-04-29T12:15:03.947" v="7"/>
        <pc:sldMkLst>
          <pc:docMk/>
          <pc:sldMk cId="4080373968" sldId="283"/>
        </pc:sldMkLst>
      </pc:sldChg>
      <pc:sldChg chg="addSp delSp add del setBg delDesignElem">
        <pc:chgData name="Emma Idris" userId="db9d3d5e-8e08-4684-bb81-3c4fda9def1f" providerId="ADAL" clId="{DF706ED0-D7F0-48C5-B6A6-30ED4B8F0B7E}" dt="2025-04-29T12:14:10.286" v="2"/>
        <pc:sldMkLst>
          <pc:docMk/>
          <pc:sldMk cId="1380949907" sldId="291"/>
        </pc:sldMkLst>
        <pc:spChg chg="add del">
          <ac:chgData name="Emma Idris" userId="db9d3d5e-8e08-4684-bb81-3c4fda9def1f" providerId="ADAL" clId="{DF706ED0-D7F0-48C5-B6A6-30ED4B8F0B7E}" dt="2025-04-29T12:14:10.286" v="2"/>
          <ac:spMkLst>
            <pc:docMk/>
            <pc:sldMk cId="1380949907" sldId="291"/>
            <ac:spMk id="21" creationId="{5A1B47C8-47A0-4A88-8830-6DEA3B5DE392}"/>
          </ac:spMkLst>
        </pc:spChg>
        <pc:spChg chg="add del">
          <ac:chgData name="Emma Idris" userId="db9d3d5e-8e08-4684-bb81-3c4fda9def1f" providerId="ADAL" clId="{DF706ED0-D7F0-48C5-B6A6-30ED4B8F0B7E}" dt="2025-04-29T12:14:10.286" v="2"/>
          <ac:spMkLst>
            <pc:docMk/>
            <pc:sldMk cId="1380949907" sldId="291"/>
            <ac:spMk id="23" creationId="{984BBFDD-E720-4805-A9C8-129FBBF6DD70}"/>
          </ac:spMkLst>
        </pc:spChg>
        <pc:spChg chg="add del">
          <ac:chgData name="Emma Idris" userId="db9d3d5e-8e08-4684-bb81-3c4fda9def1f" providerId="ADAL" clId="{DF706ED0-D7F0-48C5-B6A6-30ED4B8F0B7E}" dt="2025-04-29T12:14:10.286" v="2"/>
          <ac:spMkLst>
            <pc:docMk/>
            <pc:sldMk cId="1380949907" sldId="291"/>
            <ac:spMk id="25" creationId="{5AC4BE46-4A77-42FE-9D15-065CDB2F847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Felix Donation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Felix donation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62A-4D95-BC3B-85B7FC851C9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2A-4D95-BC3B-85B7FC851C9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2A-4D95-BC3B-85B7FC851C9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62A-4D95-BC3B-85B7FC851C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Fresh produce</c:v>
                </c:pt>
                <c:pt idx="1">
                  <c:v>Ambient</c:v>
                </c:pt>
                <c:pt idx="2">
                  <c:v>Ready to cook/eat</c:v>
                </c:pt>
                <c:pt idx="3">
                  <c:v>Confectionary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0.15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A-4D95-BC3B-85B7FC851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FBEF2-EB9D-4AB4-99E0-5B70002AD758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7EA202-96ED-4113-98EC-1C5BAC8DB1CB}">
      <dgm:prSet/>
      <dgm:spPr/>
      <dgm:t>
        <a:bodyPr/>
        <a:lstStyle/>
        <a:p>
          <a:r>
            <a:rPr lang="en-US"/>
            <a:t>Phase 1</a:t>
          </a:r>
        </a:p>
      </dgm:t>
    </dgm:pt>
    <dgm:pt modelId="{B2A54BA3-DB21-4B7E-952E-CBA2E0CEBF8F}" type="parTrans" cxnId="{69CBB54D-A2BC-4E3C-A62F-D9B9E7402E5A}">
      <dgm:prSet/>
      <dgm:spPr/>
      <dgm:t>
        <a:bodyPr/>
        <a:lstStyle/>
        <a:p>
          <a:endParaRPr lang="en-US"/>
        </a:p>
      </dgm:t>
    </dgm:pt>
    <dgm:pt modelId="{4E90FF9C-885E-42E9-82BE-F4052ADBD448}" type="sibTrans" cxnId="{69CBB54D-A2BC-4E3C-A62F-D9B9E7402E5A}">
      <dgm:prSet/>
      <dgm:spPr/>
      <dgm:t>
        <a:bodyPr/>
        <a:lstStyle/>
        <a:p>
          <a:endParaRPr lang="en-US"/>
        </a:p>
      </dgm:t>
    </dgm:pt>
    <dgm:pt modelId="{9431F00F-629B-416F-A60B-79DA558D8D7F}">
      <dgm:prSet/>
      <dgm:spPr/>
      <dgm:t>
        <a:bodyPr/>
        <a:lstStyle/>
        <a:p>
          <a:endParaRPr lang="en-US" dirty="0"/>
        </a:p>
      </dgm:t>
    </dgm:pt>
    <dgm:pt modelId="{90957090-C49A-4C0A-965A-B62C567F3E3C}" type="parTrans" cxnId="{C99F578C-5DEE-4145-A524-92B825CD7572}">
      <dgm:prSet/>
      <dgm:spPr/>
      <dgm:t>
        <a:bodyPr/>
        <a:lstStyle/>
        <a:p>
          <a:endParaRPr lang="en-US"/>
        </a:p>
      </dgm:t>
    </dgm:pt>
    <dgm:pt modelId="{681C7151-47AA-49BB-9C8A-6F0F80A443DF}" type="sibTrans" cxnId="{C99F578C-5DEE-4145-A524-92B825CD7572}">
      <dgm:prSet/>
      <dgm:spPr/>
      <dgm:t>
        <a:bodyPr/>
        <a:lstStyle/>
        <a:p>
          <a:endParaRPr lang="en-US"/>
        </a:p>
      </dgm:t>
    </dgm:pt>
    <dgm:pt modelId="{74669BF5-A6E7-4341-B75A-6F9EB15BA79C}">
      <dgm:prSet/>
      <dgm:spPr/>
      <dgm:t>
        <a:bodyPr/>
        <a:lstStyle/>
        <a:p>
          <a:r>
            <a:rPr lang="en-US" dirty="0"/>
            <a:t>Set up Surplus Hub inc. registration</a:t>
          </a:r>
        </a:p>
      </dgm:t>
    </dgm:pt>
    <dgm:pt modelId="{7C0BB1C1-A6D3-4E77-BA1C-0FE3C6DC92C1}" type="parTrans" cxnId="{1332E68C-DCCE-4964-B1C2-4CF7882E0A87}">
      <dgm:prSet/>
      <dgm:spPr/>
      <dgm:t>
        <a:bodyPr/>
        <a:lstStyle/>
        <a:p>
          <a:endParaRPr lang="en-US"/>
        </a:p>
      </dgm:t>
    </dgm:pt>
    <dgm:pt modelId="{005ABADE-3037-4649-916D-EB10E8A26E3A}" type="sibTrans" cxnId="{1332E68C-DCCE-4964-B1C2-4CF7882E0A87}">
      <dgm:prSet/>
      <dgm:spPr/>
      <dgm:t>
        <a:bodyPr/>
        <a:lstStyle/>
        <a:p>
          <a:endParaRPr lang="en-US"/>
        </a:p>
      </dgm:t>
    </dgm:pt>
    <dgm:pt modelId="{B7EA5EEC-2410-40CD-9135-882E64294633}">
      <dgm:prSet/>
      <dgm:spPr/>
      <dgm:t>
        <a:bodyPr/>
        <a:lstStyle/>
        <a:p>
          <a:r>
            <a:rPr lang="en-US"/>
            <a:t>Data gathering/meeting the community</a:t>
          </a:r>
        </a:p>
      </dgm:t>
    </dgm:pt>
    <dgm:pt modelId="{87D039B0-5D94-461F-B68E-757E74989F24}" type="parTrans" cxnId="{1C72899C-0D85-426C-BE11-C58072BB59B2}">
      <dgm:prSet/>
      <dgm:spPr/>
      <dgm:t>
        <a:bodyPr/>
        <a:lstStyle/>
        <a:p>
          <a:endParaRPr lang="en-US"/>
        </a:p>
      </dgm:t>
    </dgm:pt>
    <dgm:pt modelId="{64AD917F-5BE4-4C45-8D08-DC0F588F1E11}" type="sibTrans" cxnId="{1C72899C-0D85-426C-BE11-C58072BB59B2}">
      <dgm:prSet/>
      <dgm:spPr/>
      <dgm:t>
        <a:bodyPr/>
        <a:lstStyle/>
        <a:p>
          <a:endParaRPr lang="en-US"/>
        </a:p>
      </dgm:t>
    </dgm:pt>
    <dgm:pt modelId="{76C5DE4A-8591-45B8-8263-4F2613F501FD}">
      <dgm:prSet/>
      <dgm:spPr/>
      <dgm:t>
        <a:bodyPr/>
        <a:lstStyle/>
        <a:p>
          <a:r>
            <a:rPr lang="en-US"/>
            <a:t>Phase 2</a:t>
          </a:r>
        </a:p>
      </dgm:t>
    </dgm:pt>
    <dgm:pt modelId="{95EF7694-BD9C-4118-B439-32CBF3D9CFF5}" type="parTrans" cxnId="{2E1434C5-AA33-4B3E-972F-4DA377798693}">
      <dgm:prSet/>
      <dgm:spPr/>
      <dgm:t>
        <a:bodyPr/>
        <a:lstStyle/>
        <a:p>
          <a:endParaRPr lang="en-US"/>
        </a:p>
      </dgm:t>
    </dgm:pt>
    <dgm:pt modelId="{8A54878C-5FCC-4A88-9543-EFEA75C53FA6}" type="sibTrans" cxnId="{2E1434C5-AA33-4B3E-972F-4DA377798693}">
      <dgm:prSet/>
      <dgm:spPr/>
      <dgm:t>
        <a:bodyPr/>
        <a:lstStyle/>
        <a:p>
          <a:endParaRPr lang="en-US"/>
        </a:p>
      </dgm:t>
    </dgm:pt>
    <dgm:pt modelId="{6FAF67C4-3932-4596-B326-068565DB7280}">
      <dgm:prSet/>
      <dgm:spPr/>
      <dgm:t>
        <a:bodyPr/>
        <a:lstStyle/>
        <a:p>
          <a:r>
            <a:rPr lang="en-US"/>
            <a:t>Phase 3</a:t>
          </a:r>
        </a:p>
      </dgm:t>
    </dgm:pt>
    <dgm:pt modelId="{FB0D53EA-A836-4CE6-B05C-6540D04B717E}" type="parTrans" cxnId="{03A1D8FA-4F97-46AC-9B5A-778AE0436DD7}">
      <dgm:prSet/>
      <dgm:spPr/>
      <dgm:t>
        <a:bodyPr/>
        <a:lstStyle/>
        <a:p>
          <a:endParaRPr lang="en-US"/>
        </a:p>
      </dgm:t>
    </dgm:pt>
    <dgm:pt modelId="{95515ED9-81C1-471B-BAF3-9995633F50FC}" type="sibTrans" cxnId="{03A1D8FA-4F97-46AC-9B5A-778AE0436DD7}">
      <dgm:prSet/>
      <dgm:spPr/>
      <dgm:t>
        <a:bodyPr/>
        <a:lstStyle/>
        <a:p>
          <a:endParaRPr lang="en-US"/>
        </a:p>
      </dgm:t>
    </dgm:pt>
    <dgm:pt modelId="{E919E002-1B65-4298-9B3C-ED82885D17C8}">
      <dgm:prSet/>
      <dgm:spPr/>
      <dgm:t>
        <a:bodyPr/>
        <a:lstStyle/>
        <a:p>
          <a:endParaRPr lang="en-US" dirty="0"/>
        </a:p>
      </dgm:t>
    </dgm:pt>
    <dgm:pt modelId="{D5B8BD85-12A5-4CB5-828D-9D9586FF9A14}" type="parTrans" cxnId="{DF6499FE-3E78-4D3F-BF01-5F39C48F5819}">
      <dgm:prSet/>
      <dgm:spPr/>
      <dgm:t>
        <a:bodyPr/>
        <a:lstStyle/>
        <a:p>
          <a:endParaRPr lang="en-US"/>
        </a:p>
      </dgm:t>
    </dgm:pt>
    <dgm:pt modelId="{858B5D54-A364-47A5-836D-307E28FC6490}" type="sibTrans" cxnId="{DF6499FE-3E78-4D3F-BF01-5F39C48F5819}">
      <dgm:prSet/>
      <dgm:spPr/>
      <dgm:t>
        <a:bodyPr/>
        <a:lstStyle/>
        <a:p>
          <a:endParaRPr lang="en-US"/>
        </a:p>
      </dgm:t>
    </dgm:pt>
    <dgm:pt modelId="{02F216A1-B41D-495B-8EE1-457C011A405E}">
      <dgm:prSet/>
      <dgm:spPr/>
      <dgm:t>
        <a:bodyPr/>
        <a:lstStyle/>
        <a:p>
          <a:r>
            <a:rPr lang="en-US"/>
            <a:t>Processing surplus collections (Kitchen)</a:t>
          </a:r>
        </a:p>
      </dgm:t>
    </dgm:pt>
    <dgm:pt modelId="{AA4D5427-4CAB-4ECE-9EBA-BB3004B87621}" type="parTrans" cxnId="{8196F93A-5C28-4A63-94DE-AD98E98C6055}">
      <dgm:prSet/>
      <dgm:spPr/>
      <dgm:t>
        <a:bodyPr/>
        <a:lstStyle/>
        <a:p>
          <a:endParaRPr lang="en-US"/>
        </a:p>
      </dgm:t>
    </dgm:pt>
    <dgm:pt modelId="{70A5FBAC-CCA9-4D54-A875-9472682CC8F1}" type="sibTrans" cxnId="{8196F93A-5C28-4A63-94DE-AD98E98C6055}">
      <dgm:prSet/>
      <dgm:spPr/>
      <dgm:t>
        <a:bodyPr/>
        <a:lstStyle/>
        <a:p>
          <a:endParaRPr lang="en-US"/>
        </a:p>
      </dgm:t>
    </dgm:pt>
    <dgm:pt modelId="{25EBD5A8-EB40-4468-87D9-9AF7A94A14B8}">
      <dgm:prSet/>
      <dgm:spPr/>
      <dgm:t>
        <a:bodyPr/>
        <a:lstStyle/>
        <a:p>
          <a:r>
            <a:rPr lang="en-US"/>
            <a:t>Direct to consumer surplus</a:t>
          </a:r>
        </a:p>
      </dgm:t>
    </dgm:pt>
    <dgm:pt modelId="{B12AFC5C-E7CB-42A7-9C20-C9402F09E17E}" type="parTrans" cxnId="{3C1F7F87-D5B1-46AC-A6F5-65AA0D0D2DF4}">
      <dgm:prSet/>
      <dgm:spPr/>
      <dgm:t>
        <a:bodyPr/>
        <a:lstStyle/>
        <a:p>
          <a:endParaRPr lang="en-US"/>
        </a:p>
      </dgm:t>
    </dgm:pt>
    <dgm:pt modelId="{42067331-310D-4613-AB58-DF8832A4683A}" type="sibTrans" cxnId="{3C1F7F87-D5B1-46AC-A6F5-65AA0D0D2DF4}">
      <dgm:prSet/>
      <dgm:spPr/>
      <dgm:t>
        <a:bodyPr/>
        <a:lstStyle/>
        <a:p>
          <a:endParaRPr lang="en-US"/>
        </a:p>
      </dgm:t>
    </dgm:pt>
    <dgm:pt modelId="{3E14B3F9-B0D0-445B-809D-857C1FF92A35}">
      <dgm:prSet/>
      <dgm:spPr/>
      <dgm:t>
        <a:bodyPr/>
        <a:lstStyle/>
        <a:p>
          <a:r>
            <a:rPr lang="en-US"/>
            <a:t>Phase 4</a:t>
          </a:r>
        </a:p>
      </dgm:t>
    </dgm:pt>
    <dgm:pt modelId="{EACA2BC7-DE5D-4F41-AE5D-0187F1EC88CB}" type="parTrans" cxnId="{0BB74265-0DD7-4C8C-8612-F3ED720C363B}">
      <dgm:prSet/>
      <dgm:spPr/>
      <dgm:t>
        <a:bodyPr/>
        <a:lstStyle/>
        <a:p>
          <a:endParaRPr lang="en-US"/>
        </a:p>
      </dgm:t>
    </dgm:pt>
    <dgm:pt modelId="{141725A5-66D1-4C1F-BD79-C780AED1E917}" type="sibTrans" cxnId="{0BB74265-0DD7-4C8C-8612-F3ED720C363B}">
      <dgm:prSet/>
      <dgm:spPr/>
      <dgm:t>
        <a:bodyPr/>
        <a:lstStyle/>
        <a:p>
          <a:endParaRPr lang="en-US"/>
        </a:p>
      </dgm:t>
    </dgm:pt>
    <dgm:pt modelId="{F90AB375-80C4-4DEC-A4DA-B8A896EC93F4}">
      <dgm:prSet/>
      <dgm:spPr/>
      <dgm:t>
        <a:bodyPr/>
        <a:lstStyle/>
        <a:p>
          <a:endParaRPr lang="en-US" dirty="0"/>
        </a:p>
      </dgm:t>
    </dgm:pt>
    <dgm:pt modelId="{9B2676D4-E3F0-4BC3-B32E-F958A5757036}" type="parTrans" cxnId="{9397B93F-D827-4080-9B94-B58FECAD4E20}">
      <dgm:prSet/>
      <dgm:spPr/>
      <dgm:t>
        <a:bodyPr/>
        <a:lstStyle/>
        <a:p>
          <a:endParaRPr lang="en-US"/>
        </a:p>
      </dgm:t>
    </dgm:pt>
    <dgm:pt modelId="{169C4F6F-8F59-4657-A4A0-721F8BC366EC}" type="sibTrans" cxnId="{9397B93F-D827-4080-9B94-B58FECAD4E20}">
      <dgm:prSet/>
      <dgm:spPr/>
      <dgm:t>
        <a:bodyPr/>
        <a:lstStyle/>
        <a:p>
          <a:endParaRPr lang="en-US"/>
        </a:p>
      </dgm:t>
    </dgm:pt>
    <dgm:pt modelId="{BFEB1A37-0EAD-48F0-95C5-371BB19B34DD}">
      <dgm:prSet/>
      <dgm:spPr/>
      <dgm:t>
        <a:bodyPr/>
        <a:lstStyle/>
        <a:p>
          <a:r>
            <a:rPr lang="en-US"/>
            <a:t>Full cycle Surplus Hub operations</a:t>
          </a:r>
        </a:p>
      </dgm:t>
    </dgm:pt>
    <dgm:pt modelId="{2E4712CD-30C8-41B8-97B6-B947BBCBD589}" type="parTrans" cxnId="{FA5E9FDD-2604-4372-A4A4-A662FF8AF6EA}">
      <dgm:prSet/>
      <dgm:spPr/>
      <dgm:t>
        <a:bodyPr/>
        <a:lstStyle/>
        <a:p>
          <a:endParaRPr lang="en-US"/>
        </a:p>
      </dgm:t>
    </dgm:pt>
    <dgm:pt modelId="{97E82B99-6AE9-47D5-96D4-3AC42DDD17AB}" type="sibTrans" cxnId="{FA5E9FDD-2604-4372-A4A4-A662FF8AF6EA}">
      <dgm:prSet/>
      <dgm:spPr/>
      <dgm:t>
        <a:bodyPr/>
        <a:lstStyle/>
        <a:p>
          <a:endParaRPr lang="en-US"/>
        </a:p>
      </dgm:t>
    </dgm:pt>
    <dgm:pt modelId="{A3FB6F60-61E8-45A0-97FF-F4FCC7D596FC}">
      <dgm:prSet/>
      <dgm:spPr/>
      <dgm:t>
        <a:bodyPr/>
        <a:lstStyle/>
        <a:p>
          <a:r>
            <a:rPr lang="en-US"/>
            <a:t>Future planning</a:t>
          </a:r>
        </a:p>
      </dgm:t>
    </dgm:pt>
    <dgm:pt modelId="{B56E5F0B-DA76-49F3-BA6A-45270C79E42F}" type="parTrans" cxnId="{8857D519-25A2-40AB-88CC-770DD79CAAD0}">
      <dgm:prSet/>
      <dgm:spPr/>
      <dgm:t>
        <a:bodyPr/>
        <a:lstStyle/>
        <a:p>
          <a:endParaRPr lang="en-US"/>
        </a:p>
      </dgm:t>
    </dgm:pt>
    <dgm:pt modelId="{876C1BE2-7555-4F42-A97E-FA1908DE4CBE}" type="sibTrans" cxnId="{8857D519-25A2-40AB-88CC-770DD79CAAD0}">
      <dgm:prSet/>
      <dgm:spPr/>
      <dgm:t>
        <a:bodyPr/>
        <a:lstStyle/>
        <a:p>
          <a:endParaRPr lang="en-US"/>
        </a:p>
      </dgm:t>
    </dgm:pt>
    <dgm:pt modelId="{40E2F183-3657-4C5A-9525-AC90C78DD713}">
      <dgm:prSet/>
      <dgm:spPr/>
      <dgm:t>
        <a:bodyPr/>
        <a:lstStyle/>
        <a:p>
          <a:endParaRPr lang="en-US" dirty="0"/>
        </a:p>
      </dgm:t>
    </dgm:pt>
    <dgm:pt modelId="{5803F96F-13CC-4B1C-A018-0C51A091A223}" type="sibTrans" cxnId="{18925379-2F90-41A1-942F-98C08A0889B7}">
      <dgm:prSet/>
      <dgm:spPr/>
      <dgm:t>
        <a:bodyPr/>
        <a:lstStyle/>
        <a:p>
          <a:endParaRPr lang="en-US"/>
        </a:p>
      </dgm:t>
    </dgm:pt>
    <dgm:pt modelId="{B1A15392-DBDB-40CA-A158-5A7FE5087756}" type="parTrans" cxnId="{18925379-2F90-41A1-942F-98C08A0889B7}">
      <dgm:prSet/>
      <dgm:spPr/>
      <dgm:t>
        <a:bodyPr/>
        <a:lstStyle/>
        <a:p>
          <a:endParaRPr lang="en-US"/>
        </a:p>
      </dgm:t>
    </dgm:pt>
    <dgm:pt modelId="{1A49322A-A6AB-4ED4-A674-E1403B8B2819}">
      <dgm:prSet/>
      <dgm:spPr/>
      <dgm:t>
        <a:bodyPr/>
        <a:lstStyle/>
        <a:p>
          <a:r>
            <a:rPr lang="en-US"/>
            <a:t>Collection and distribution of surplus</a:t>
          </a:r>
        </a:p>
      </dgm:t>
    </dgm:pt>
    <dgm:pt modelId="{B733B518-5462-429F-99D2-9D6CA6625F51}" type="sibTrans" cxnId="{F352287D-8A19-4BAE-AE80-5EB1FECE755D}">
      <dgm:prSet/>
      <dgm:spPr/>
      <dgm:t>
        <a:bodyPr/>
        <a:lstStyle/>
        <a:p>
          <a:endParaRPr lang="en-US"/>
        </a:p>
      </dgm:t>
    </dgm:pt>
    <dgm:pt modelId="{951B4160-85BB-44DD-9989-6FEB8234B820}" type="parTrans" cxnId="{F352287D-8A19-4BAE-AE80-5EB1FECE755D}">
      <dgm:prSet/>
      <dgm:spPr/>
      <dgm:t>
        <a:bodyPr/>
        <a:lstStyle/>
        <a:p>
          <a:endParaRPr lang="en-US"/>
        </a:p>
      </dgm:t>
    </dgm:pt>
    <dgm:pt modelId="{5C703087-A833-4B55-A343-6964F2443FFE}">
      <dgm:prSet/>
      <dgm:spPr/>
      <dgm:t>
        <a:bodyPr/>
        <a:lstStyle/>
        <a:p>
          <a:r>
            <a:rPr lang="en-US"/>
            <a:t>Volunteer onboarding</a:t>
          </a:r>
        </a:p>
      </dgm:t>
    </dgm:pt>
    <dgm:pt modelId="{D1977E36-F0E7-4C12-9FA7-040D53F51DE9}" type="sibTrans" cxnId="{5C311E74-EA9B-4266-B044-FE4FB1C7DC19}">
      <dgm:prSet/>
      <dgm:spPr/>
      <dgm:t>
        <a:bodyPr/>
        <a:lstStyle/>
        <a:p>
          <a:endParaRPr lang="en-US"/>
        </a:p>
      </dgm:t>
    </dgm:pt>
    <dgm:pt modelId="{93E53217-6609-4AB0-98A7-B8FCE3E34B53}" type="parTrans" cxnId="{5C311E74-EA9B-4266-B044-FE4FB1C7DC19}">
      <dgm:prSet/>
      <dgm:spPr/>
      <dgm:t>
        <a:bodyPr/>
        <a:lstStyle/>
        <a:p>
          <a:endParaRPr lang="en-US"/>
        </a:p>
      </dgm:t>
    </dgm:pt>
    <dgm:pt modelId="{6E6A6FBE-A3F9-4D63-A1CB-799063703102}" type="pres">
      <dgm:prSet presAssocID="{130FBEF2-EB9D-4AB4-99E0-5B70002AD758}" presName="Name0" presStyleCnt="0">
        <dgm:presLayoutVars>
          <dgm:dir/>
          <dgm:animLvl val="lvl"/>
          <dgm:resizeHandles val="exact"/>
        </dgm:presLayoutVars>
      </dgm:prSet>
      <dgm:spPr/>
    </dgm:pt>
    <dgm:pt modelId="{EEBDEAD1-F144-4B12-9E01-F33A4CD4B370}" type="pres">
      <dgm:prSet presAssocID="{C67EA202-96ED-4113-98EC-1C5BAC8DB1CB}" presName="composite" presStyleCnt="0"/>
      <dgm:spPr/>
    </dgm:pt>
    <dgm:pt modelId="{F6D0CCB1-595B-46A7-9DEC-9D834B1A98B4}" type="pres">
      <dgm:prSet presAssocID="{C67EA202-96ED-4113-98EC-1C5BAC8DB1CB}" presName="parTx" presStyleLbl="alignNode1" presStyleIdx="0" presStyleCnt="4">
        <dgm:presLayoutVars>
          <dgm:chMax val="0"/>
          <dgm:chPref val="0"/>
        </dgm:presLayoutVars>
      </dgm:prSet>
      <dgm:spPr/>
    </dgm:pt>
    <dgm:pt modelId="{FAD61578-934A-45A6-B087-AEC380A706DE}" type="pres">
      <dgm:prSet presAssocID="{C67EA202-96ED-4113-98EC-1C5BAC8DB1CB}" presName="desTx" presStyleLbl="alignAccFollowNode1" presStyleIdx="0" presStyleCnt="4">
        <dgm:presLayoutVars/>
      </dgm:prSet>
      <dgm:spPr/>
    </dgm:pt>
    <dgm:pt modelId="{3245F7AA-AF42-43D9-8BFB-FC003AD3C6E9}" type="pres">
      <dgm:prSet presAssocID="{4E90FF9C-885E-42E9-82BE-F4052ADBD448}" presName="space" presStyleCnt="0"/>
      <dgm:spPr/>
    </dgm:pt>
    <dgm:pt modelId="{96292FF9-2E81-4E4D-B97C-2DC030DFFFB2}" type="pres">
      <dgm:prSet presAssocID="{76C5DE4A-8591-45B8-8263-4F2613F501FD}" presName="composite" presStyleCnt="0"/>
      <dgm:spPr/>
    </dgm:pt>
    <dgm:pt modelId="{853C701B-357A-4F85-BED9-D8B728CB956C}" type="pres">
      <dgm:prSet presAssocID="{76C5DE4A-8591-45B8-8263-4F2613F501FD}" presName="parTx" presStyleLbl="alignNode1" presStyleIdx="1" presStyleCnt="4">
        <dgm:presLayoutVars>
          <dgm:chMax val="0"/>
          <dgm:chPref val="0"/>
        </dgm:presLayoutVars>
      </dgm:prSet>
      <dgm:spPr/>
    </dgm:pt>
    <dgm:pt modelId="{47650B60-2C2B-4BC5-B051-9BA076C9296C}" type="pres">
      <dgm:prSet presAssocID="{76C5DE4A-8591-45B8-8263-4F2613F501FD}" presName="desTx" presStyleLbl="alignAccFollowNode1" presStyleIdx="1" presStyleCnt="4">
        <dgm:presLayoutVars/>
      </dgm:prSet>
      <dgm:spPr/>
    </dgm:pt>
    <dgm:pt modelId="{D2AB3499-E3DD-4BAB-B8EE-3DADAAE6AFD3}" type="pres">
      <dgm:prSet presAssocID="{8A54878C-5FCC-4A88-9543-EFEA75C53FA6}" presName="space" presStyleCnt="0"/>
      <dgm:spPr/>
    </dgm:pt>
    <dgm:pt modelId="{09A8BDAC-85A9-47EE-97F9-5D4BD1AA2FD4}" type="pres">
      <dgm:prSet presAssocID="{6FAF67C4-3932-4596-B326-068565DB7280}" presName="composite" presStyleCnt="0"/>
      <dgm:spPr/>
    </dgm:pt>
    <dgm:pt modelId="{4F3D876C-B61E-4612-BC94-220732B467E5}" type="pres">
      <dgm:prSet presAssocID="{6FAF67C4-3932-4596-B326-068565DB7280}" presName="parTx" presStyleLbl="alignNode1" presStyleIdx="2" presStyleCnt="4">
        <dgm:presLayoutVars>
          <dgm:chMax val="0"/>
          <dgm:chPref val="0"/>
        </dgm:presLayoutVars>
      </dgm:prSet>
      <dgm:spPr/>
    </dgm:pt>
    <dgm:pt modelId="{85C00DCC-5DA5-40AB-83C5-3BE5AEE255CF}" type="pres">
      <dgm:prSet presAssocID="{6FAF67C4-3932-4596-B326-068565DB7280}" presName="desTx" presStyleLbl="alignAccFollowNode1" presStyleIdx="2" presStyleCnt="4">
        <dgm:presLayoutVars/>
      </dgm:prSet>
      <dgm:spPr/>
    </dgm:pt>
    <dgm:pt modelId="{4745A7B8-577B-4D5B-91E8-43B8A640F5AF}" type="pres">
      <dgm:prSet presAssocID="{95515ED9-81C1-471B-BAF3-9995633F50FC}" presName="space" presStyleCnt="0"/>
      <dgm:spPr/>
    </dgm:pt>
    <dgm:pt modelId="{D9E21A37-B4BE-43AF-9200-E6AFEFFC5309}" type="pres">
      <dgm:prSet presAssocID="{3E14B3F9-B0D0-445B-809D-857C1FF92A35}" presName="composite" presStyleCnt="0"/>
      <dgm:spPr/>
    </dgm:pt>
    <dgm:pt modelId="{1F53AB64-86EF-41C4-8D0B-7DA49AFAD241}" type="pres">
      <dgm:prSet presAssocID="{3E14B3F9-B0D0-445B-809D-857C1FF92A35}" presName="parTx" presStyleLbl="alignNode1" presStyleIdx="3" presStyleCnt="4">
        <dgm:presLayoutVars>
          <dgm:chMax val="0"/>
          <dgm:chPref val="0"/>
        </dgm:presLayoutVars>
      </dgm:prSet>
      <dgm:spPr/>
    </dgm:pt>
    <dgm:pt modelId="{37075EB6-2345-47A6-85FC-786C6D780C22}" type="pres">
      <dgm:prSet presAssocID="{3E14B3F9-B0D0-445B-809D-857C1FF92A35}" presName="desTx" presStyleLbl="alignAccFollowNode1" presStyleIdx="3" presStyleCnt="4">
        <dgm:presLayoutVars/>
      </dgm:prSet>
      <dgm:spPr/>
    </dgm:pt>
  </dgm:ptLst>
  <dgm:cxnLst>
    <dgm:cxn modelId="{8857D519-25A2-40AB-88CC-770DD79CAAD0}" srcId="{F90AB375-80C4-4DEC-A4DA-B8A896EC93F4}" destId="{A3FB6F60-61E8-45A0-97FF-F4FCC7D596FC}" srcOrd="1" destOrd="0" parTransId="{B56E5F0B-DA76-49F3-BA6A-45270C79E42F}" sibTransId="{876C1BE2-7555-4F42-A97E-FA1908DE4CBE}"/>
    <dgm:cxn modelId="{AAFEB728-E141-48CA-B0BD-6784F84D8B72}" type="presOf" srcId="{B7EA5EEC-2410-40CD-9135-882E64294633}" destId="{FAD61578-934A-45A6-B087-AEC380A706DE}" srcOrd="0" destOrd="2" presId="urn:microsoft.com/office/officeart/2016/7/layout/ChevronBlockProcess"/>
    <dgm:cxn modelId="{9E080435-633C-48E0-A08A-332ADEB46A5E}" type="presOf" srcId="{9431F00F-629B-416F-A60B-79DA558D8D7F}" destId="{FAD61578-934A-45A6-B087-AEC380A706DE}" srcOrd="0" destOrd="0" presId="urn:microsoft.com/office/officeart/2016/7/layout/ChevronBlockProcess"/>
    <dgm:cxn modelId="{8196F93A-5C28-4A63-94DE-AD98E98C6055}" srcId="{E919E002-1B65-4298-9B3C-ED82885D17C8}" destId="{02F216A1-B41D-495B-8EE1-457C011A405E}" srcOrd="0" destOrd="0" parTransId="{AA4D5427-4CAB-4ECE-9EBA-BB3004B87621}" sibTransId="{70A5FBAC-CCA9-4D54-A875-9472682CC8F1}"/>
    <dgm:cxn modelId="{9397B93F-D827-4080-9B94-B58FECAD4E20}" srcId="{3E14B3F9-B0D0-445B-809D-857C1FF92A35}" destId="{F90AB375-80C4-4DEC-A4DA-B8A896EC93F4}" srcOrd="0" destOrd="0" parTransId="{9B2676D4-E3F0-4BC3-B32E-F958A5757036}" sibTransId="{169C4F6F-8F59-4657-A4A0-721F8BC366EC}"/>
    <dgm:cxn modelId="{FEA9065D-952A-4A75-ABFE-A5B3834C85D8}" type="presOf" srcId="{3E14B3F9-B0D0-445B-809D-857C1FF92A35}" destId="{1F53AB64-86EF-41C4-8D0B-7DA49AFAD241}" srcOrd="0" destOrd="0" presId="urn:microsoft.com/office/officeart/2016/7/layout/ChevronBlockProcess"/>
    <dgm:cxn modelId="{D3B33965-8CBD-4E27-85FB-BA7666B511BA}" type="presOf" srcId="{5C703087-A833-4B55-A343-6964F2443FFE}" destId="{47650B60-2C2B-4BC5-B051-9BA076C9296C}" srcOrd="0" destOrd="2" presId="urn:microsoft.com/office/officeart/2016/7/layout/ChevronBlockProcess"/>
    <dgm:cxn modelId="{0BB74265-0DD7-4C8C-8612-F3ED720C363B}" srcId="{130FBEF2-EB9D-4AB4-99E0-5B70002AD758}" destId="{3E14B3F9-B0D0-445B-809D-857C1FF92A35}" srcOrd="3" destOrd="0" parTransId="{EACA2BC7-DE5D-4F41-AE5D-0187F1EC88CB}" sibTransId="{141725A5-66D1-4C1F-BD79-C780AED1E917}"/>
    <dgm:cxn modelId="{69CBB54D-A2BC-4E3C-A62F-D9B9E7402E5A}" srcId="{130FBEF2-EB9D-4AB4-99E0-5B70002AD758}" destId="{C67EA202-96ED-4113-98EC-1C5BAC8DB1CB}" srcOrd="0" destOrd="0" parTransId="{B2A54BA3-DB21-4B7E-952E-CBA2E0CEBF8F}" sibTransId="{4E90FF9C-885E-42E9-82BE-F4052ADBD448}"/>
    <dgm:cxn modelId="{5C311E74-EA9B-4266-B044-FE4FB1C7DC19}" srcId="{40E2F183-3657-4C5A-9525-AC90C78DD713}" destId="{5C703087-A833-4B55-A343-6964F2443FFE}" srcOrd="1" destOrd="0" parTransId="{93E53217-6609-4AB0-98A7-B8FCE3E34B53}" sibTransId="{D1977E36-F0E7-4C12-9FA7-040D53F51DE9}"/>
    <dgm:cxn modelId="{B5094A59-E47D-4B57-9B3B-529EF1F10EA0}" type="presOf" srcId="{A3FB6F60-61E8-45A0-97FF-F4FCC7D596FC}" destId="{37075EB6-2345-47A6-85FC-786C6D780C22}" srcOrd="0" destOrd="2" presId="urn:microsoft.com/office/officeart/2016/7/layout/ChevronBlockProcess"/>
    <dgm:cxn modelId="{18925379-2F90-41A1-942F-98C08A0889B7}" srcId="{76C5DE4A-8591-45B8-8263-4F2613F501FD}" destId="{40E2F183-3657-4C5A-9525-AC90C78DD713}" srcOrd="0" destOrd="0" parTransId="{B1A15392-DBDB-40CA-A158-5A7FE5087756}" sibTransId="{5803F96F-13CC-4B1C-A018-0C51A091A223}"/>
    <dgm:cxn modelId="{F352287D-8A19-4BAE-AE80-5EB1FECE755D}" srcId="{40E2F183-3657-4C5A-9525-AC90C78DD713}" destId="{1A49322A-A6AB-4ED4-A674-E1403B8B2819}" srcOrd="0" destOrd="0" parTransId="{951B4160-85BB-44DD-9989-6FEB8234B820}" sibTransId="{B733B518-5462-429F-99D2-9D6CA6625F51}"/>
    <dgm:cxn modelId="{83D53882-2DEC-42FD-90EE-57EA889316ED}" type="presOf" srcId="{E919E002-1B65-4298-9B3C-ED82885D17C8}" destId="{85C00DCC-5DA5-40AB-83C5-3BE5AEE255CF}" srcOrd="0" destOrd="0" presId="urn:microsoft.com/office/officeart/2016/7/layout/ChevronBlockProcess"/>
    <dgm:cxn modelId="{3C1F7F87-D5B1-46AC-A6F5-65AA0D0D2DF4}" srcId="{E919E002-1B65-4298-9B3C-ED82885D17C8}" destId="{25EBD5A8-EB40-4468-87D9-9AF7A94A14B8}" srcOrd="1" destOrd="0" parTransId="{B12AFC5C-E7CB-42A7-9C20-C9402F09E17E}" sibTransId="{42067331-310D-4613-AB58-DF8832A4683A}"/>
    <dgm:cxn modelId="{C99F578C-5DEE-4145-A524-92B825CD7572}" srcId="{C67EA202-96ED-4113-98EC-1C5BAC8DB1CB}" destId="{9431F00F-629B-416F-A60B-79DA558D8D7F}" srcOrd="0" destOrd="0" parTransId="{90957090-C49A-4C0A-965A-B62C567F3E3C}" sibTransId="{681C7151-47AA-49BB-9C8A-6F0F80A443DF}"/>
    <dgm:cxn modelId="{1332E68C-DCCE-4964-B1C2-4CF7882E0A87}" srcId="{9431F00F-629B-416F-A60B-79DA558D8D7F}" destId="{74669BF5-A6E7-4341-B75A-6F9EB15BA79C}" srcOrd="0" destOrd="0" parTransId="{7C0BB1C1-A6D3-4E77-BA1C-0FE3C6DC92C1}" sibTransId="{005ABADE-3037-4649-916D-EB10E8A26E3A}"/>
    <dgm:cxn modelId="{FC3EAE92-BA62-4B88-A270-7D1D021B2FF7}" type="presOf" srcId="{1A49322A-A6AB-4ED4-A674-E1403B8B2819}" destId="{47650B60-2C2B-4BC5-B051-9BA076C9296C}" srcOrd="0" destOrd="1" presId="urn:microsoft.com/office/officeart/2016/7/layout/ChevronBlockProcess"/>
    <dgm:cxn modelId="{1C72899C-0D85-426C-BE11-C58072BB59B2}" srcId="{9431F00F-629B-416F-A60B-79DA558D8D7F}" destId="{B7EA5EEC-2410-40CD-9135-882E64294633}" srcOrd="1" destOrd="0" parTransId="{87D039B0-5D94-461F-B68E-757E74989F24}" sibTransId="{64AD917F-5BE4-4C45-8D08-DC0F588F1E11}"/>
    <dgm:cxn modelId="{0F90D2A6-6F19-4F24-8287-2DB52AF6DD1F}" type="presOf" srcId="{F90AB375-80C4-4DEC-A4DA-B8A896EC93F4}" destId="{37075EB6-2345-47A6-85FC-786C6D780C22}" srcOrd="0" destOrd="0" presId="urn:microsoft.com/office/officeart/2016/7/layout/ChevronBlockProcess"/>
    <dgm:cxn modelId="{1EB62DA9-238D-43CB-B4E0-CDB995077926}" type="presOf" srcId="{74669BF5-A6E7-4341-B75A-6F9EB15BA79C}" destId="{FAD61578-934A-45A6-B087-AEC380A706DE}" srcOrd="0" destOrd="1" presId="urn:microsoft.com/office/officeart/2016/7/layout/ChevronBlockProcess"/>
    <dgm:cxn modelId="{A3D94FAB-2E5F-45D7-8CBA-3F31B3BDEDF6}" type="presOf" srcId="{130FBEF2-EB9D-4AB4-99E0-5B70002AD758}" destId="{6E6A6FBE-A3F9-4D63-A1CB-799063703102}" srcOrd="0" destOrd="0" presId="urn:microsoft.com/office/officeart/2016/7/layout/ChevronBlockProcess"/>
    <dgm:cxn modelId="{A07736B0-5EEF-4DA2-81F4-FA7A0B5FC5E9}" type="presOf" srcId="{BFEB1A37-0EAD-48F0-95C5-371BB19B34DD}" destId="{37075EB6-2345-47A6-85FC-786C6D780C22}" srcOrd="0" destOrd="1" presId="urn:microsoft.com/office/officeart/2016/7/layout/ChevronBlockProcess"/>
    <dgm:cxn modelId="{AB41ABB0-43AA-4E28-9A03-1E4FEC546CFF}" type="presOf" srcId="{25EBD5A8-EB40-4468-87D9-9AF7A94A14B8}" destId="{85C00DCC-5DA5-40AB-83C5-3BE5AEE255CF}" srcOrd="0" destOrd="2" presId="urn:microsoft.com/office/officeart/2016/7/layout/ChevronBlockProcess"/>
    <dgm:cxn modelId="{AC47BCB1-63C8-41A0-9B95-44E6EB39DDF5}" type="presOf" srcId="{6FAF67C4-3932-4596-B326-068565DB7280}" destId="{4F3D876C-B61E-4612-BC94-220732B467E5}" srcOrd="0" destOrd="0" presId="urn:microsoft.com/office/officeart/2016/7/layout/ChevronBlockProcess"/>
    <dgm:cxn modelId="{109E06B9-8FC8-4605-9831-3C1C6F977445}" type="presOf" srcId="{76C5DE4A-8591-45B8-8263-4F2613F501FD}" destId="{853C701B-357A-4F85-BED9-D8B728CB956C}" srcOrd="0" destOrd="0" presId="urn:microsoft.com/office/officeart/2016/7/layout/ChevronBlockProcess"/>
    <dgm:cxn modelId="{2E1434C5-AA33-4B3E-972F-4DA377798693}" srcId="{130FBEF2-EB9D-4AB4-99E0-5B70002AD758}" destId="{76C5DE4A-8591-45B8-8263-4F2613F501FD}" srcOrd="1" destOrd="0" parTransId="{95EF7694-BD9C-4118-B439-32CBF3D9CFF5}" sibTransId="{8A54878C-5FCC-4A88-9543-EFEA75C53FA6}"/>
    <dgm:cxn modelId="{A6CCDFCE-1602-4ED4-8C17-E556EC730973}" type="presOf" srcId="{40E2F183-3657-4C5A-9525-AC90C78DD713}" destId="{47650B60-2C2B-4BC5-B051-9BA076C9296C}" srcOrd="0" destOrd="0" presId="urn:microsoft.com/office/officeart/2016/7/layout/ChevronBlockProcess"/>
    <dgm:cxn modelId="{FA5E9FDD-2604-4372-A4A4-A662FF8AF6EA}" srcId="{F90AB375-80C4-4DEC-A4DA-B8A896EC93F4}" destId="{BFEB1A37-0EAD-48F0-95C5-371BB19B34DD}" srcOrd="0" destOrd="0" parTransId="{2E4712CD-30C8-41B8-97B6-B947BBCBD589}" sibTransId="{97E82B99-6AE9-47D5-96D4-3AC42DDD17AB}"/>
    <dgm:cxn modelId="{C89B62E3-04B9-4E19-892F-E127C4E7E387}" type="presOf" srcId="{02F216A1-B41D-495B-8EE1-457C011A405E}" destId="{85C00DCC-5DA5-40AB-83C5-3BE5AEE255CF}" srcOrd="0" destOrd="1" presId="urn:microsoft.com/office/officeart/2016/7/layout/ChevronBlockProcess"/>
    <dgm:cxn modelId="{95D9F7E8-B6C5-4058-AABC-0283C2B3A155}" type="presOf" srcId="{C67EA202-96ED-4113-98EC-1C5BAC8DB1CB}" destId="{F6D0CCB1-595B-46A7-9DEC-9D834B1A98B4}" srcOrd="0" destOrd="0" presId="urn:microsoft.com/office/officeart/2016/7/layout/ChevronBlockProcess"/>
    <dgm:cxn modelId="{03A1D8FA-4F97-46AC-9B5A-778AE0436DD7}" srcId="{130FBEF2-EB9D-4AB4-99E0-5B70002AD758}" destId="{6FAF67C4-3932-4596-B326-068565DB7280}" srcOrd="2" destOrd="0" parTransId="{FB0D53EA-A836-4CE6-B05C-6540D04B717E}" sibTransId="{95515ED9-81C1-471B-BAF3-9995633F50FC}"/>
    <dgm:cxn modelId="{DF6499FE-3E78-4D3F-BF01-5F39C48F5819}" srcId="{6FAF67C4-3932-4596-B326-068565DB7280}" destId="{E919E002-1B65-4298-9B3C-ED82885D17C8}" srcOrd="0" destOrd="0" parTransId="{D5B8BD85-12A5-4CB5-828D-9D9586FF9A14}" sibTransId="{858B5D54-A364-47A5-836D-307E28FC6490}"/>
    <dgm:cxn modelId="{97AE0F5B-5931-44CE-A94F-71C51A33E431}" type="presParOf" srcId="{6E6A6FBE-A3F9-4D63-A1CB-799063703102}" destId="{EEBDEAD1-F144-4B12-9E01-F33A4CD4B370}" srcOrd="0" destOrd="0" presId="urn:microsoft.com/office/officeart/2016/7/layout/ChevronBlockProcess"/>
    <dgm:cxn modelId="{9D19331F-A50C-428B-815D-609DDFF7803E}" type="presParOf" srcId="{EEBDEAD1-F144-4B12-9E01-F33A4CD4B370}" destId="{F6D0CCB1-595B-46A7-9DEC-9D834B1A98B4}" srcOrd="0" destOrd="0" presId="urn:microsoft.com/office/officeart/2016/7/layout/ChevronBlockProcess"/>
    <dgm:cxn modelId="{6E7362A8-3B5D-445F-90D4-7E858E6320B3}" type="presParOf" srcId="{EEBDEAD1-F144-4B12-9E01-F33A4CD4B370}" destId="{FAD61578-934A-45A6-B087-AEC380A706DE}" srcOrd="1" destOrd="0" presId="urn:microsoft.com/office/officeart/2016/7/layout/ChevronBlockProcess"/>
    <dgm:cxn modelId="{0E0E7E80-EBE8-4453-A29B-53B23A8A6A1C}" type="presParOf" srcId="{6E6A6FBE-A3F9-4D63-A1CB-799063703102}" destId="{3245F7AA-AF42-43D9-8BFB-FC003AD3C6E9}" srcOrd="1" destOrd="0" presId="urn:microsoft.com/office/officeart/2016/7/layout/ChevronBlockProcess"/>
    <dgm:cxn modelId="{27A6DF20-A04C-4635-BA05-8E9C23F80E3A}" type="presParOf" srcId="{6E6A6FBE-A3F9-4D63-A1CB-799063703102}" destId="{96292FF9-2E81-4E4D-B97C-2DC030DFFFB2}" srcOrd="2" destOrd="0" presId="urn:microsoft.com/office/officeart/2016/7/layout/ChevronBlockProcess"/>
    <dgm:cxn modelId="{74BF85CF-202E-4E84-8DA6-2947309B8D9D}" type="presParOf" srcId="{96292FF9-2E81-4E4D-B97C-2DC030DFFFB2}" destId="{853C701B-357A-4F85-BED9-D8B728CB956C}" srcOrd="0" destOrd="0" presId="urn:microsoft.com/office/officeart/2016/7/layout/ChevronBlockProcess"/>
    <dgm:cxn modelId="{A7A3A0A2-0E32-4B4A-A706-1080F8ED230A}" type="presParOf" srcId="{96292FF9-2E81-4E4D-B97C-2DC030DFFFB2}" destId="{47650B60-2C2B-4BC5-B051-9BA076C9296C}" srcOrd="1" destOrd="0" presId="urn:microsoft.com/office/officeart/2016/7/layout/ChevronBlockProcess"/>
    <dgm:cxn modelId="{D38B97F0-2B72-4D84-AF76-2C228853AE98}" type="presParOf" srcId="{6E6A6FBE-A3F9-4D63-A1CB-799063703102}" destId="{D2AB3499-E3DD-4BAB-B8EE-3DADAAE6AFD3}" srcOrd="3" destOrd="0" presId="urn:microsoft.com/office/officeart/2016/7/layout/ChevronBlockProcess"/>
    <dgm:cxn modelId="{C5C1236B-B6E2-498E-9B18-3B7A3D232AFE}" type="presParOf" srcId="{6E6A6FBE-A3F9-4D63-A1CB-799063703102}" destId="{09A8BDAC-85A9-47EE-97F9-5D4BD1AA2FD4}" srcOrd="4" destOrd="0" presId="urn:microsoft.com/office/officeart/2016/7/layout/ChevronBlockProcess"/>
    <dgm:cxn modelId="{17A23646-F587-4243-A45B-3A925C52FCCA}" type="presParOf" srcId="{09A8BDAC-85A9-47EE-97F9-5D4BD1AA2FD4}" destId="{4F3D876C-B61E-4612-BC94-220732B467E5}" srcOrd="0" destOrd="0" presId="urn:microsoft.com/office/officeart/2016/7/layout/ChevronBlockProcess"/>
    <dgm:cxn modelId="{9AD17DBC-D34F-460C-8B02-8F57B2C0C8C3}" type="presParOf" srcId="{09A8BDAC-85A9-47EE-97F9-5D4BD1AA2FD4}" destId="{85C00DCC-5DA5-40AB-83C5-3BE5AEE255CF}" srcOrd="1" destOrd="0" presId="urn:microsoft.com/office/officeart/2016/7/layout/ChevronBlockProcess"/>
    <dgm:cxn modelId="{41263593-25AF-4C0E-8272-B761F720F4C1}" type="presParOf" srcId="{6E6A6FBE-A3F9-4D63-A1CB-799063703102}" destId="{4745A7B8-577B-4D5B-91E8-43B8A640F5AF}" srcOrd="5" destOrd="0" presId="urn:microsoft.com/office/officeart/2016/7/layout/ChevronBlockProcess"/>
    <dgm:cxn modelId="{E8C76E12-A74C-4719-8FEE-325E46A87828}" type="presParOf" srcId="{6E6A6FBE-A3F9-4D63-A1CB-799063703102}" destId="{D9E21A37-B4BE-43AF-9200-E6AFEFFC5309}" srcOrd="6" destOrd="0" presId="urn:microsoft.com/office/officeart/2016/7/layout/ChevronBlockProcess"/>
    <dgm:cxn modelId="{7792A887-11D4-4554-A3AB-C16D3503B101}" type="presParOf" srcId="{D9E21A37-B4BE-43AF-9200-E6AFEFFC5309}" destId="{1F53AB64-86EF-41C4-8D0B-7DA49AFAD241}" srcOrd="0" destOrd="0" presId="urn:microsoft.com/office/officeart/2016/7/layout/ChevronBlockProcess"/>
    <dgm:cxn modelId="{3EC379E3-31BB-4CD3-899A-EC97F86D2A0E}" type="presParOf" srcId="{D9E21A37-B4BE-43AF-9200-E6AFEFFC5309}" destId="{37075EB6-2345-47A6-85FC-786C6D780C2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0CCB1-595B-46A7-9DEC-9D834B1A98B4}">
      <dsp:nvSpPr>
        <dsp:cNvPr id="0" name=""/>
        <dsp:cNvSpPr/>
      </dsp:nvSpPr>
      <dsp:spPr>
        <a:xfrm>
          <a:off x="12554" y="324954"/>
          <a:ext cx="2759679" cy="827903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23" tIns="102223" rIns="102223" bIns="102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1</a:t>
          </a:r>
        </a:p>
      </dsp:txBody>
      <dsp:txXfrm>
        <a:off x="260925" y="324954"/>
        <a:ext cx="2262937" cy="827903"/>
      </dsp:txXfrm>
    </dsp:sp>
    <dsp:sp modelId="{FAD61578-934A-45A6-B087-AEC380A706DE}">
      <dsp:nvSpPr>
        <dsp:cNvPr id="0" name=""/>
        <dsp:cNvSpPr/>
      </dsp:nvSpPr>
      <dsp:spPr>
        <a:xfrm>
          <a:off x="12554" y="1152858"/>
          <a:ext cx="2511307" cy="21414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449" tIns="198449" rIns="198449" bIns="39689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Set up Surplus Hub inc. registration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Data gathering/meeting the community</a:t>
          </a:r>
        </a:p>
      </dsp:txBody>
      <dsp:txXfrm>
        <a:off x="12554" y="1152858"/>
        <a:ext cx="2511307" cy="2141428"/>
      </dsp:txXfrm>
    </dsp:sp>
    <dsp:sp modelId="{853C701B-357A-4F85-BED9-D8B728CB956C}">
      <dsp:nvSpPr>
        <dsp:cNvPr id="0" name=""/>
        <dsp:cNvSpPr/>
      </dsp:nvSpPr>
      <dsp:spPr>
        <a:xfrm>
          <a:off x="2717783" y="324954"/>
          <a:ext cx="2759679" cy="827903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23" tIns="102223" rIns="102223" bIns="102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2</a:t>
          </a:r>
        </a:p>
      </dsp:txBody>
      <dsp:txXfrm>
        <a:off x="2966154" y="324954"/>
        <a:ext cx="2262937" cy="827903"/>
      </dsp:txXfrm>
    </dsp:sp>
    <dsp:sp modelId="{47650B60-2C2B-4BC5-B051-9BA076C9296C}">
      <dsp:nvSpPr>
        <dsp:cNvPr id="0" name=""/>
        <dsp:cNvSpPr/>
      </dsp:nvSpPr>
      <dsp:spPr>
        <a:xfrm>
          <a:off x="2717783" y="1152858"/>
          <a:ext cx="2511307" cy="214142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449" tIns="198449" rIns="198449" bIns="39689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Collection and distribution of surplus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Volunteer onboarding</a:t>
          </a:r>
        </a:p>
      </dsp:txBody>
      <dsp:txXfrm>
        <a:off x="2717783" y="1152858"/>
        <a:ext cx="2511307" cy="2141428"/>
      </dsp:txXfrm>
    </dsp:sp>
    <dsp:sp modelId="{4F3D876C-B61E-4612-BC94-220732B467E5}">
      <dsp:nvSpPr>
        <dsp:cNvPr id="0" name=""/>
        <dsp:cNvSpPr/>
      </dsp:nvSpPr>
      <dsp:spPr>
        <a:xfrm>
          <a:off x="5423013" y="324954"/>
          <a:ext cx="2759679" cy="827903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23" tIns="102223" rIns="102223" bIns="102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3</a:t>
          </a:r>
        </a:p>
      </dsp:txBody>
      <dsp:txXfrm>
        <a:off x="5671384" y="324954"/>
        <a:ext cx="2262937" cy="827903"/>
      </dsp:txXfrm>
    </dsp:sp>
    <dsp:sp modelId="{85C00DCC-5DA5-40AB-83C5-3BE5AEE255CF}">
      <dsp:nvSpPr>
        <dsp:cNvPr id="0" name=""/>
        <dsp:cNvSpPr/>
      </dsp:nvSpPr>
      <dsp:spPr>
        <a:xfrm>
          <a:off x="5423013" y="1152858"/>
          <a:ext cx="2511307" cy="214142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449" tIns="198449" rIns="198449" bIns="39689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Processing surplus collections (Kitchen)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Direct to consumer surplus</a:t>
          </a:r>
        </a:p>
      </dsp:txBody>
      <dsp:txXfrm>
        <a:off x="5423013" y="1152858"/>
        <a:ext cx="2511307" cy="2141428"/>
      </dsp:txXfrm>
    </dsp:sp>
    <dsp:sp modelId="{1F53AB64-86EF-41C4-8D0B-7DA49AFAD241}">
      <dsp:nvSpPr>
        <dsp:cNvPr id="0" name=""/>
        <dsp:cNvSpPr/>
      </dsp:nvSpPr>
      <dsp:spPr>
        <a:xfrm>
          <a:off x="8128243" y="324954"/>
          <a:ext cx="2759679" cy="827903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23" tIns="102223" rIns="102223" bIns="102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4</a:t>
          </a:r>
        </a:p>
      </dsp:txBody>
      <dsp:txXfrm>
        <a:off x="8376614" y="324954"/>
        <a:ext cx="2262937" cy="827903"/>
      </dsp:txXfrm>
    </dsp:sp>
    <dsp:sp modelId="{37075EB6-2345-47A6-85FC-786C6D780C22}">
      <dsp:nvSpPr>
        <dsp:cNvPr id="0" name=""/>
        <dsp:cNvSpPr/>
      </dsp:nvSpPr>
      <dsp:spPr>
        <a:xfrm>
          <a:off x="8128243" y="1152858"/>
          <a:ext cx="2511307" cy="214142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449" tIns="198449" rIns="198449" bIns="396898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Full cycle Surplus Hub 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Future planning</a:t>
          </a:r>
        </a:p>
      </dsp:txBody>
      <dsp:txXfrm>
        <a:off x="8128243" y="1152858"/>
        <a:ext cx="2511307" cy="2141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4C862-AF2C-47B0-A49F-673923D6BDA0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4545-104A-4696-8B2F-DBBE9367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2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Reduce food waste and environmental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545-104A-4696-8B2F-DBBE93671F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Improving the nutritional content of food support across the borough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545-104A-4696-8B2F-DBBE93671FA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80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4545-104A-4696-8B2F-DBBE93671F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9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6CD6-2A34-4455-BDDE-7B5E7CB9A2D9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17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210C-6FC9-4774-BBFC-655489615FE5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E2CB-C2F0-4395-8B9C-B7A504415805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1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E51580-E2D0-D89B-43F9-552AD36B9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54" y="6246202"/>
            <a:ext cx="11017297" cy="8086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B98FC0-D012-69F4-7608-88731454C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6984" y="6326720"/>
            <a:ext cx="2885016" cy="531283"/>
          </a:xfrm>
          <a:prstGeom prst="rect">
            <a:avLst/>
          </a:prstGeom>
        </p:spPr>
        <p:txBody>
          <a:bodyPr/>
          <a:lstStyle/>
          <a:p>
            <a:fld id="{902D5018-2030-2046-84FC-87E41EA86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52090C-F899-C805-5C16-F0C275BBF2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720" y="530941"/>
            <a:ext cx="1692928" cy="8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BFF-5756-4831-BC8D-72A85FAE9920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6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2EDD-F0A9-4529-BA73-34D5EE887CD1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40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74D1-A105-4A87-B513-1AE95F30D430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1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AD6A-648D-44D5-825A-EFE2311AA351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5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19417-42B5-4495-9A55-B13E4B486A66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E9F-4999-4622-8530-6FC21CA2BF7B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By Emma Idris (KVA)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71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68CCCD1-FAE4-4A12-896D-3619033B2A5A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By Emma Idris (KVA)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34FEE-3F0D-482D-977C-EE652EFB25F4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6F75-3E62-4CBA-8B35-616035C65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89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E1BD639-64F1-4021-95EF-027581EFEF08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By Emma Idris (KVA)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1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58" r:id="rId12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blue and orange letters&#10;&#10;AI-generated content may be incorrect.">
            <a:extLst>
              <a:ext uri="{FF2B5EF4-FFF2-40B4-BE49-F238E27FC236}">
                <a16:creationId xmlns:a16="http://schemas.microsoft.com/office/drawing/2014/main" id="{A1205E27-9687-AEBA-940E-7E4E10D8B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" r="-3" b="7472"/>
          <a:stretch/>
        </p:blipFill>
        <p:spPr>
          <a:xfrm>
            <a:off x="662106" y="375036"/>
            <a:ext cx="6275667" cy="59263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955C4-EB74-5B9C-0392-09EA267DCD0A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Surplus Hub Kingston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AE0E0-284D-4DD5-95E0-B0C4A085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49" y="6459785"/>
            <a:ext cx="70501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By Emma Idris (KVA)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50235-10FF-A826-54D8-A7B93666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885" y="6459785"/>
            <a:ext cx="2787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4056CD6-2A34-4455-BDDE-7B5E7CB9A2D9}" type="datetime2">
              <a:rPr lang="en-US" smtClean="0"/>
              <a:pPr>
                <a:spcAft>
                  <a:spcPts val="600"/>
                </a:spcAft>
              </a:pPr>
              <a:t>Tuesday, April 29, 2025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E9E775-12C0-695A-53E8-A0B76A589A4A}"/>
              </a:ext>
            </a:extLst>
          </p:cNvPr>
          <p:cNvSpPr txBox="1"/>
          <p:nvPr/>
        </p:nvSpPr>
        <p:spPr>
          <a:xfrm>
            <a:off x="8181552" y="3521795"/>
            <a:ext cx="2618089" cy="99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VCSE Forum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Wednesday 30th April 2025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4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6240D-0C9B-63A2-FFAD-B756EF3D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1542F7-6CBD-DF97-C24C-17473B54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BC9AC-62F8-4A6B-C3DB-94D9A2D1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34A7F-A900-6606-4A8C-FE609C14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49" y="6459785"/>
            <a:ext cx="705018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chemeClr val="tx2"/>
                </a:solidFill>
              </a:rPr>
              <a:t>By Emma Idris (KVA)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57B68-3351-0241-D2C7-85229BDB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48787-38D3-D80B-148C-580B3641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885" y="6459785"/>
            <a:ext cx="2787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4056CD6-2A34-4455-BDDE-7B5E7CB9A2D9}" type="datetime2">
              <a:rPr lang="en-GB" smtClean="0"/>
              <a:pPr>
                <a:spcAft>
                  <a:spcPts val="600"/>
                </a:spcAft>
              </a:pPr>
              <a:t>Tuesday, 29 April 2025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BF2B7-E15A-D5DB-1FD7-4E348E2D5591}"/>
              </a:ext>
            </a:extLst>
          </p:cNvPr>
          <p:cNvSpPr txBox="1"/>
          <p:nvPr/>
        </p:nvSpPr>
        <p:spPr>
          <a:xfrm>
            <a:off x="7852491" y="1188720"/>
            <a:ext cx="4106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a typeface="Calibri Light"/>
                <a:cs typeface="Calibri Light"/>
              </a:rPr>
              <a:t>Kingston food organisations research</a:t>
            </a:r>
            <a:endParaRPr lang="en-GB" sz="4800" dirty="0">
              <a:solidFill>
                <a:schemeClr val="bg1"/>
              </a:solidFill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6D28CA4-1473-3F86-4C5D-3268FCF1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588233"/>
              </p:ext>
            </p:extLst>
          </p:nvPr>
        </p:nvGraphicFramePr>
        <p:xfrm>
          <a:off x="8379747" y="3571460"/>
          <a:ext cx="3284994" cy="26873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943">
                  <a:extLst>
                    <a:ext uri="{9D8B030D-6E8A-4147-A177-3AD203B41FA5}">
                      <a16:colId xmlns:a16="http://schemas.microsoft.com/office/drawing/2014/main" val="871504548"/>
                    </a:ext>
                  </a:extLst>
                </a:gridCol>
                <a:gridCol w="760051">
                  <a:extLst>
                    <a:ext uri="{9D8B030D-6E8A-4147-A177-3AD203B41FA5}">
                      <a16:colId xmlns:a16="http://schemas.microsoft.com/office/drawing/2014/main" val="4112753208"/>
                    </a:ext>
                  </a:extLst>
                </a:gridCol>
              </a:tblGrid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Category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Total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81704"/>
                  </a:ext>
                </a:extLst>
              </a:tr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Fridge/Pantry/Food bank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0303"/>
                  </a:ext>
                </a:extLst>
              </a:tr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Cafes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274034"/>
                  </a:ext>
                </a:extLst>
              </a:tr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Community events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360426"/>
                  </a:ext>
                </a:extLst>
              </a:tr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Volunteers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250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9300819"/>
                  </a:ext>
                </a:extLst>
              </a:tr>
              <a:tr h="409453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Community reached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211283"/>
                  </a:ext>
                </a:extLst>
              </a:tr>
            </a:tbl>
          </a:graphicData>
        </a:graphic>
      </p:graphicFrame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12F486D-66F4-E781-140F-80548C6A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41089" y="678714"/>
            <a:ext cx="7320732" cy="54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5B3948-51D3-414D-AB1C-C902A2F4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DC897-1188-8C5D-E4A1-C5F82981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Good Food Group feedback themes</a:t>
            </a:r>
          </a:p>
        </p:txBody>
      </p:sp>
      <p:pic>
        <p:nvPicPr>
          <p:cNvPr id="7" name="Picture 6" descr="A blue chart with white text&#10;&#10;AI-generated content may be incorrect.">
            <a:extLst>
              <a:ext uri="{FF2B5EF4-FFF2-40B4-BE49-F238E27FC236}">
                <a16:creationId xmlns:a16="http://schemas.microsoft.com/office/drawing/2014/main" id="{FC7CB5B6-BF5F-45F2-372F-1FF528AC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51" y="567355"/>
            <a:ext cx="9196733" cy="386262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02BA-84A4-3646-BFA1-513CDA2C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FCCECB6-90EB-445A-99EC-FCDACBE3E145}" type="datetime2">
              <a:rPr lang="en-US" smtClean="0"/>
              <a:pPr>
                <a:spcAft>
                  <a:spcPts val="600"/>
                </a:spcAft>
              </a:pPr>
              <a:t>Tuesday, April 29,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C62E7-5B67-C98E-00A8-ABFB40741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By Emma Idris (KVA)</a:t>
            </a:r>
          </a:p>
        </p:txBody>
      </p:sp>
    </p:spTree>
    <p:extLst>
      <p:ext uri="{BB962C8B-B14F-4D97-AF65-F5344CB8AC3E}">
        <p14:creationId xmlns:p14="http://schemas.microsoft.com/office/powerpoint/2010/main" val="254293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tower in a room&#10;&#10;AI-generated content may be incorrect.">
            <a:extLst>
              <a:ext uri="{FF2B5EF4-FFF2-40B4-BE49-F238E27FC236}">
                <a16:creationId xmlns:a16="http://schemas.microsoft.com/office/drawing/2014/main" id="{1A9FE8DB-C2C5-EFCA-A266-EDE7D4360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45" y="3017767"/>
            <a:ext cx="4304204" cy="32408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8CEB1-6F3A-FED3-0C8C-867BA52F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E9F-4999-4622-8530-6FC21CA2BF7B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3F001-DC9A-F7B3-9A67-8D55B8A4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3FB90-4BC9-5123-3D4B-6E34F08AB172}"/>
              </a:ext>
            </a:extLst>
          </p:cNvPr>
          <p:cNvSpPr txBox="1"/>
          <p:nvPr/>
        </p:nvSpPr>
        <p:spPr>
          <a:xfrm>
            <a:off x="201168" y="334842"/>
            <a:ext cx="3651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ea typeface="Calibri Light"/>
                <a:cs typeface="Calibri Light"/>
              </a:rPr>
              <a:t>In</a:t>
            </a:r>
            <a:r>
              <a:rPr lang="en-GB" sz="4400" dirty="0">
                <a:ea typeface="Calibri Light"/>
                <a:cs typeface="Calibri Light"/>
              </a:rPr>
              <a:t> </a:t>
            </a:r>
            <a:r>
              <a:rPr lang="en-GB" sz="3200" dirty="0">
                <a:ea typeface="Calibri Light"/>
                <a:cs typeface="Calibri Light"/>
              </a:rPr>
              <a:t>the beginning…</a:t>
            </a: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0A6A8B-A212-21D2-B42B-AFE90DA5D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78" y="1165838"/>
            <a:ext cx="2795408" cy="3642016"/>
          </a:xfrm>
          <a:prstGeom prst="rect">
            <a:avLst/>
          </a:prstGeom>
        </p:spPr>
      </p:pic>
      <p:pic>
        <p:nvPicPr>
          <p:cNvPr id="18" name="Picture 17" descr="A white refrigerator in a room&#10;&#10;AI-generated content may be incorrect.">
            <a:extLst>
              <a:ext uri="{FF2B5EF4-FFF2-40B4-BE49-F238E27FC236}">
                <a16:creationId xmlns:a16="http://schemas.microsoft.com/office/drawing/2014/main" id="{498245C5-31E0-00A9-F94D-616BF1AFE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2" y="3675873"/>
            <a:ext cx="2134854" cy="2725223"/>
          </a:xfrm>
          <a:prstGeom prst="rect">
            <a:avLst/>
          </a:prstGeom>
        </p:spPr>
      </p:pic>
      <p:pic>
        <p:nvPicPr>
          <p:cNvPr id="16" name="Picture 15" descr="A room with boxes and a mop&#10;&#10;AI-generated content may be incorrect.">
            <a:extLst>
              <a:ext uri="{FF2B5EF4-FFF2-40B4-BE49-F238E27FC236}">
                <a16:creationId xmlns:a16="http://schemas.microsoft.com/office/drawing/2014/main" id="{4A7718FF-F26A-25E1-576B-281BC5B93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161" y="184301"/>
            <a:ext cx="2964780" cy="3930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92899-08BB-CFAB-10DB-82C6F354675D}"/>
              </a:ext>
            </a:extLst>
          </p:cNvPr>
          <p:cNvSpPr txBox="1"/>
          <p:nvPr/>
        </p:nvSpPr>
        <p:spPr>
          <a:xfrm>
            <a:off x="534654" y="1319092"/>
            <a:ext cx="108949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>
                <a:ea typeface="Calibri"/>
                <a:cs typeface="Calibri"/>
              </a:rPr>
              <a:t>Kitchen</a:t>
            </a:r>
            <a:endParaRPr lang="en-GB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C31EC-C397-83F1-5BE3-826E9366C88E}"/>
              </a:ext>
            </a:extLst>
          </p:cNvPr>
          <p:cNvSpPr txBox="1"/>
          <p:nvPr/>
        </p:nvSpPr>
        <p:spPr>
          <a:xfrm>
            <a:off x="3339339" y="3745220"/>
            <a:ext cx="132296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ea typeface="Calibri"/>
                <a:cs typeface="Calibri"/>
              </a:rPr>
              <a:t>Prep 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F2C99-D1E4-4A91-CDB0-87F697D98E7F}"/>
              </a:ext>
            </a:extLst>
          </p:cNvPr>
          <p:cNvSpPr txBox="1"/>
          <p:nvPr/>
        </p:nvSpPr>
        <p:spPr>
          <a:xfrm>
            <a:off x="7331763" y="3672079"/>
            <a:ext cx="108949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>
                <a:ea typeface="Calibri"/>
                <a:cs typeface="Calibri"/>
              </a:rPr>
              <a:t>Storage</a:t>
            </a:r>
            <a:endParaRPr lang="en-GB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06CC9-7D92-94DD-1CF3-410E1F65A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073" y="403305"/>
            <a:ext cx="3724656" cy="2860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92871-D20C-7052-85E4-7B8C35C140F0}"/>
              </a:ext>
            </a:extLst>
          </p:cNvPr>
          <p:cNvSpPr txBox="1"/>
          <p:nvPr/>
        </p:nvSpPr>
        <p:spPr>
          <a:xfrm>
            <a:off x="8000394" y="469281"/>
            <a:ext cx="238327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ea typeface="Calibri"/>
                <a:cs typeface="Calibri"/>
              </a:rPr>
              <a:t>Refrigerated container</a:t>
            </a:r>
            <a:endParaRPr lang="en-GB" sz="1800" dirty="0"/>
          </a:p>
        </p:txBody>
      </p:sp>
      <p:pic>
        <p:nvPicPr>
          <p:cNvPr id="19" name="Picture 18" descr="A brick building with a door and a sign&#10;&#10;AI-generated content may be incorrect.">
            <a:extLst>
              <a:ext uri="{FF2B5EF4-FFF2-40B4-BE49-F238E27FC236}">
                <a16:creationId xmlns:a16="http://schemas.microsoft.com/office/drawing/2014/main" id="{ECB3C14B-8082-A99D-D3C3-B7093B4F0F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30" t="408" r="5242" b="612"/>
          <a:stretch/>
        </p:blipFill>
        <p:spPr>
          <a:xfrm rot="5400000">
            <a:off x="8734081" y="3105240"/>
            <a:ext cx="3565849" cy="27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1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13482-98EB-3EFD-525F-24D625BDE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8A3EA-1C99-67C4-E3B8-8B9F87A2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E9F-4999-4622-8530-6FC21CA2BF7B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43DAF-E3DF-166B-463F-3AE49471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917BF-4FC1-0683-EA23-6B447F6D9270}"/>
              </a:ext>
            </a:extLst>
          </p:cNvPr>
          <p:cNvSpPr txBox="1"/>
          <p:nvPr/>
        </p:nvSpPr>
        <p:spPr>
          <a:xfrm>
            <a:off x="201167" y="289822"/>
            <a:ext cx="3651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ea typeface="Calibri Light"/>
                <a:cs typeface="Calibri Light"/>
              </a:rPr>
              <a:t>Getting ready!</a:t>
            </a:r>
            <a:endParaRPr lang="en-GB" sz="4400" dirty="0"/>
          </a:p>
        </p:txBody>
      </p:sp>
      <p:pic>
        <p:nvPicPr>
          <p:cNvPr id="8" name="Picture 7" descr="A person standing on a ladder next to a sink and a person standing on a ladder&#10;&#10;AI-generated content may be incorrect.">
            <a:extLst>
              <a:ext uri="{FF2B5EF4-FFF2-40B4-BE49-F238E27FC236}">
                <a16:creationId xmlns:a16="http://schemas.microsoft.com/office/drawing/2014/main" id="{D1090ECA-CC27-31D2-A772-AECB183C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709" y="3724866"/>
            <a:ext cx="1873818" cy="2498425"/>
          </a:xfrm>
          <a:prstGeom prst="rect">
            <a:avLst/>
          </a:prstGeom>
        </p:spPr>
      </p:pic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35BAD7C-4948-7C64-B817-C12AAEA86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0" y="1164795"/>
            <a:ext cx="3814219" cy="2860664"/>
          </a:xfrm>
          <a:prstGeom prst="rect">
            <a:avLst/>
          </a:prstGeom>
        </p:spPr>
      </p:pic>
      <p:pic>
        <p:nvPicPr>
          <p:cNvPr id="11" name="Picture 10" descr="A person standing in a box next to a person in a blue shirt&#10;&#10;AI-generated content may be incorrect.">
            <a:extLst>
              <a:ext uri="{FF2B5EF4-FFF2-40B4-BE49-F238E27FC236}">
                <a16:creationId xmlns:a16="http://schemas.microsoft.com/office/drawing/2014/main" id="{B5AF5E4F-FBF5-FDED-D059-2BF0B377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59" y="3555145"/>
            <a:ext cx="2066641" cy="2723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C5AAD8-506D-775C-F96A-8ACE2C7920D9}"/>
              </a:ext>
            </a:extLst>
          </p:cNvPr>
          <p:cNvSpPr txBox="1"/>
          <p:nvPr/>
        </p:nvSpPr>
        <p:spPr>
          <a:xfrm>
            <a:off x="2116137" y="3669844"/>
            <a:ext cx="182643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Good Gym Clean</a:t>
            </a:r>
            <a:endParaRPr lang="en-GB" sz="1800" dirty="0"/>
          </a:p>
        </p:txBody>
      </p:sp>
      <p:pic>
        <p:nvPicPr>
          <p:cNvPr id="12" name="Picture 11" descr="A concrete slab on the ground&#10;&#10;AI-generated content may be incorrect.">
            <a:extLst>
              <a:ext uri="{FF2B5EF4-FFF2-40B4-BE49-F238E27FC236}">
                <a16:creationId xmlns:a16="http://schemas.microsoft.com/office/drawing/2014/main" id="{C2CD0D31-2D63-26FA-EB94-433A44A331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160" y="475858"/>
            <a:ext cx="2364071" cy="1773053"/>
          </a:xfrm>
          <a:prstGeom prst="rect">
            <a:avLst/>
          </a:prstGeom>
        </p:spPr>
      </p:pic>
      <p:pic>
        <p:nvPicPr>
          <p:cNvPr id="14" name="Picture 13" descr="A row of red and white construction barriers&#10;&#10;AI-generated content may be incorrect.">
            <a:extLst>
              <a:ext uri="{FF2B5EF4-FFF2-40B4-BE49-F238E27FC236}">
                <a16:creationId xmlns:a16="http://schemas.microsoft.com/office/drawing/2014/main" id="{962CB58C-5D8F-5D6C-5451-3188F3726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0"/>
          <a:stretch/>
        </p:blipFill>
        <p:spPr>
          <a:xfrm>
            <a:off x="5269902" y="3328317"/>
            <a:ext cx="5273787" cy="2570175"/>
          </a:xfrm>
          <a:prstGeom prst="rect">
            <a:avLst/>
          </a:prstGeom>
        </p:spPr>
      </p:pic>
      <p:pic>
        <p:nvPicPr>
          <p:cNvPr id="22" name="Picture 21" descr="A red barrier with a red and white fence&#10;&#10;AI-generated content may be incorrect.">
            <a:extLst>
              <a:ext uri="{FF2B5EF4-FFF2-40B4-BE49-F238E27FC236}">
                <a16:creationId xmlns:a16="http://schemas.microsoft.com/office/drawing/2014/main" id="{42D8C55B-FEA5-0FB4-FEC4-BE63DD57AC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179549"/>
            <a:ext cx="1773054" cy="2364071"/>
          </a:xfrm>
          <a:prstGeom prst="rect">
            <a:avLst/>
          </a:prstGeom>
        </p:spPr>
      </p:pic>
      <p:pic>
        <p:nvPicPr>
          <p:cNvPr id="26" name="Picture 25" descr="A person in orange jumpsuit holding a white trailer&#10;&#10;AI-generated content may be incorrect.">
            <a:extLst>
              <a:ext uri="{FF2B5EF4-FFF2-40B4-BE49-F238E27FC236}">
                <a16:creationId xmlns:a16="http://schemas.microsoft.com/office/drawing/2014/main" id="{FC3A2C4E-7C7B-D571-F4BE-BC09C93C0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1"/>
          <a:stretch/>
        </p:blipFill>
        <p:spPr>
          <a:xfrm>
            <a:off x="7725409" y="263479"/>
            <a:ext cx="3930573" cy="27530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AF415B-0E50-F4A2-E12B-82A2B8EFAC4A}"/>
              </a:ext>
            </a:extLst>
          </p:cNvPr>
          <p:cNvSpPr txBox="1"/>
          <p:nvPr/>
        </p:nvSpPr>
        <p:spPr>
          <a:xfrm>
            <a:off x="9910060" y="412932"/>
            <a:ext cx="1717832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Refrigerated container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50764-A64C-63AD-D4E4-B4D57AF71EDE}"/>
              </a:ext>
            </a:extLst>
          </p:cNvPr>
          <p:cNvSpPr txBox="1"/>
          <p:nvPr/>
        </p:nvSpPr>
        <p:spPr>
          <a:xfrm>
            <a:off x="5085779" y="305210"/>
            <a:ext cx="153788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Ramp access</a:t>
            </a:r>
            <a:endParaRPr lang="en-GB" sz="1800" dirty="0">
              <a:ea typeface="Calibri"/>
              <a:cs typeface="Calibri"/>
            </a:endParaRPr>
          </a:p>
        </p:txBody>
      </p:sp>
      <p:pic>
        <p:nvPicPr>
          <p:cNvPr id="24" name="Picture 23" descr="A kitchen with a sink and a sink&#10;&#10;AI-generated content may be incorrect.">
            <a:extLst>
              <a:ext uri="{FF2B5EF4-FFF2-40B4-BE49-F238E27FC236}">
                <a16:creationId xmlns:a16="http://schemas.microsoft.com/office/drawing/2014/main" id="{F1FE4170-38E0-4DD4-BF9B-B0988C49D5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85" y="2377297"/>
            <a:ext cx="2935634" cy="2201725"/>
          </a:xfrm>
          <a:prstGeom prst="rect">
            <a:avLst/>
          </a:prstGeom>
        </p:spPr>
      </p:pic>
      <p:pic>
        <p:nvPicPr>
          <p:cNvPr id="20" name="Picture 19" descr="A blue container with a clear plastic cover&#10;&#10;AI-generated content may be incorrect.">
            <a:extLst>
              <a:ext uri="{FF2B5EF4-FFF2-40B4-BE49-F238E27FC236}">
                <a16:creationId xmlns:a16="http://schemas.microsoft.com/office/drawing/2014/main" id="{371073AE-8E1A-B6D3-7D51-1631B648AB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6802" y="3415740"/>
            <a:ext cx="3193774" cy="23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9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5BDF4-4C98-5E07-D9E0-EAAD1FCA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9E80720-23E6-4B89-B77E-04A7689F1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1D3CA1-3EB6-41F3-A419-8424B56BE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3FB1C-32AD-15A2-DDA6-5B08B388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  <a:t>Surplus Hub Phases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87F7B2-AA36-4B58-BC2C-1BBA135E8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1F971-701B-FC7B-FEC8-DCBD125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DDA941-A2C2-4AF7-9FC6-43D61AE0C574}" type="datetime2">
              <a:rPr lang="en-GB" smtClean="0"/>
              <a:pPr>
                <a:spcAft>
                  <a:spcPts val="600"/>
                </a:spcAft>
              </a:pPr>
              <a:t>Tuesday, 29 April 2025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9042F8D-9876-29D9-F448-5505ACBD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By Emma Idris (KVA)</a:t>
            </a:r>
          </a:p>
        </p:txBody>
      </p:sp>
      <p:graphicFrame>
        <p:nvGraphicFramePr>
          <p:cNvPr id="20" name="Diagram 9">
            <a:extLst>
              <a:ext uri="{FF2B5EF4-FFF2-40B4-BE49-F238E27FC236}">
                <a16:creationId xmlns:a16="http://schemas.microsoft.com/office/drawing/2014/main" id="{715B649B-6B4F-2A6C-2823-45D4F29EB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174866"/>
              </p:ext>
            </p:extLst>
          </p:nvPr>
        </p:nvGraphicFramePr>
        <p:xfrm>
          <a:off x="643466" y="643467"/>
          <a:ext cx="10900477" cy="3619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150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5131-DF5A-CD38-FFAF-E334A135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7714E-A7F8-3608-D3C7-7CA7A4B0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E9F-4999-4622-8530-6FC21CA2BF7B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6F78F-E86D-C666-820F-EA867CE1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328D9-1BF0-F4F1-E158-875A602F8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51" y="353562"/>
            <a:ext cx="2409049" cy="3212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2A2FD0-723E-C788-DDA1-CC0D37799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73" y="3346174"/>
            <a:ext cx="4211018" cy="3158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45C1E2-3309-0ECB-0DA5-8E5EEF3A5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9183" y="3908245"/>
            <a:ext cx="2623200" cy="1967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BB06F-1D76-E283-F71B-79FCF2EFD8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8315" y="655286"/>
            <a:ext cx="2975668" cy="223175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419618-9A5D-5340-A87D-73B8474003E8}"/>
              </a:ext>
            </a:extLst>
          </p:cNvPr>
          <p:cNvSpPr txBox="1"/>
          <p:nvPr/>
        </p:nvSpPr>
        <p:spPr>
          <a:xfrm>
            <a:off x="4996986" y="862113"/>
            <a:ext cx="172517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Felix delivery</a:t>
            </a:r>
            <a:endParaRPr lang="en-GB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A8BB1C-8F1C-5835-229A-CC139B4EEFEC}"/>
              </a:ext>
            </a:extLst>
          </p:cNvPr>
          <p:cNvSpPr txBox="1"/>
          <p:nvPr/>
        </p:nvSpPr>
        <p:spPr>
          <a:xfrm>
            <a:off x="9664868" y="3423868"/>
            <a:ext cx="198990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ea typeface="Calibri"/>
                <a:cs typeface="Calibri"/>
              </a:rPr>
              <a:t>900kg </a:t>
            </a:r>
            <a:r>
              <a:rPr lang="en-GB" dirty="0">
                <a:ea typeface="Calibri"/>
                <a:cs typeface="Calibri"/>
              </a:rPr>
              <a:t>surplus food</a:t>
            </a:r>
            <a:endParaRPr lang="en-GB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8C6E83-624B-7B4F-E8CC-FF8ADBF09E40}"/>
              </a:ext>
            </a:extLst>
          </p:cNvPr>
          <p:cNvSpPr txBox="1"/>
          <p:nvPr/>
        </p:nvSpPr>
        <p:spPr>
          <a:xfrm>
            <a:off x="5260981" y="5777667"/>
            <a:ext cx="119718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Volunteers</a:t>
            </a:r>
            <a:endParaRPr lang="en-GB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E099D2-0E9E-D446-5E4C-0FE6272C9FF9}"/>
              </a:ext>
            </a:extLst>
          </p:cNvPr>
          <p:cNvSpPr txBox="1"/>
          <p:nvPr/>
        </p:nvSpPr>
        <p:spPr>
          <a:xfrm>
            <a:off x="7675081" y="2803480"/>
            <a:ext cx="210213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Kingston Food Bank</a:t>
            </a:r>
            <a:endParaRPr lang="en-GB" sz="18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0C1B49-DF18-3883-9B21-C561F5652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573697"/>
              </p:ext>
            </p:extLst>
          </p:nvPr>
        </p:nvGraphicFramePr>
        <p:xfrm>
          <a:off x="84645" y="731520"/>
          <a:ext cx="3886752" cy="465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3725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269F-B7F4-AF02-B8DA-92AB185D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Question??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E555DA-478B-B8E9-88CE-97C1FB25DF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566DF-C5DD-970E-73C2-2D921D235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Emma.idris@kva.org.uk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B807A-3442-5C25-6135-EF9F8CC9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34FEE-3F0D-482D-977C-EE652EFB25F4}" type="datetime2">
              <a:rPr lang="en-GB" smtClean="0"/>
              <a:t>Tuesday, 29 April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2E03-0F9B-4B5F-07D7-DDA18E9E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By Emma Idris (KVA)</a:t>
            </a:r>
          </a:p>
        </p:txBody>
      </p:sp>
      <p:pic>
        <p:nvPicPr>
          <p:cNvPr id="10" name="Picture 9" descr="A qr code with a person's face&#10;&#10;AI-generated content may be incorrect.">
            <a:extLst>
              <a:ext uri="{FF2B5EF4-FFF2-40B4-BE49-F238E27FC236}">
                <a16:creationId xmlns:a16="http://schemas.microsoft.com/office/drawing/2014/main" id="{94DB15C2-3036-1345-8FA3-2B2EFFA7C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28331" r="14176" b="19483"/>
          <a:stretch/>
        </p:blipFill>
        <p:spPr>
          <a:xfrm>
            <a:off x="10393290" y="5121068"/>
            <a:ext cx="1402860" cy="16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4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</TotalTime>
  <Words>206</Words>
  <Application>Microsoft Office PowerPoint</Application>
  <PresentationFormat>Widescreen</PresentationFormat>
  <Paragraphs>67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Retrospect</vt:lpstr>
      <vt:lpstr>PowerPoint Presentation</vt:lpstr>
      <vt:lpstr>PowerPoint Presentation</vt:lpstr>
      <vt:lpstr>Good Food Group feedback themes</vt:lpstr>
      <vt:lpstr>PowerPoint Presentation</vt:lpstr>
      <vt:lpstr>PowerPoint Presentation</vt:lpstr>
      <vt:lpstr>Surplus Hub Phases</vt:lpstr>
      <vt:lpstr>PowerPoint Presentation</vt:lpstr>
      <vt:lpstr>Any Question??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Emma Idris</cp:lastModifiedBy>
  <cp:revision>60</cp:revision>
  <dcterms:created xsi:type="dcterms:W3CDTF">2013-07-15T20:26:40Z</dcterms:created>
  <dcterms:modified xsi:type="dcterms:W3CDTF">2025-04-29T12:15:13Z</dcterms:modified>
</cp:coreProperties>
</file>