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4"/>
    <p:sldMasterId id="2147483759" r:id="rId5"/>
    <p:sldMasterId id="2147483772" r:id="rId6"/>
    <p:sldMasterId id="2147483785" r:id="rId7"/>
  </p:sldMasterIdLst>
  <p:notesMasterIdLst>
    <p:notesMasterId r:id="rId25"/>
  </p:notesMasterIdLst>
  <p:sldIdLst>
    <p:sldId id="256" r:id="rId8"/>
    <p:sldId id="257" r:id="rId9"/>
    <p:sldId id="2145872195" r:id="rId10"/>
    <p:sldId id="2145872214" r:id="rId11"/>
    <p:sldId id="2145872211" r:id="rId12"/>
    <p:sldId id="2145872215" r:id="rId13"/>
    <p:sldId id="2145872216" r:id="rId14"/>
    <p:sldId id="2145872196" r:id="rId15"/>
    <p:sldId id="2145872212" r:id="rId16"/>
    <p:sldId id="2145872213" r:id="rId17"/>
    <p:sldId id="2145872199" r:id="rId18"/>
    <p:sldId id="2145872210" r:id="rId19"/>
    <p:sldId id="2145872200" r:id="rId20"/>
    <p:sldId id="2145872208" r:id="rId21"/>
    <p:sldId id="259" r:id="rId22"/>
    <p:sldId id="2145872204" r:id="rId23"/>
    <p:sldId id="2145872194"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DF6E5F-B536-4B4D-B9DC-0FA9C22201CB}" v="237" dt="2024-04-16T19:01:46.0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5" d="100"/>
          <a:sy n="55" d="100"/>
        </p:scale>
        <p:origin x="1286"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 Id="rId30" Type="http://schemas.microsoft.com/office/2015/10/relationships/revisionInfo" Target="revisionInfo.xml"/></Relationships>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2B1FA3-A61B-455E-87AE-BD174273AD68}" type="doc">
      <dgm:prSet loTypeId="urn:microsoft.com/office/officeart/2018/2/layout/IconCircleList" loCatId="icon" qsTypeId="urn:microsoft.com/office/officeart/2005/8/quickstyle/simple1" qsCatId="simple" csTypeId="urn:microsoft.com/office/officeart/2005/8/colors/accent2_5" csCatId="accent2" phldr="1"/>
      <dgm:spPr/>
      <dgm:t>
        <a:bodyPr/>
        <a:lstStyle/>
        <a:p>
          <a:endParaRPr lang="en-GB"/>
        </a:p>
      </dgm:t>
    </dgm:pt>
    <dgm:pt modelId="{16A6DCD6-BA7E-4FA1-8B7B-EF9754E25687}">
      <dgm:prSet custT="1"/>
      <dgm:spPr/>
      <dgm:t>
        <a:bodyPr/>
        <a:lstStyle/>
        <a:p>
          <a:pPr>
            <a:lnSpc>
              <a:spcPct val="100000"/>
            </a:lnSpc>
          </a:pPr>
          <a:r>
            <a:rPr lang="en-US" sz="2800" dirty="0">
              <a:latin typeface="+mj-lt"/>
            </a:rPr>
            <a:t>Local knowledge</a:t>
          </a:r>
        </a:p>
      </dgm:t>
    </dgm:pt>
    <dgm:pt modelId="{37DA931D-92FA-4F64-A7F4-9F4CD9762DDC}" type="parTrans" cxnId="{1C9F98AF-B51D-47E3-A4A2-7DAB87A4F489}">
      <dgm:prSet/>
      <dgm:spPr/>
      <dgm:t>
        <a:bodyPr/>
        <a:lstStyle/>
        <a:p>
          <a:endParaRPr lang="en-GB">
            <a:latin typeface="+mj-lt"/>
          </a:endParaRPr>
        </a:p>
      </dgm:t>
    </dgm:pt>
    <dgm:pt modelId="{5DDE7E8A-E54E-4D71-A1E1-C3713E2E5C8D}" type="sibTrans" cxnId="{1C9F98AF-B51D-47E3-A4A2-7DAB87A4F489}">
      <dgm:prSet/>
      <dgm:spPr/>
      <dgm:t>
        <a:bodyPr/>
        <a:lstStyle/>
        <a:p>
          <a:pPr>
            <a:lnSpc>
              <a:spcPct val="100000"/>
            </a:lnSpc>
          </a:pPr>
          <a:endParaRPr lang="en-GB">
            <a:latin typeface="+mj-lt"/>
          </a:endParaRPr>
        </a:p>
      </dgm:t>
    </dgm:pt>
    <dgm:pt modelId="{E12A14B1-DFE0-4444-896C-613537649FA4}">
      <dgm:prSet custT="1"/>
      <dgm:spPr/>
      <dgm:t>
        <a:bodyPr/>
        <a:lstStyle/>
        <a:p>
          <a:pPr>
            <a:lnSpc>
              <a:spcPct val="100000"/>
            </a:lnSpc>
          </a:pPr>
          <a:r>
            <a:rPr lang="en-US" sz="2800" dirty="0">
              <a:latin typeface="+mj-lt"/>
            </a:rPr>
            <a:t>Training </a:t>
          </a:r>
        </a:p>
      </dgm:t>
    </dgm:pt>
    <dgm:pt modelId="{739278FB-F233-440D-B691-DF61A6D347AD}" type="parTrans" cxnId="{A2B5F352-2626-4F80-A700-F770DA7BE66D}">
      <dgm:prSet/>
      <dgm:spPr/>
      <dgm:t>
        <a:bodyPr/>
        <a:lstStyle/>
        <a:p>
          <a:endParaRPr lang="en-GB">
            <a:latin typeface="+mj-lt"/>
          </a:endParaRPr>
        </a:p>
      </dgm:t>
    </dgm:pt>
    <dgm:pt modelId="{8BE2396C-0C68-4942-86BF-6C77F0C63754}" type="sibTrans" cxnId="{A2B5F352-2626-4F80-A700-F770DA7BE66D}">
      <dgm:prSet/>
      <dgm:spPr/>
      <dgm:t>
        <a:bodyPr/>
        <a:lstStyle/>
        <a:p>
          <a:pPr>
            <a:lnSpc>
              <a:spcPct val="100000"/>
            </a:lnSpc>
          </a:pPr>
          <a:endParaRPr lang="en-GB">
            <a:latin typeface="+mj-lt"/>
          </a:endParaRPr>
        </a:p>
      </dgm:t>
    </dgm:pt>
    <dgm:pt modelId="{D69BB5B5-76CE-4CD6-87A5-E6230BFF8312}">
      <dgm:prSet custT="1"/>
      <dgm:spPr/>
      <dgm:t>
        <a:bodyPr/>
        <a:lstStyle/>
        <a:p>
          <a:pPr>
            <a:lnSpc>
              <a:spcPct val="100000"/>
            </a:lnSpc>
          </a:pPr>
          <a:r>
            <a:rPr lang="en-US" sz="2800" dirty="0">
              <a:latin typeface="+mj-lt"/>
            </a:rPr>
            <a:t>Funding </a:t>
          </a:r>
          <a:endParaRPr lang="en-GB" sz="2800" dirty="0">
            <a:latin typeface="+mj-lt"/>
          </a:endParaRPr>
        </a:p>
      </dgm:t>
    </dgm:pt>
    <dgm:pt modelId="{F204B116-6D0A-4205-AC2B-B21BB275CF67}" type="parTrans" cxnId="{ED15AC29-BE90-491D-887E-824CE45B32CB}">
      <dgm:prSet/>
      <dgm:spPr/>
      <dgm:t>
        <a:bodyPr/>
        <a:lstStyle/>
        <a:p>
          <a:endParaRPr lang="en-GB">
            <a:latin typeface="+mj-lt"/>
          </a:endParaRPr>
        </a:p>
      </dgm:t>
    </dgm:pt>
    <dgm:pt modelId="{864E3CBA-BCC3-4770-B925-C84E5D4FF340}" type="sibTrans" cxnId="{ED15AC29-BE90-491D-887E-824CE45B32CB}">
      <dgm:prSet/>
      <dgm:spPr/>
      <dgm:t>
        <a:bodyPr/>
        <a:lstStyle/>
        <a:p>
          <a:pPr>
            <a:lnSpc>
              <a:spcPct val="100000"/>
            </a:lnSpc>
          </a:pPr>
          <a:endParaRPr lang="en-GB">
            <a:latin typeface="+mj-lt"/>
          </a:endParaRPr>
        </a:p>
      </dgm:t>
    </dgm:pt>
    <dgm:pt modelId="{B526472F-C097-45D6-9DF6-AC17DF028406}">
      <dgm:prSet custT="1"/>
      <dgm:spPr/>
      <dgm:t>
        <a:bodyPr/>
        <a:lstStyle/>
        <a:p>
          <a:pPr>
            <a:lnSpc>
              <a:spcPct val="100000"/>
            </a:lnSpc>
          </a:pPr>
          <a:r>
            <a:rPr lang="en-US" sz="2800" dirty="0">
              <a:latin typeface="+mj-lt"/>
            </a:rPr>
            <a:t>Governance support </a:t>
          </a:r>
          <a:endParaRPr lang="en-GB" sz="2800" dirty="0">
            <a:latin typeface="+mj-lt"/>
          </a:endParaRPr>
        </a:p>
      </dgm:t>
    </dgm:pt>
    <dgm:pt modelId="{810F607F-18A7-4B87-B6E1-452AC7BB46E6}" type="parTrans" cxnId="{090AB291-B7FD-4340-8A20-028540AA44A7}">
      <dgm:prSet/>
      <dgm:spPr/>
      <dgm:t>
        <a:bodyPr/>
        <a:lstStyle/>
        <a:p>
          <a:endParaRPr lang="en-GB">
            <a:latin typeface="+mj-lt"/>
          </a:endParaRPr>
        </a:p>
      </dgm:t>
    </dgm:pt>
    <dgm:pt modelId="{3BECBBB4-63DD-40E0-812E-5F86D5B3D812}" type="sibTrans" cxnId="{090AB291-B7FD-4340-8A20-028540AA44A7}">
      <dgm:prSet/>
      <dgm:spPr/>
      <dgm:t>
        <a:bodyPr/>
        <a:lstStyle/>
        <a:p>
          <a:pPr>
            <a:lnSpc>
              <a:spcPct val="100000"/>
            </a:lnSpc>
          </a:pPr>
          <a:endParaRPr lang="en-GB">
            <a:latin typeface="+mj-lt"/>
          </a:endParaRPr>
        </a:p>
      </dgm:t>
    </dgm:pt>
    <dgm:pt modelId="{186AD50F-5F3F-43A7-91C6-3639E9DD56CF}">
      <dgm:prSet custT="1"/>
      <dgm:spPr/>
      <dgm:t>
        <a:bodyPr/>
        <a:lstStyle/>
        <a:p>
          <a:pPr>
            <a:lnSpc>
              <a:spcPct val="100000"/>
            </a:lnSpc>
          </a:pPr>
          <a:r>
            <a:rPr lang="en-US" sz="2800" dirty="0">
              <a:latin typeface="+mj-lt"/>
            </a:rPr>
            <a:t>Representation </a:t>
          </a:r>
          <a:endParaRPr lang="en-GB" sz="2800" dirty="0">
            <a:latin typeface="+mj-lt"/>
          </a:endParaRPr>
        </a:p>
      </dgm:t>
    </dgm:pt>
    <dgm:pt modelId="{7CE43595-57D9-454C-B1B4-272A39436804}" type="parTrans" cxnId="{363C03C3-8513-4C35-834B-BDE3428BFFC6}">
      <dgm:prSet/>
      <dgm:spPr/>
      <dgm:t>
        <a:bodyPr/>
        <a:lstStyle/>
        <a:p>
          <a:endParaRPr lang="en-GB">
            <a:latin typeface="+mj-lt"/>
          </a:endParaRPr>
        </a:p>
      </dgm:t>
    </dgm:pt>
    <dgm:pt modelId="{F58F1777-D7E7-45D2-AB06-0E11BD87E059}" type="sibTrans" cxnId="{363C03C3-8513-4C35-834B-BDE3428BFFC6}">
      <dgm:prSet/>
      <dgm:spPr/>
      <dgm:t>
        <a:bodyPr/>
        <a:lstStyle/>
        <a:p>
          <a:pPr>
            <a:lnSpc>
              <a:spcPct val="100000"/>
            </a:lnSpc>
          </a:pPr>
          <a:endParaRPr lang="en-GB">
            <a:latin typeface="+mj-lt"/>
          </a:endParaRPr>
        </a:p>
      </dgm:t>
    </dgm:pt>
    <dgm:pt modelId="{C486FEF3-658C-4D0E-A82E-61A231D069CA}">
      <dgm:prSet custT="1"/>
      <dgm:spPr/>
      <dgm:t>
        <a:bodyPr/>
        <a:lstStyle/>
        <a:p>
          <a:pPr>
            <a:lnSpc>
              <a:spcPct val="100000"/>
            </a:lnSpc>
          </a:pPr>
          <a:r>
            <a:rPr lang="en-US" sz="2800" dirty="0">
              <a:latin typeface="+mj-lt"/>
            </a:rPr>
            <a:t>Networking </a:t>
          </a:r>
          <a:endParaRPr lang="en-GB" sz="2800" dirty="0">
            <a:latin typeface="+mj-lt"/>
          </a:endParaRPr>
        </a:p>
      </dgm:t>
    </dgm:pt>
    <dgm:pt modelId="{465B91E1-864D-4364-9A78-3246A0C11EBE}" type="parTrans" cxnId="{6D78A9E8-A09C-4737-9718-F182C04B73D6}">
      <dgm:prSet/>
      <dgm:spPr/>
      <dgm:t>
        <a:bodyPr/>
        <a:lstStyle/>
        <a:p>
          <a:endParaRPr lang="en-GB">
            <a:latin typeface="+mj-lt"/>
          </a:endParaRPr>
        </a:p>
      </dgm:t>
    </dgm:pt>
    <dgm:pt modelId="{9797D7B4-161D-46DA-AC68-A7532FE85EC9}" type="sibTrans" cxnId="{6D78A9E8-A09C-4737-9718-F182C04B73D6}">
      <dgm:prSet/>
      <dgm:spPr/>
      <dgm:t>
        <a:bodyPr/>
        <a:lstStyle/>
        <a:p>
          <a:endParaRPr lang="en-GB">
            <a:latin typeface="+mj-lt"/>
          </a:endParaRPr>
        </a:p>
      </dgm:t>
    </dgm:pt>
    <dgm:pt modelId="{DB704047-25C4-47D5-A14A-E9B63D27606A}" type="pres">
      <dgm:prSet presAssocID="{8C2B1FA3-A61B-455E-87AE-BD174273AD68}" presName="root" presStyleCnt="0">
        <dgm:presLayoutVars>
          <dgm:dir/>
          <dgm:resizeHandles val="exact"/>
        </dgm:presLayoutVars>
      </dgm:prSet>
      <dgm:spPr/>
    </dgm:pt>
    <dgm:pt modelId="{D6CF4F8D-ACD8-4167-A981-D29CE2C4A99B}" type="pres">
      <dgm:prSet presAssocID="{8C2B1FA3-A61B-455E-87AE-BD174273AD68}" presName="container" presStyleCnt="0">
        <dgm:presLayoutVars>
          <dgm:dir/>
          <dgm:resizeHandles val="exact"/>
        </dgm:presLayoutVars>
      </dgm:prSet>
      <dgm:spPr/>
    </dgm:pt>
    <dgm:pt modelId="{D57CF624-662E-4E10-B36B-FDB6FB2ECD7F}" type="pres">
      <dgm:prSet presAssocID="{16A6DCD6-BA7E-4FA1-8B7B-EF9754E25687}" presName="compNode" presStyleCnt="0"/>
      <dgm:spPr/>
    </dgm:pt>
    <dgm:pt modelId="{B0C14DA5-C078-46E9-8D12-7B0F3DA4A067}" type="pres">
      <dgm:prSet presAssocID="{16A6DCD6-BA7E-4FA1-8B7B-EF9754E25687}" presName="iconBgRect" presStyleLbl="bgShp" presStyleIdx="0" presStyleCnt="6"/>
      <dgm:spPr/>
    </dgm:pt>
    <dgm:pt modelId="{E2A14655-5439-45E8-B75B-952398A7EACE}" type="pres">
      <dgm:prSet presAssocID="{16A6DCD6-BA7E-4FA1-8B7B-EF9754E25687}"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0783C200-DEFA-43DA-8D91-89C6DC55381B}" type="pres">
      <dgm:prSet presAssocID="{16A6DCD6-BA7E-4FA1-8B7B-EF9754E25687}" presName="spaceRect" presStyleCnt="0"/>
      <dgm:spPr/>
    </dgm:pt>
    <dgm:pt modelId="{63BB8E2B-B030-4782-A710-478A80B5D31E}" type="pres">
      <dgm:prSet presAssocID="{16A6DCD6-BA7E-4FA1-8B7B-EF9754E25687}" presName="textRect" presStyleLbl="revTx" presStyleIdx="0" presStyleCnt="6">
        <dgm:presLayoutVars>
          <dgm:chMax val="1"/>
          <dgm:chPref val="1"/>
        </dgm:presLayoutVars>
      </dgm:prSet>
      <dgm:spPr/>
    </dgm:pt>
    <dgm:pt modelId="{04025077-4F67-49D3-A5C9-22A5820E5C87}" type="pres">
      <dgm:prSet presAssocID="{5DDE7E8A-E54E-4D71-A1E1-C3713E2E5C8D}" presName="sibTrans" presStyleLbl="sibTrans2D1" presStyleIdx="0" presStyleCnt="0"/>
      <dgm:spPr/>
    </dgm:pt>
    <dgm:pt modelId="{706F4B51-6C1E-444E-8689-B40E9B6EB1AC}" type="pres">
      <dgm:prSet presAssocID="{E12A14B1-DFE0-4444-896C-613537649FA4}" presName="compNode" presStyleCnt="0"/>
      <dgm:spPr/>
    </dgm:pt>
    <dgm:pt modelId="{42521B5C-385D-411A-8F4B-8ADA498B700A}" type="pres">
      <dgm:prSet presAssocID="{E12A14B1-DFE0-4444-896C-613537649FA4}" presName="iconBgRect" presStyleLbl="bgShp" presStyleIdx="1" presStyleCnt="6"/>
      <dgm:spPr/>
    </dgm:pt>
    <dgm:pt modelId="{96378A18-6436-49D2-B239-C6C754F13CF4}" type="pres">
      <dgm:prSet presAssocID="{E12A14B1-DFE0-4444-896C-613537649FA4}"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eacher"/>
        </a:ext>
      </dgm:extLst>
    </dgm:pt>
    <dgm:pt modelId="{FE690AE8-739D-4EE7-852C-818AD98B7DF5}" type="pres">
      <dgm:prSet presAssocID="{E12A14B1-DFE0-4444-896C-613537649FA4}" presName="spaceRect" presStyleCnt="0"/>
      <dgm:spPr/>
    </dgm:pt>
    <dgm:pt modelId="{37ECCD3C-52E7-4D58-BC5B-C8F38D26D815}" type="pres">
      <dgm:prSet presAssocID="{E12A14B1-DFE0-4444-896C-613537649FA4}" presName="textRect" presStyleLbl="revTx" presStyleIdx="1" presStyleCnt="6">
        <dgm:presLayoutVars>
          <dgm:chMax val="1"/>
          <dgm:chPref val="1"/>
        </dgm:presLayoutVars>
      </dgm:prSet>
      <dgm:spPr/>
    </dgm:pt>
    <dgm:pt modelId="{D07ABED0-0BA3-4A67-BE49-66118966AB05}" type="pres">
      <dgm:prSet presAssocID="{8BE2396C-0C68-4942-86BF-6C77F0C63754}" presName="sibTrans" presStyleLbl="sibTrans2D1" presStyleIdx="0" presStyleCnt="0"/>
      <dgm:spPr/>
    </dgm:pt>
    <dgm:pt modelId="{CA07C0A9-A090-489F-A763-6381A8721B8C}" type="pres">
      <dgm:prSet presAssocID="{D69BB5B5-76CE-4CD6-87A5-E6230BFF8312}" presName="compNode" presStyleCnt="0"/>
      <dgm:spPr/>
    </dgm:pt>
    <dgm:pt modelId="{BAE1BB2A-D984-4ED0-835E-4E47B13895CB}" type="pres">
      <dgm:prSet presAssocID="{D69BB5B5-76CE-4CD6-87A5-E6230BFF8312}" presName="iconBgRect" presStyleLbl="bgShp" presStyleIdx="2" presStyleCnt="6"/>
      <dgm:spPr/>
    </dgm:pt>
    <dgm:pt modelId="{EC8FE5E9-216B-4F6E-BC7A-84F74BF54AB9}" type="pres">
      <dgm:prSet presAssocID="{D69BB5B5-76CE-4CD6-87A5-E6230BFF8312}"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oney"/>
        </a:ext>
      </dgm:extLst>
    </dgm:pt>
    <dgm:pt modelId="{1F3D8306-4A05-49CE-B2A4-F3C0A8A87572}" type="pres">
      <dgm:prSet presAssocID="{D69BB5B5-76CE-4CD6-87A5-E6230BFF8312}" presName="spaceRect" presStyleCnt="0"/>
      <dgm:spPr/>
    </dgm:pt>
    <dgm:pt modelId="{0DA641BA-2613-46A9-A856-CE5757043BC8}" type="pres">
      <dgm:prSet presAssocID="{D69BB5B5-76CE-4CD6-87A5-E6230BFF8312}" presName="textRect" presStyleLbl="revTx" presStyleIdx="2" presStyleCnt="6">
        <dgm:presLayoutVars>
          <dgm:chMax val="1"/>
          <dgm:chPref val="1"/>
        </dgm:presLayoutVars>
      </dgm:prSet>
      <dgm:spPr/>
    </dgm:pt>
    <dgm:pt modelId="{021077C5-2A25-42FE-8E05-A4D65D324A75}" type="pres">
      <dgm:prSet presAssocID="{864E3CBA-BCC3-4770-B925-C84E5D4FF340}" presName="sibTrans" presStyleLbl="sibTrans2D1" presStyleIdx="0" presStyleCnt="0"/>
      <dgm:spPr/>
    </dgm:pt>
    <dgm:pt modelId="{93C33B1B-915C-434F-8CAB-7ABD9255B227}" type="pres">
      <dgm:prSet presAssocID="{B526472F-C097-45D6-9DF6-AC17DF028406}" presName="compNode" presStyleCnt="0"/>
      <dgm:spPr/>
    </dgm:pt>
    <dgm:pt modelId="{00621F34-38CA-417E-9622-D60CA7F4D3D8}" type="pres">
      <dgm:prSet presAssocID="{B526472F-C097-45D6-9DF6-AC17DF028406}" presName="iconBgRect" presStyleLbl="bgShp" presStyleIdx="3" presStyleCnt="6"/>
      <dgm:spPr/>
    </dgm:pt>
    <dgm:pt modelId="{55D81439-11E5-4C8E-8908-AC8F6E8C73F9}" type="pres">
      <dgm:prSet presAssocID="{B526472F-C097-45D6-9DF6-AC17DF028406}"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Users"/>
        </a:ext>
      </dgm:extLst>
    </dgm:pt>
    <dgm:pt modelId="{2E917A23-8E19-4ABF-8DD7-40B9EE3BBC43}" type="pres">
      <dgm:prSet presAssocID="{B526472F-C097-45D6-9DF6-AC17DF028406}" presName="spaceRect" presStyleCnt="0"/>
      <dgm:spPr/>
    </dgm:pt>
    <dgm:pt modelId="{3C8027CA-D708-4ABD-A932-02E687201373}" type="pres">
      <dgm:prSet presAssocID="{B526472F-C097-45D6-9DF6-AC17DF028406}" presName="textRect" presStyleLbl="revTx" presStyleIdx="3" presStyleCnt="6">
        <dgm:presLayoutVars>
          <dgm:chMax val="1"/>
          <dgm:chPref val="1"/>
        </dgm:presLayoutVars>
      </dgm:prSet>
      <dgm:spPr/>
    </dgm:pt>
    <dgm:pt modelId="{757AE1D3-CE34-4F31-A112-1221EAAEA14A}" type="pres">
      <dgm:prSet presAssocID="{3BECBBB4-63DD-40E0-812E-5F86D5B3D812}" presName="sibTrans" presStyleLbl="sibTrans2D1" presStyleIdx="0" presStyleCnt="0"/>
      <dgm:spPr/>
    </dgm:pt>
    <dgm:pt modelId="{B33B5C8B-EE68-4DD0-947A-DE4D9040994D}" type="pres">
      <dgm:prSet presAssocID="{186AD50F-5F3F-43A7-91C6-3639E9DD56CF}" presName="compNode" presStyleCnt="0"/>
      <dgm:spPr/>
    </dgm:pt>
    <dgm:pt modelId="{D4CBA112-FED2-45A5-82B0-FD69E04D5EBD}" type="pres">
      <dgm:prSet presAssocID="{186AD50F-5F3F-43A7-91C6-3639E9DD56CF}" presName="iconBgRect" presStyleLbl="bgShp" presStyleIdx="4" presStyleCnt="6"/>
      <dgm:spPr/>
    </dgm:pt>
    <dgm:pt modelId="{B4A15627-59C8-4ED7-83C6-B0880D2D89DF}" type="pres">
      <dgm:prSet presAssocID="{186AD50F-5F3F-43A7-91C6-3639E9DD56CF}"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Megaphone"/>
        </a:ext>
      </dgm:extLst>
    </dgm:pt>
    <dgm:pt modelId="{AFA41904-CCF9-4A6D-A07E-AC2403AB1533}" type="pres">
      <dgm:prSet presAssocID="{186AD50F-5F3F-43A7-91C6-3639E9DD56CF}" presName="spaceRect" presStyleCnt="0"/>
      <dgm:spPr/>
    </dgm:pt>
    <dgm:pt modelId="{1B71AD17-DDB6-4107-B28C-0717BD3B86FF}" type="pres">
      <dgm:prSet presAssocID="{186AD50F-5F3F-43A7-91C6-3639E9DD56CF}" presName="textRect" presStyleLbl="revTx" presStyleIdx="4" presStyleCnt="6">
        <dgm:presLayoutVars>
          <dgm:chMax val="1"/>
          <dgm:chPref val="1"/>
        </dgm:presLayoutVars>
      </dgm:prSet>
      <dgm:spPr/>
    </dgm:pt>
    <dgm:pt modelId="{53B3F9B0-F84D-4B43-BB59-57224975970B}" type="pres">
      <dgm:prSet presAssocID="{F58F1777-D7E7-45D2-AB06-0E11BD87E059}" presName="sibTrans" presStyleLbl="sibTrans2D1" presStyleIdx="0" presStyleCnt="0"/>
      <dgm:spPr/>
    </dgm:pt>
    <dgm:pt modelId="{D97F51FF-16A8-4D26-A942-62E2AB2AD103}" type="pres">
      <dgm:prSet presAssocID="{C486FEF3-658C-4D0E-A82E-61A231D069CA}" presName="compNode" presStyleCnt="0"/>
      <dgm:spPr/>
    </dgm:pt>
    <dgm:pt modelId="{5CECE7BE-4DE0-4DE7-BCCA-50602BE2D15B}" type="pres">
      <dgm:prSet presAssocID="{C486FEF3-658C-4D0E-A82E-61A231D069CA}" presName="iconBgRect" presStyleLbl="bgShp" presStyleIdx="5" presStyleCnt="6"/>
      <dgm:spPr/>
    </dgm:pt>
    <dgm:pt modelId="{936BDC67-59D7-4D3E-91BA-6998F70B0A00}" type="pres">
      <dgm:prSet presAssocID="{C486FEF3-658C-4D0E-A82E-61A231D069CA}"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Handshake"/>
        </a:ext>
      </dgm:extLst>
    </dgm:pt>
    <dgm:pt modelId="{4170B17D-6601-4D37-84AE-87C56AF3EF88}" type="pres">
      <dgm:prSet presAssocID="{C486FEF3-658C-4D0E-A82E-61A231D069CA}" presName="spaceRect" presStyleCnt="0"/>
      <dgm:spPr/>
    </dgm:pt>
    <dgm:pt modelId="{0A802CCB-23F7-4826-9B56-FF179961536C}" type="pres">
      <dgm:prSet presAssocID="{C486FEF3-658C-4D0E-A82E-61A231D069CA}" presName="textRect" presStyleLbl="revTx" presStyleIdx="5" presStyleCnt="6">
        <dgm:presLayoutVars>
          <dgm:chMax val="1"/>
          <dgm:chPref val="1"/>
        </dgm:presLayoutVars>
      </dgm:prSet>
      <dgm:spPr/>
    </dgm:pt>
  </dgm:ptLst>
  <dgm:cxnLst>
    <dgm:cxn modelId="{1DCD961C-3368-4D5C-8C6E-BFDC592AEA7D}" type="presOf" srcId="{5DDE7E8A-E54E-4D71-A1E1-C3713E2E5C8D}" destId="{04025077-4F67-49D3-A5C9-22A5820E5C87}" srcOrd="0" destOrd="0" presId="urn:microsoft.com/office/officeart/2018/2/layout/IconCircleList"/>
    <dgm:cxn modelId="{ED15AC29-BE90-491D-887E-824CE45B32CB}" srcId="{8C2B1FA3-A61B-455E-87AE-BD174273AD68}" destId="{D69BB5B5-76CE-4CD6-87A5-E6230BFF8312}" srcOrd="2" destOrd="0" parTransId="{F204B116-6D0A-4205-AC2B-B21BB275CF67}" sibTransId="{864E3CBA-BCC3-4770-B925-C84E5D4FF340}"/>
    <dgm:cxn modelId="{6CB9F935-88ED-44E1-A301-BA5E14CB7D0B}" type="presOf" srcId="{B526472F-C097-45D6-9DF6-AC17DF028406}" destId="{3C8027CA-D708-4ABD-A932-02E687201373}" srcOrd="0" destOrd="0" presId="urn:microsoft.com/office/officeart/2018/2/layout/IconCircleList"/>
    <dgm:cxn modelId="{1739FE38-8DE2-4463-841D-436705750C0E}" type="presOf" srcId="{3BECBBB4-63DD-40E0-812E-5F86D5B3D812}" destId="{757AE1D3-CE34-4F31-A112-1221EAAEA14A}" srcOrd="0" destOrd="0" presId="urn:microsoft.com/office/officeart/2018/2/layout/IconCircleList"/>
    <dgm:cxn modelId="{B4B6643E-3722-4025-AC43-B9F7F26E08CA}" type="presOf" srcId="{186AD50F-5F3F-43A7-91C6-3639E9DD56CF}" destId="{1B71AD17-DDB6-4107-B28C-0717BD3B86FF}" srcOrd="0" destOrd="0" presId="urn:microsoft.com/office/officeart/2018/2/layout/IconCircleList"/>
    <dgm:cxn modelId="{A2B5F352-2626-4F80-A700-F770DA7BE66D}" srcId="{8C2B1FA3-A61B-455E-87AE-BD174273AD68}" destId="{E12A14B1-DFE0-4444-896C-613537649FA4}" srcOrd="1" destOrd="0" parTransId="{739278FB-F233-440D-B691-DF61A6D347AD}" sibTransId="{8BE2396C-0C68-4942-86BF-6C77F0C63754}"/>
    <dgm:cxn modelId="{4655227A-00E1-45EB-94AC-22F019F54420}" type="presOf" srcId="{E12A14B1-DFE0-4444-896C-613537649FA4}" destId="{37ECCD3C-52E7-4D58-BC5B-C8F38D26D815}" srcOrd="0" destOrd="0" presId="urn:microsoft.com/office/officeart/2018/2/layout/IconCircleList"/>
    <dgm:cxn modelId="{090AB291-B7FD-4340-8A20-028540AA44A7}" srcId="{8C2B1FA3-A61B-455E-87AE-BD174273AD68}" destId="{B526472F-C097-45D6-9DF6-AC17DF028406}" srcOrd="3" destOrd="0" parTransId="{810F607F-18A7-4B87-B6E1-452AC7BB46E6}" sibTransId="{3BECBBB4-63DD-40E0-812E-5F86D5B3D812}"/>
    <dgm:cxn modelId="{635F96AC-DCB4-49AA-9D74-91D1254F8405}" type="presOf" srcId="{8C2B1FA3-A61B-455E-87AE-BD174273AD68}" destId="{DB704047-25C4-47D5-A14A-E9B63D27606A}" srcOrd="0" destOrd="0" presId="urn:microsoft.com/office/officeart/2018/2/layout/IconCircleList"/>
    <dgm:cxn modelId="{1C9F98AF-B51D-47E3-A4A2-7DAB87A4F489}" srcId="{8C2B1FA3-A61B-455E-87AE-BD174273AD68}" destId="{16A6DCD6-BA7E-4FA1-8B7B-EF9754E25687}" srcOrd="0" destOrd="0" parTransId="{37DA931D-92FA-4F64-A7F4-9F4CD9762DDC}" sibTransId="{5DDE7E8A-E54E-4D71-A1E1-C3713E2E5C8D}"/>
    <dgm:cxn modelId="{6C6B61BF-D580-4248-80E5-AF03534D74F3}" type="presOf" srcId="{C486FEF3-658C-4D0E-A82E-61A231D069CA}" destId="{0A802CCB-23F7-4826-9B56-FF179961536C}" srcOrd="0" destOrd="0" presId="urn:microsoft.com/office/officeart/2018/2/layout/IconCircleList"/>
    <dgm:cxn modelId="{363C03C3-8513-4C35-834B-BDE3428BFFC6}" srcId="{8C2B1FA3-A61B-455E-87AE-BD174273AD68}" destId="{186AD50F-5F3F-43A7-91C6-3639E9DD56CF}" srcOrd="4" destOrd="0" parTransId="{7CE43595-57D9-454C-B1B4-272A39436804}" sibTransId="{F58F1777-D7E7-45D2-AB06-0E11BD87E059}"/>
    <dgm:cxn modelId="{04AA51C8-D7BD-42F0-876E-68D4410398EE}" type="presOf" srcId="{8BE2396C-0C68-4942-86BF-6C77F0C63754}" destId="{D07ABED0-0BA3-4A67-BE49-66118966AB05}" srcOrd="0" destOrd="0" presId="urn:microsoft.com/office/officeart/2018/2/layout/IconCircleList"/>
    <dgm:cxn modelId="{F7E80CCF-DEA0-4EE2-B6D0-396E5932167D}" type="presOf" srcId="{864E3CBA-BCC3-4770-B925-C84E5D4FF340}" destId="{021077C5-2A25-42FE-8E05-A4D65D324A75}" srcOrd="0" destOrd="0" presId="urn:microsoft.com/office/officeart/2018/2/layout/IconCircleList"/>
    <dgm:cxn modelId="{9DEB0EDD-D1BE-425D-A9B1-61EF7A8F6121}" type="presOf" srcId="{F58F1777-D7E7-45D2-AB06-0E11BD87E059}" destId="{53B3F9B0-F84D-4B43-BB59-57224975970B}" srcOrd="0" destOrd="0" presId="urn:microsoft.com/office/officeart/2018/2/layout/IconCircleList"/>
    <dgm:cxn modelId="{6D78A9E8-A09C-4737-9718-F182C04B73D6}" srcId="{8C2B1FA3-A61B-455E-87AE-BD174273AD68}" destId="{C486FEF3-658C-4D0E-A82E-61A231D069CA}" srcOrd="5" destOrd="0" parTransId="{465B91E1-864D-4364-9A78-3246A0C11EBE}" sibTransId="{9797D7B4-161D-46DA-AC68-A7532FE85EC9}"/>
    <dgm:cxn modelId="{8BD813EA-7711-4AA0-AE40-A3F4099A9C56}" type="presOf" srcId="{16A6DCD6-BA7E-4FA1-8B7B-EF9754E25687}" destId="{63BB8E2B-B030-4782-A710-478A80B5D31E}" srcOrd="0" destOrd="0" presId="urn:microsoft.com/office/officeart/2018/2/layout/IconCircleList"/>
    <dgm:cxn modelId="{361DC9FD-1AF8-4732-9AFE-EAAA2498C006}" type="presOf" srcId="{D69BB5B5-76CE-4CD6-87A5-E6230BFF8312}" destId="{0DA641BA-2613-46A9-A856-CE5757043BC8}" srcOrd="0" destOrd="0" presId="urn:microsoft.com/office/officeart/2018/2/layout/IconCircleList"/>
    <dgm:cxn modelId="{1755CC42-3C51-4C48-BFE7-464124677D0B}" type="presParOf" srcId="{DB704047-25C4-47D5-A14A-E9B63D27606A}" destId="{D6CF4F8D-ACD8-4167-A981-D29CE2C4A99B}" srcOrd="0" destOrd="0" presId="urn:microsoft.com/office/officeart/2018/2/layout/IconCircleList"/>
    <dgm:cxn modelId="{91EBEAB9-9720-4F57-ACA3-E88563B59EC4}" type="presParOf" srcId="{D6CF4F8D-ACD8-4167-A981-D29CE2C4A99B}" destId="{D57CF624-662E-4E10-B36B-FDB6FB2ECD7F}" srcOrd="0" destOrd="0" presId="urn:microsoft.com/office/officeart/2018/2/layout/IconCircleList"/>
    <dgm:cxn modelId="{7F2AE0E4-0A51-497D-BB31-C2910890D715}" type="presParOf" srcId="{D57CF624-662E-4E10-B36B-FDB6FB2ECD7F}" destId="{B0C14DA5-C078-46E9-8D12-7B0F3DA4A067}" srcOrd="0" destOrd="0" presId="urn:microsoft.com/office/officeart/2018/2/layout/IconCircleList"/>
    <dgm:cxn modelId="{F11913EA-544A-42C1-B56D-C8293440A849}" type="presParOf" srcId="{D57CF624-662E-4E10-B36B-FDB6FB2ECD7F}" destId="{E2A14655-5439-45E8-B75B-952398A7EACE}" srcOrd="1" destOrd="0" presId="urn:microsoft.com/office/officeart/2018/2/layout/IconCircleList"/>
    <dgm:cxn modelId="{99F16CB4-7DDB-4035-99D3-F198974FE860}" type="presParOf" srcId="{D57CF624-662E-4E10-B36B-FDB6FB2ECD7F}" destId="{0783C200-DEFA-43DA-8D91-89C6DC55381B}" srcOrd="2" destOrd="0" presId="urn:microsoft.com/office/officeart/2018/2/layout/IconCircleList"/>
    <dgm:cxn modelId="{649B7394-B113-4A3D-8748-40CDFA49B497}" type="presParOf" srcId="{D57CF624-662E-4E10-B36B-FDB6FB2ECD7F}" destId="{63BB8E2B-B030-4782-A710-478A80B5D31E}" srcOrd="3" destOrd="0" presId="urn:microsoft.com/office/officeart/2018/2/layout/IconCircleList"/>
    <dgm:cxn modelId="{3B1DDD61-D010-42CC-96C4-FCE79187914D}" type="presParOf" srcId="{D6CF4F8D-ACD8-4167-A981-D29CE2C4A99B}" destId="{04025077-4F67-49D3-A5C9-22A5820E5C87}" srcOrd="1" destOrd="0" presId="urn:microsoft.com/office/officeart/2018/2/layout/IconCircleList"/>
    <dgm:cxn modelId="{4D29AD27-D372-4147-AA42-C6158EA7CFE1}" type="presParOf" srcId="{D6CF4F8D-ACD8-4167-A981-D29CE2C4A99B}" destId="{706F4B51-6C1E-444E-8689-B40E9B6EB1AC}" srcOrd="2" destOrd="0" presId="urn:microsoft.com/office/officeart/2018/2/layout/IconCircleList"/>
    <dgm:cxn modelId="{90423888-F63C-4D17-A725-1F0ED4AED97C}" type="presParOf" srcId="{706F4B51-6C1E-444E-8689-B40E9B6EB1AC}" destId="{42521B5C-385D-411A-8F4B-8ADA498B700A}" srcOrd="0" destOrd="0" presId="urn:microsoft.com/office/officeart/2018/2/layout/IconCircleList"/>
    <dgm:cxn modelId="{7091B7CE-04ED-4644-B5C5-E8D49C7529AC}" type="presParOf" srcId="{706F4B51-6C1E-444E-8689-B40E9B6EB1AC}" destId="{96378A18-6436-49D2-B239-C6C754F13CF4}" srcOrd="1" destOrd="0" presId="urn:microsoft.com/office/officeart/2018/2/layout/IconCircleList"/>
    <dgm:cxn modelId="{B7CC0001-5BC6-404D-9DE4-EDC039D35D0F}" type="presParOf" srcId="{706F4B51-6C1E-444E-8689-B40E9B6EB1AC}" destId="{FE690AE8-739D-4EE7-852C-818AD98B7DF5}" srcOrd="2" destOrd="0" presId="urn:microsoft.com/office/officeart/2018/2/layout/IconCircleList"/>
    <dgm:cxn modelId="{3ED0425C-EE39-42DF-89B5-2B4316E6CB66}" type="presParOf" srcId="{706F4B51-6C1E-444E-8689-B40E9B6EB1AC}" destId="{37ECCD3C-52E7-4D58-BC5B-C8F38D26D815}" srcOrd="3" destOrd="0" presId="urn:microsoft.com/office/officeart/2018/2/layout/IconCircleList"/>
    <dgm:cxn modelId="{F5AA21DF-4FD8-4658-B53D-762498DA7676}" type="presParOf" srcId="{D6CF4F8D-ACD8-4167-A981-D29CE2C4A99B}" destId="{D07ABED0-0BA3-4A67-BE49-66118966AB05}" srcOrd="3" destOrd="0" presId="urn:microsoft.com/office/officeart/2018/2/layout/IconCircleList"/>
    <dgm:cxn modelId="{2E47E618-87A8-4CB9-93FA-5627C2085E2E}" type="presParOf" srcId="{D6CF4F8D-ACD8-4167-A981-D29CE2C4A99B}" destId="{CA07C0A9-A090-489F-A763-6381A8721B8C}" srcOrd="4" destOrd="0" presId="urn:microsoft.com/office/officeart/2018/2/layout/IconCircleList"/>
    <dgm:cxn modelId="{531A8C91-6D85-4807-B402-D14BFC024BBF}" type="presParOf" srcId="{CA07C0A9-A090-489F-A763-6381A8721B8C}" destId="{BAE1BB2A-D984-4ED0-835E-4E47B13895CB}" srcOrd="0" destOrd="0" presId="urn:microsoft.com/office/officeart/2018/2/layout/IconCircleList"/>
    <dgm:cxn modelId="{83C3A7F5-23B5-42B4-8BE9-2B21473A3931}" type="presParOf" srcId="{CA07C0A9-A090-489F-A763-6381A8721B8C}" destId="{EC8FE5E9-216B-4F6E-BC7A-84F74BF54AB9}" srcOrd="1" destOrd="0" presId="urn:microsoft.com/office/officeart/2018/2/layout/IconCircleList"/>
    <dgm:cxn modelId="{20DCB335-3C45-40DE-9601-531E24CA6E00}" type="presParOf" srcId="{CA07C0A9-A090-489F-A763-6381A8721B8C}" destId="{1F3D8306-4A05-49CE-B2A4-F3C0A8A87572}" srcOrd="2" destOrd="0" presId="urn:microsoft.com/office/officeart/2018/2/layout/IconCircleList"/>
    <dgm:cxn modelId="{84A042DE-BCB3-4D66-B42E-8D3DA264BB24}" type="presParOf" srcId="{CA07C0A9-A090-489F-A763-6381A8721B8C}" destId="{0DA641BA-2613-46A9-A856-CE5757043BC8}" srcOrd="3" destOrd="0" presId="urn:microsoft.com/office/officeart/2018/2/layout/IconCircleList"/>
    <dgm:cxn modelId="{0AA98453-1D9F-45F4-91CB-77C4D6930575}" type="presParOf" srcId="{D6CF4F8D-ACD8-4167-A981-D29CE2C4A99B}" destId="{021077C5-2A25-42FE-8E05-A4D65D324A75}" srcOrd="5" destOrd="0" presId="urn:microsoft.com/office/officeart/2018/2/layout/IconCircleList"/>
    <dgm:cxn modelId="{A2CD78C0-E1A3-41B4-AA7C-BA03DC305D8F}" type="presParOf" srcId="{D6CF4F8D-ACD8-4167-A981-D29CE2C4A99B}" destId="{93C33B1B-915C-434F-8CAB-7ABD9255B227}" srcOrd="6" destOrd="0" presId="urn:microsoft.com/office/officeart/2018/2/layout/IconCircleList"/>
    <dgm:cxn modelId="{82DD330E-0E8E-40BA-9419-BF0FABFDAD9E}" type="presParOf" srcId="{93C33B1B-915C-434F-8CAB-7ABD9255B227}" destId="{00621F34-38CA-417E-9622-D60CA7F4D3D8}" srcOrd="0" destOrd="0" presId="urn:microsoft.com/office/officeart/2018/2/layout/IconCircleList"/>
    <dgm:cxn modelId="{3BA993F1-9054-4D4E-AD29-2AD51BE005D8}" type="presParOf" srcId="{93C33B1B-915C-434F-8CAB-7ABD9255B227}" destId="{55D81439-11E5-4C8E-8908-AC8F6E8C73F9}" srcOrd="1" destOrd="0" presId="urn:microsoft.com/office/officeart/2018/2/layout/IconCircleList"/>
    <dgm:cxn modelId="{806F080D-3D13-4111-AB5C-257E91761D25}" type="presParOf" srcId="{93C33B1B-915C-434F-8CAB-7ABD9255B227}" destId="{2E917A23-8E19-4ABF-8DD7-40B9EE3BBC43}" srcOrd="2" destOrd="0" presId="urn:microsoft.com/office/officeart/2018/2/layout/IconCircleList"/>
    <dgm:cxn modelId="{87C268E4-6652-4D16-9DB7-319D9EF5526D}" type="presParOf" srcId="{93C33B1B-915C-434F-8CAB-7ABD9255B227}" destId="{3C8027CA-D708-4ABD-A932-02E687201373}" srcOrd="3" destOrd="0" presId="urn:microsoft.com/office/officeart/2018/2/layout/IconCircleList"/>
    <dgm:cxn modelId="{3F52F915-D065-48F9-8AA6-9AE842F0CF84}" type="presParOf" srcId="{D6CF4F8D-ACD8-4167-A981-D29CE2C4A99B}" destId="{757AE1D3-CE34-4F31-A112-1221EAAEA14A}" srcOrd="7" destOrd="0" presId="urn:microsoft.com/office/officeart/2018/2/layout/IconCircleList"/>
    <dgm:cxn modelId="{E7994C30-1795-4D61-BD05-5C2F0955DF26}" type="presParOf" srcId="{D6CF4F8D-ACD8-4167-A981-D29CE2C4A99B}" destId="{B33B5C8B-EE68-4DD0-947A-DE4D9040994D}" srcOrd="8" destOrd="0" presId="urn:microsoft.com/office/officeart/2018/2/layout/IconCircleList"/>
    <dgm:cxn modelId="{D58EB8B9-0543-4738-9B17-98F6EDBB42BA}" type="presParOf" srcId="{B33B5C8B-EE68-4DD0-947A-DE4D9040994D}" destId="{D4CBA112-FED2-45A5-82B0-FD69E04D5EBD}" srcOrd="0" destOrd="0" presId="urn:microsoft.com/office/officeart/2018/2/layout/IconCircleList"/>
    <dgm:cxn modelId="{90AEEBAD-D959-492B-B150-754564E97A34}" type="presParOf" srcId="{B33B5C8B-EE68-4DD0-947A-DE4D9040994D}" destId="{B4A15627-59C8-4ED7-83C6-B0880D2D89DF}" srcOrd="1" destOrd="0" presId="urn:microsoft.com/office/officeart/2018/2/layout/IconCircleList"/>
    <dgm:cxn modelId="{0988C1FB-7068-4442-ADEB-EE0E707C9BCB}" type="presParOf" srcId="{B33B5C8B-EE68-4DD0-947A-DE4D9040994D}" destId="{AFA41904-CCF9-4A6D-A07E-AC2403AB1533}" srcOrd="2" destOrd="0" presId="urn:microsoft.com/office/officeart/2018/2/layout/IconCircleList"/>
    <dgm:cxn modelId="{CD9A7997-0CB6-4F13-8EFC-3DFD5F036FA9}" type="presParOf" srcId="{B33B5C8B-EE68-4DD0-947A-DE4D9040994D}" destId="{1B71AD17-DDB6-4107-B28C-0717BD3B86FF}" srcOrd="3" destOrd="0" presId="urn:microsoft.com/office/officeart/2018/2/layout/IconCircleList"/>
    <dgm:cxn modelId="{F0B3FB28-AA55-4CFF-A281-E812B54EDAE3}" type="presParOf" srcId="{D6CF4F8D-ACD8-4167-A981-D29CE2C4A99B}" destId="{53B3F9B0-F84D-4B43-BB59-57224975970B}" srcOrd="9" destOrd="0" presId="urn:microsoft.com/office/officeart/2018/2/layout/IconCircleList"/>
    <dgm:cxn modelId="{A7FD3734-F4B0-4311-B63F-21E0E26C0C1C}" type="presParOf" srcId="{D6CF4F8D-ACD8-4167-A981-D29CE2C4A99B}" destId="{D97F51FF-16A8-4D26-A942-62E2AB2AD103}" srcOrd="10" destOrd="0" presId="urn:microsoft.com/office/officeart/2018/2/layout/IconCircleList"/>
    <dgm:cxn modelId="{B29ABEED-2811-4AA6-BC52-BCAAF1E3CBF0}" type="presParOf" srcId="{D97F51FF-16A8-4D26-A942-62E2AB2AD103}" destId="{5CECE7BE-4DE0-4DE7-BCCA-50602BE2D15B}" srcOrd="0" destOrd="0" presId="urn:microsoft.com/office/officeart/2018/2/layout/IconCircleList"/>
    <dgm:cxn modelId="{83CD9141-0F3E-4567-96EF-F064A52D8CA6}" type="presParOf" srcId="{D97F51FF-16A8-4D26-A942-62E2AB2AD103}" destId="{936BDC67-59D7-4D3E-91BA-6998F70B0A00}" srcOrd="1" destOrd="0" presId="urn:microsoft.com/office/officeart/2018/2/layout/IconCircleList"/>
    <dgm:cxn modelId="{719872CD-F1D8-48FF-A6F6-3730455B33C6}" type="presParOf" srcId="{D97F51FF-16A8-4D26-A942-62E2AB2AD103}" destId="{4170B17D-6601-4D37-84AE-87C56AF3EF88}" srcOrd="2" destOrd="0" presId="urn:microsoft.com/office/officeart/2018/2/layout/IconCircleList"/>
    <dgm:cxn modelId="{38585EAD-C3CF-45B2-A8CF-FF605B302090}" type="presParOf" srcId="{D97F51FF-16A8-4D26-A942-62E2AB2AD103}" destId="{0A802CCB-23F7-4826-9B56-FF179961536C}"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00E724-64EA-4EBD-822D-F950959DB656}"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en-GB"/>
        </a:p>
      </dgm:t>
    </dgm:pt>
    <dgm:pt modelId="{1F65F1E0-9219-4264-B02A-D71D48B802DD}">
      <dgm:prSet phldrT="[Text]"/>
      <dgm:spPr/>
      <dgm:t>
        <a:bodyPr/>
        <a:lstStyle/>
        <a:p>
          <a:r>
            <a:rPr lang="en-GB" dirty="0"/>
            <a:t>KVA Health  </a:t>
          </a:r>
        </a:p>
      </dgm:t>
    </dgm:pt>
    <dgm:pt modelId="{E5FA1AD5-1359-4A01-B6A5-45C581D00EAA}" type="parTrans" cxnId="{31DD26DB-0D79-47DD-98D2-3BCC956103C0}">
      <dgm:prSet/>
      <dgm:spPr/>
      <dgm:t>
        <a:bodyPr/>
        <a:lstStyle/>
        <a:p>
          <a:endParaRPr lang="en-GB"/>
        </a:p>
      </dgm:t>
    </dgm:pt>
    <dgm:pt modelId="{18947179-E325-4A67-8311-30FC119D6E4B}" type="sibTrans" cxnId="{31DD26DB-0D79-47DD-98D2-3BCC956103C0}">
      <dgm:prSet/>
      <dgm:spPr/>
      <dgm:t>
        <a:bodyPr/>
        <a:lstStyle/>
        <a:p>
          <a:endParaRPr lang="en-GB"/>
        </a:p>
      </dgm:t>
    </dgm:pt>
    <dgm:pt modelId="{5241C586-AB98-4C6E-AFD7-11231E260473}">
      <dgm:prSet phldrT="[Text]" custT="1"/>
      <dgm:spPr/>
      <dgm:t>
        <a:bodyPr/>
        <a:lstStyle/>
        <a:p>
          <a:r>
            <a:rPr lang="en-GB" sz="1800" dirty="0"/>
            <a:t>Community Health </a:t>
          </a:r>
        </a:p>
      </dgm:t>
    </dgm:pt>
    <dgm:pt modelId="{FB0A56D6-1EF4-4792-A0EC-72FFB77BC33F}" type="parTrans" cxnId="{679FF55B-98F9-4F81-8B38-A5D1F5BF9A4C}">
      <dgm:prSet/>
      <dgm:spPr/>
      <dgm:t>
        <a:bodyPr/>
        <a:lstStyle/>
        <a:p>
          <a:endParaRPr lang="en-GB"/>
        </a:p>
      </dgm:t>
    </dgm:pt>
    <dgm:pt modelId="{3DAFDCF9-09CD-4167-9047-84592F766F46}" type="sibTrans" cxnId="{679FF55B-98F9-4F81-8B38-A5D1F5BF9A4C}">
      <dgm:prSet/>
      <dgm:spPr/>
      <dgm:t>
        <a:bodyPr/>
        <a:lstStyle/>
        <a:p>
          <a:endParaRPr lang="en-GB"/>
        </a:p>
      </dgm:t>
    </dgm:pt>
    <dgm:pt modelId="{ACD4E665-31B9-4624-AD56-A7F2885BB24D}">
      <dgm:prSet phldrT="[Text]" custT="1"/>
      <dgm:spPr/>
      <dgm:t>
        <a:bodyPr/>
        <a:lstStyle/>
        <a:p>
          <a:r>
            <a:rPr lang="en-GB" sz="1800" dirty="0"/>
            <a:t>Good Food Group </a:t>
          </a:r>
        </a:p>
      </dgm:t>
    </dgm:pt>
    <dgm:pt modelId="{9031E3A6-2D7F-498C-8FE7-C1C9EF156F09}" type="parTrans" cxnId="{E4307117-EBFD-4AA6-A2FD-68B11F349562}">
      <dgm:prSet/>
      <dgm:spPr/>
      <dgm:t>
        <a:bodyPr/>
        <a:lstStyle/>
        <a:p>
          <a:endParaRPr lang="en-GB"/>
        </a:p>
      </dgm:t>
    </dgm:pt>
    <dgm:pt modelId="{A763E387-DE52-4DD6-8A9A-47079A147611}" type="sibTrans" cxnId="{E4307117-EBFD-4AA6-A2FD-68B11F349562}">
      <dgm:prSet/>
      <dgm:spPr/>
      <dgm:t>
        <a:bodyPr/>
        <a:lstStyle/>
        <a:p>
          <a:endParaRPr lang="en-GB"/>
        </a:p>
      </dgm:t>
    </dgm:pt>
    <dgm:pt modelId="{78814770-28C5-4B2D-BAC2-1C7D91E29B99}">
      <dgm:prSet phldrT="[Text]" custT="1"/>
      <dgm:spPr/>
      <dgm:t>
        <a:bodyPr/>
        <a:lstStyle/>
        <a:p>
          <a:r>
            <a:rPr lang="en-GB" sz="1800" dirty="0"/>
            <a:t>Buddy Scheme </a:t>
          </a:r>
        </a:p>
      </dgm:t>
    </dgm:pt>
    <dgm:pt modelId="{423308BC-E1A4-418B-B868-2E9066C1AA57}" type="parTrans" cxnId="{D4B19D06-3604-4CD9-A0F1-B85CBA2EBD4D}">
      <dgm:prSet/>
      <dgm:spPr/>
      <dgm:t>
        <a:bodyPr/>
        <a:lstStyle/>
        <a:p>
          <a:endParaRPr lang="en-GB"/>
        </a:p>
      </dgm:t>
    </dgm:pt>
    <dgm:pt modelId="{29B879F7-BF11-4CF7-AEFB-A43C933964AF}" type="sibTrans" cxnId="{D4B19D06-3604-4CD9-A0F1-B85CBA2EBD4D}">
      <dgm:prSet/>
      <dgm:spPr/>
      <dgm:t>
        <a:bodyPr/>
        <a:lstStyle/>
        <a:p>
          <a:endParaRPr lang="en-GB"/>
        </a:p>
      </dgm:t>
    </dgm:pt>
    <dgm:pt modelId="{6B16798E-CBF9-4580-965C-51B417C67D06}">
      <dgm:prSet phldrT="[Text]" custT="1"/>
      <dgm:spPr/>
      <dgm:t>
        <a:bodyPr/>
        <a:lstStyle/>
        <a:p>
          <a:r>
            <a:rPr lang="en-GB" sz="1800" dirty="0"/>
            <a:t>Eco-op </a:t>
          </a:r>
        </a:p>
      </dgm:t>
    </dgm:pt>
    <dgm:pt modelId="{3C0B5A7E-B926-40FB-816B-BC1A11A9840A}" type="parTrans" cxnId="{08AD5AC6-BE4F-47A4-9609-2A30EBD8A66F}">
      <dgm:prSet/>
      <dgm:spPr/>
      <dgm:t>
        <a:bodyPr/>
        <a:lstStyle/>
        <a:p>
          <a:endParaRPr lang="en-GB"/>
        </a:p>
      </dgm:t>
    </dgm:pt>
    <dgm:pt modelId="{7B541823-5C25-442C-A7A3-B58609A6E17A}" type="sibTrans" cxnId="{08AD5AC6-BE4F-47A4-9609-2A30EBD8A66F}">
      <dgm:prSet/>
      <dgm:spPr/>
      <dgm:t>
        <a:bodyPr/>
        <a:lstStyle/>
        <a:p>
          <a:endParaRPr lang="en-GB"/>
        </a:p>
      </dgm:t>
    </dgm:pt>
    <dgm:pt modelId="{156FD97C-8700-4B41-955F-C72F6DB49733}">
      <dgm:prSet phldrT="[Text]" custT="1"/>
      <dgm:spPr/>
      <dgm:t>
        <a:bodyPr/>
        <a:lstStyle/>
        <a:p>
          <a:r>
            <a:rPr lang="en-GB" sz="1800" dirty="0"/>
            <a:t>Kingston Community Football </a:t>
          </a:r>
        </a:p>
      </dgm:t>
    </dgm:pt>
    <dgm:pt modelId="{04A21A18-A9D5-43A7-A8D7-36FE62C85B45}" type="parTrans" cxnId="{F07F34A6-9386-49C2-B965-A56A85B8419D}">
      <dgm:prSet/>
      <dgm:spPr/>
      <dgm:t>
        <a:bodyPr/>
        <a:lstStyle/>
        <a:p>
          <a:endParaRPr lang="en-GB"/>
        </a:p>
      </dgm:t>
    </dgm:pt>
    <dgm:pt modelId="{937642CC-2F37-4499-8199-DA69039BA4E1}" type="sibTrans" cxnId="{F07F34A6-9386-49C2-B965-A56A85B8419D}">
      <dgm:prSet/>
      <dgm:spPr/>
      <dgm:t>
        <a:bodyPr/>
        <a:lstStyle/>
        <a:p>
          <a:endParaRPr lang="en-GB"/>
        </a:p>
      </dgm:t>
    </dgm:pt>
    <dgm:pt modelId="{52499DF5-93E3-42E8-9649-F25057727DEC}">
      <dgm:prSet phldrT="[Text]" custT="1"/>
      <dgm:spPr>
        <a:solidFill>
          <a:srgbClr val="7030A0">
            <a:alpha val="50000"/>
          </a:srgbClr>
        </a:solidFill>
      </dgm:spPr>
      <dgm:t>
        <a:bodyPr/>
        <a:lstStyle/>
        <a:p>
          <a:r>
            <a:rPr lang="en-GB" sz="1800" dirty="0"/>
            <a:t>Come Rhyme with us </a:t>
          </a:r>
        </a:p>
      </dgm:t>
    </dgm:pt>
    <dgm:pt modelId="{89543F34-0D29-4BAD-A084-70E733BCD629}" type="parTrans" cxnId="{40EAE838-829B-4B36-8593-17F111F38BE6}">
      <dgm:prSet/>
      <dgm:spPr/>
      <dgm:t>
        <a:bodyPr/>
        <a:lstStyle/>
        <a:p>
          <a:endParaRPr lang="en-GB"/>
        </a:p>
      </dgm:t>
    </dgm:pt>
    <dgm:pt modelId="{B350D337-A4C6-43CA-A0DC-FF670700BA9D}" type="sibTrans" cxnId="{40EAE838-829B-4B36-8593-17F111F38BE6}">
      <dgm:prSet/>
      <dgm:spPr/>
      <dgm:t>
        <a:bodyPr/>
        <a:lstStyle/>
        <a:p>
          <a:endParaRPr lang="en-GB"/>
        </a:p>
      </dgm:t>
    </dgm:pt>
    <dgm:pt modelId="{64A358F7-A810-4392-B184-CD6ACE1DD2C6}">
      <dgm:prSet phldrT="[Text]" custT="1"/>
      <dgm:spPr>
        <a:solidFill>
          <a:srgbClr val="00B0F0">
            <a:alpha val="50000"/>
          </a:srgbClr>
        </a:solidFill>
      </dgm:spPr>
      <dgm:t>
        <a:bodyPr/>
        <a:lstStyle/>
        <a:p>
          <a:r>
            <a:rPr lang="en-GB" sz="1800" dirty="0"/>
            <a:t>Connected Kingston </a:t>
          </a:r>
        </a:p>
      </dgm:t>
    </dgm:pt>
    <dgm:pt modelId="{801165D8-23F1-4107-886C-4C770F43751C}" type="parTrans" cxnId="{36DBE626-76A2-4650-A2CC-422CCC0BF3C7}">
      <dgm:prSet/>
      <dgm:spPr/>
      <dgm:t>
        <a:bodyPr/>
        <a:lstStyle/>
        <a:p>
          <a:endParaRPr lang="en-GB"/>
        </a:p>
      </dgm:t>
    </dgm:pt>
    <dgm:pt modelId="{4FB4AC6D-F86E-4E66-B90B-4A33AD5FE77A}" type="sibTrans" cxnId="{36DBE626-76A2-4650-A2CC-422CCC0BF3C7}">
      <dgm:prSet/>
      <dgm:spPr/>
      <dgm:t>
        <a:bodyPr/>
        <a:lstStyle/>
        <a:p>
          <a:endParaRPr lang="en-GB"/>
        </a:p>
      </dgm:t>
    </dgm:pt>
    <dgm:pt modelId="{84A04BFF-5C05-4983-8F72-0DB50A4443C4}" type="pres">
      <dgm:prSet presAssocID="{3900E724-64EA-4EBD-822D-F950959DB656}" presName="composite" presStyleCnt="0">
        <dgm:presLayoutVars>
          <dgm:chMax val="1"/>
          <dgm:dir/>
          <dgm:resizeHandles val="exact"/>
        </dgm:presLayoutVars>
      </dgm:prSet>
      <dgm:spPr/>
    </dgm:pt>
    <dgm:pt modelId="{96B15D9C-FB3A-4E54-9D5E-35FF59F2C51D}" type="pres">
      <dgm:prSet presAssocID="{3900E724-64EA-4EBD-822D-F950959DB656}" presName="radial" presStyleCnt="0">
        <dgm:presLayoutVars>
          <dgm:animLvl val="ctr"/>
        </dgm:presLayoutVars>
      </dgm:prSet>
      <dgm:spPr/>
    </dgm:pt>
    <dgm:pt modelId="{7F6D3FE5-EFE6-4F61-AC9C-8AA201F26374}" type="pres">
      <dgm:prSet presAssocID="{1F65F1E0-9219-4264-B02A-D71D48B802DD}" presName="centerShape" presStyleLbl="vennNode1" presStyleIdx="0" presStyleCnt="8"/>
      <dgm:spPr/>
    </dgm:pt>
    <dgm:pt modelId="{F1F5C161-04BF-47DD-A130-63E9BE7261C0}" type="pres">
      <dgm:prSet presAssocID="{5241C586-AB98-4C6E-AFD7-11231E260473}" presName="node" presStyleLbl="vennNode1" presStyleIdx="1" presStyleCnt="8" custScaleX="131885">
        <dgm:presLayoutVars>
          <dgm:bulletEnabled val="1"/>
        </dgm:presLayoutVars>
      </dgm:prSet>
      <dgm:spPr/>
    </dgm:pt>
    <dgm:pt modelId="{904357DA-4F99-4EB1-8D18-0AC536E74E32}" type="pres">
      <dgm:prSet presAssocID="{ACD4E665-31B9-4624-AD56-A7F2885BB24D}" presName="node" presStyleLbl="vennNode1" presStyleIdx="2" presStyleCnt="8" custScaleX="112939" custScaleY="118620">
        <dgm:presLayoutVars>
          <dgm:bulletEnabled val="1"/>
        </dgm:presLayoutVars>
      </dgm:prSet>
      <dgm:spPr/>
    </dgm:pt>
    <dgm:pt modelId="{2A8EABE0-8939-4E79-A71E-2ABD82921F62}" type="pres">
      <dgm:prSet presAssocID="{78814770-28C5-4B2D-BAC2-1C7D91E29B99}" presName="node" presStyleLbl="vennNode1" presStyleIdx="3" presStyleCnt="8" custScaleX="110267" custScaleY="116355">
        <dgm:presLayoutVars>
          <dgm:bulletEnabled val="1"/>
        </dgm:presLayoutVars>
      </dgm:prSet>
      <dgm:spPr/>
    </dgm:pt>
    <dgm:pt modelId="{0BD4D320-83C1-40A9-8439-F8CE59D0C951}" type="pres">
      <dgm:prSet presAssocID="{6B16798E-CBF9-4580-965C-51B417C67D06}" presName="node" presStyleLbl="vennNode1" presStyleIdx="4" presStyleCnt="8" custScaleX="113595" custScaleY="97329">
        <dgm:presLayoutVars>
          <dgm:bulletEnabled val="1"/>
        </dgm:presLayoutVars>
      </dgm:prSet>
      <dgm:spPr/>
    </dgm:pt>
    <dgm:pt modelId="{A5A20EF9-5E7D-4612-8545-DF713313AA4F}" type="pres">
      <dgm:prSet presAssocID="{156FD97C-8700-4B41-955F-C72F6DB49733}" presName="node" presStyleLbl="vennNode1" presStyleIdx="5" presStyleCnt="8" custScaleX="119402" custScaleY="119097" custRadScaleRad="108295" custRadScaleInc="109320">
        <dgm:presLayoutVars>
          <dgm:bulletEnabled val="1"/>
        </dgm:presLayoutVars>
      </dgm:prSet>
      <dgm:spPr/>
    </dgm:pt>
    <dgm:pt modelId="{B7CEB089-B511-48C3-B888-5CDA06394067}" type="pres">
      <dgm:prSet presAssocID="{52499DF5-93E3-42E8-9649-F25057727DEC}" presName="node" presStyleLbl="vennNode1" presStyleIdx="6" presStyleCnt="8" custScaleX="130343" custScaleY="108072" custRadScaleRad="104781" custRadScaleInc="-87598">
        <dgm:presLayoutVars>
          <dgm:bulletEnabled val="1"/>
        </dgm:presLayoutVars>
      </dgm:prSet>
      <dgm:spPr/>
    </dgm:pt>
    <dgm:pt modelId="{15A44B91-C4E7-4CFC-9DCA-322D247E6E90}" type="pres">
      <dgm:prSet presAssocID="{64A358F7-A810-4392-B184-CD6ACE1DD2C6}" presName="node" presStyleLbl="vennNode1" presStyleIdx="7" presStyleCnt="8" custScaleX="128818" custScaleY="103678" custRadScaleRad="108387" custRadScaleInc="-2483">
        <dgm:presLayoutVars>
          <dgm:bulletEnabled val="1"/>
        </dgm:presLayoutVars>
      </dgm:prSet>
      <dgm:spPr/>
    </dgm:pt>
  </dgm:ptLst>
  <dgm:cxnLst>
    <dgm:cxn modelId="{D4B19D06-3604-4CD9-A0F1-B85CBA2EBD4D}" srcId="{1F65F1E0-9219-4264-B02A-D71D48B802DD}" destId="{78814770-28C5-4B2D-BAC2-1C7D91E29B99}" srcOrd="2" destOrd="0" parTransId="{423308BC-E1A4-418B-B868-2E9066C1AA57}" sibTransId="{29B879F7-BF11-4CF7-AEFB-A43C933964AF}"/>
    <dgm:cxn modelId="{94ED8F0B-F430-4D36-A608-8C2F06DB3237}" type="presOf" srcId="{78814770-28C5-4B2D-BAC2-1C7D91E29B99}" destId="{2A8EABE0-8939-4E79-A71E-2ABD82921F62}" srcOrd="0" destOrd="0" presId="urn:microsoft.com/office/officeart/2005/8/layout/radial3"/>
    <dgm:cxn modelId="{E4307117-EBFD-4AA6-A2FD-68B11F349562}" srcId="{1F65F1E0-9219-4264-B02A-D71D48B802DD}" destId="{ACD4E665-31B9-4624-AD56-A7F2885BB24D}" srcOrd="1" destOrd="0" parTransId="{9031E3A6-2D7F-498C-8FE7-C1C9EF156F09}" sibTransId="{A763E387-DE52-4DD6-8A9A-47079A147611}"/>
    <dgm:cxn modelId="{36DBE626-76A2-4650-A2CC-422CCC0BF3C7}" srcId="{1F65F1E0-9219-4264-B02A-D71D48B802DD}" destId="{64A358F7-A810-4392-B184-CD6ACE1DD2C6}" srcOrd="6" destOrd="0" parTransId="{801165D8-23F1-4107-886C-4C770F43751C}" sibTransId="{4FB4AC6D-F86E-4E66-B90B-4A33AD5FE77A}"/>
    <dgm:cxn modelId="{40EAE838-829B-4B36-8593-17F111F38BE6}" srcId="{1F65F1E0-9219-4264-B02A-D71D48B802DD}" destId="{52499DF5-93E3-42E8-9649-F25057727DEC}" srcOrd="5" destOrd="0" parTransId="{89543F34-0D29-4BAD-A084-70E733BCD629}" sibTransId="{B350D337-A4C6-43CA-A0DC-FF670700BA9D}"/>
    <dgm:cxn modelId="{679FF55B-98F9-4F81-8B38-A5D1F5BF9A4C}" srcId="{1F65F1E0-9219-4264-B02A-D71D48B802DD}" destId="{5241C586-AB98-4C6E-AFD7-11231E260473}" srcOrd="0" destOrd="0" parTransId="{FB0A56D6-1EF4-4792-A0EC-72FFB77BC33F}" sibTransId="{3DAFDCF9-09CD-4167-9047-84592F766F46}"/>
    <dgm:cxn modelId="{7A473A93-7225-49E8-B81E-A4CFCBBBFEC6}" type="presOf" srcId="{3900E724-64EA-4EBD-822D-F950959DB656}" destId="{84A04BFF-5C05-4983-8F72-0DB50A4443C4}" srcOrd="0" destOrd="0" presId="urn:microsoft.com/office/officeart/2005/8/layout/radial3"/>
    <dgm:cxn modelId="{14890C9F-67BC-4B0D-8EDA-A4E6764D25B7}" type="presOf" srcId="{52499DF5-93E3-42E8-9649-F25057727DEC}" destId="{B7CEB089-B511-48C3-B888-5CDA06394067}" srcOrd="0" destOrd="0" presId="urn:microsoft.com/office/officeart/2005/8/layout/radial3"/>
    <dgm:cxn modelId="{F07F34A6-9386-49C2-B965-A56A85B8419D}" srcId="{1F65F1E0-9219-4264-B02A-D71D48B802DD}" destId="{156FD97C-8700-4B41-955F-C72F6DB49733}" srcOrd="4" destOrd="0" parTransId="{04A21A18-A9D5-43A7-A8D7-36FE62C85B45}" sibTransId="{937642CC-2F37-4499-8199-DA69039BA4E1}"/>
    <dgm:cxn modelId="{30C37AA9-74C7-4F66-850E-306D27F7BC18}" type="presOf" srcId="{64A358F7-A810-4392-B184-CD6ACE1DD2C6}" destId="{15A44B91-C4E7-4CFC-9DCA-322D247E6E90}" srcOrd="0" destOrd="0" presId="urn:microsoft.com/office/officeart/2005/8/layout/radial3"/>
    <dgm:cxn modelId="{2674FCB4-0AE4-4586-B3AD-06A142A423D5}" type="presOf" srcId="{1F65F1E0-9219-4264-B02A-D71D48B802DD}" destId="{7F6D3FE5-EFE6-4F61-AC9C-8AA201F26374}" srcOrd="0" destOrd="0" presId="urn:microsoft.com/office/officeart/2005/8/layout/radial3"/>
    <dgm:cxn modelId="{3B6DF7B5-AF26-4201-8473-F91BA5A8B1E5}" type="presOf" srcId="{ACD4E665-31B9-4624-AD56-A7F2885BB24D}" destId="{904357DA-4F99-4EB1-8D18-0AC536E74E32}" srcOrd="0" destOrd="0" presId="urn:microsoft.com/office/officeart/2005/8/layout/radial3"/>
    <dgm:cxn modelId="{08AD5AC6-BE4F-47A4-9609-2A30EBD8A66F}" srcId="{1F65F1E0-9219-4264-B02A-D71D48B802DD}" destId="{6B16798E-CBF9-4580-965C-51B417C67D06}" srcOrd="3" destOrd="0" parTransId="{3C0B5A7E-B926-40FB-816B-BC1A11A9840A}" sibTransId="{7B541823-5C25-442C-A7A3-B58609A6E17A}"/>
    <dgm:cxn modelId="{4FB07EC9-B001-4811-AE2B-0B25A1833888}" type="presOf" srcId="{5241C586-AB98-4C6E-AFD7-11231E260473}" destId="{F1F5C161-04BF-47DD-A130-63E9BE7261C0}" srcOrd="0" destOrd="0" presId="urn:microsoft.com/office/officeart/2005/8/layout/radial3"/>
    <dgm:cxn modelId="{31DD26DB-0D79-47DD-98D2-3BCC956103C0}" srcId="{3900E724-64EA-4EBD-822D-F950959DB656}" destId="{1F65F1E0-9219-4264-B02A-D71D48B802DD}" srcOrd="0" destOrd="0" parTransId="{E5FA1AD5-1359-4A01-B6A5-45C581D00EAA}" sibTransId="{18947179-E325-4A67-8311-30FC119D6E4B}"/>
    <dgm:cxn modelId="{EF4BCBE0-68D2-4739-A4B7-0DB660624F68}" type="presOf" srcId="{6B16798E-CBF9-4580-965C-51B417C67D06}" destId="{0BD4D320-83C1-40A9-8439-F8CE59D0C951}" srcOrd="0" destOrd="0" presId="urn:microsoft.com/office/officeart/2005/8/layout/radial3"/>
    <dgm:cxn modelId="{04B5D3E1-5118-46C3-A018-E76FD8C26952}" type="presOf" srcId="{156FD97C-8700-4B41-955F-C72F6DB49733}" destId="{A5A20EF9-5E7D-4612-8545-DF713313AA4F}" srcOrd="0" destOrd="0" presId="urn:microsoft.com/office/officeart/2005/8/layout/radial3"/>
    <dgm:cxn modelId="{CD95D78D-3A08-43F6-BB4C-12D6B393EC6F}" type="presParOf" srcId="{84A04BFF-5C05-4983-8F72-0DB50A4443C4}" destId="{96B15D9C-FB3A-4E54-9D5E-35FF59F2C51D}" srcOrd="0" destOrd="0" presId="urn:microsoft.com/office/officeart/2005/8/layout/radial3"/>
    <dgm:cxn modelId="{D38E29CE-A909-4410-9917-5BD1471888CE}" type="presParOf" srcId="{96B15D9C-FB3A-4E54-9D5E-35FF59F2C51D}" destId="{7F6D3FE5-EFE6-4F61-AC9C-8AA201F26374}" srcOrd="0" destOrd="0" presId="urn:microsoft.com/office/officeart/2005/8/layout/radial3"/>
    <dgm:cxn modelId="{9BC1AB1C-01FB-4548-BDAF-37E4A0649291}" type="presParOf" srcId="{96B15D9C-FB3A-4E54-9D5E-35FF59F2C51D}" destId="{F1F5C161-04BF-47DD-A130-63E9BE7261C0}" srcOrd="1" destOrd="0" presId="urn:microsoft.com/office/officeart/2005/8/layout/radial3"/>
    <dgm:cxn modelId="{667AA037-58F3-47AE-8566-9F2C773E5FE8}" type="presParOf" srcId="{96B15D9C-FB3A-4E54-9D5E-35FF59F2C51D}" destId="{904357DA-4F99-4EB1-8D18-0AC536E74E32}" srcOrd="2" destOrd="0" presId="urn:microsoft.com/office/officeart/2005/8/layout/radial3"/>
    <dgm:cxn modelId="{0B76077E-410E-46A2-97D3-5EB93FE56D6D}" type="presParOf" srcId="{96B15D9C-FB3A-4E54-9D5E-35FF59F2C51D}" destId="{2A8EABE0-8939-4E79-A71E-2ABD82921F62}" srcOrd="3" destOrd="0" presId="urn:microsoft.com/office/officeart/2005/8/layout/radial3"/>
    <dgm:cxn modelId="{0EADCA8F-909F-474B-AAB2-34EB140E93E6}" type="presParOf" srcId="{96B15D9C-FB3A-4E54-9D5E-35FF59F2C51D}" destId="{0BD4D320-83C1-40A9-8439-F8CE59D0C951}" srcOrd="4" destOrd="0" presId="urn:microsoft.com/office/officeart/2005/8/layout/radial3"/>
    <dgm:cxn modelId="{23B91570-9894-4977-B3F4-25BCD358D058}" type="presParOf" srcId="{96B15D9C-FB3A-4E54-9D5E-35FF59F2C51D}" destId="{A5A20EF9-5E7D-4612-8545-DF713313AA4F}" srcOrd="5" destOrd="0" presId="urn:microsoft.com/office/officeart/2005/8/layout/radial3"/>
    <dgm:cxn modelId="{711422A6-5F04-4065-ACBB-4CB02CEF4860}" type="presParOf" srcId="{96B15D9C-FB3A-4E54-9D5E-35FF59F2C51D}" destId="{B7CEB089-B511-48C3-B888-5CDA06394067}" srcOrd="6" destOrd="0" presId="urn:microsoft.com/office/officeart/2005/8/layout/radial3"/>
    <dgm:cxn modelId="{DD9ED897-0446-436A-B58C-6B635E98F9CE}" type="presParOf" srcId="{96B15D9C-FB3A-4E54-9D5E-35FF59F2C51D}" destId="{15A44B91-C4E7-4CFC-9DCA-322D247E6E90}" srcOrd="7"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9CCDBD-4577-40D3-B998-CF895DD4222D}" type="doc">
      <dgm:prSet loTypeId="urn:microsoft.com/office/officeart/2005/8/layout/matrix3" loCatId="matrix" qsTypeId="urn:microsoft.com/office/officeart/2005/8/quickstyle/3d3" qsCatId="3D" csTypeId="urn:microsoft.com/office/officeart/2005/8/colors/colorful4" csCatId="colorful" phldr="1"/>
      <dgm:spPr/>
      <dgm:t>
        <a:bodyPr/>
        <a:lstStyle/>
        <a:p>
          <a:endParaRPr lang="en-GB"/>
        </a:p>
      </dgm:t>
    </dgm:pt>
    <dgm:pt modelId="{CAE05987-4794-409A-AFC4-973B415F2AA7}">
      <dgm:prSet/>
      <dgm:spPr/>
      <dgm:t>
        <a:bodyPr/>
        <a:lstStyle/>
        <a:p>
          <a:r>
            <a:rPr lang="en-GB" dirty="0"/>
            <a:t>Health talk</a:t>
          </a:r>
        </a:p>
      </dgm:t>
    </dgm:pt>
    <dgm:pt modelId="{0FE54A4E-B84C-448B-8D03-68E702E12E12}" type="parTrans" cxnId="{6ABF2A91-836E-43AC-95BC-B7F1E994B1BE}">
      <dgm:prSet/>
      <dgm:spPr/>
      <dgm:t>
        <a:bodyPr/>
        <a:lstStyle/>
        <a:p>
          <a:endParaRPr lang="en-GB"/>
        </a:p>
      </dgm:t>
    </dgm:pt>
    <dgm:pt modelId="{F75F5B34-FE5E-43F7-A3DF-5BB54BE755AF}" type="sibTrans" cxnId="{6ABF2A91-836E-43AC-95BC-B7F1E994B1BE}">
      <dgm:prSet/>
      <dgm:spPr/>
      <dgm:t>
        <a:bodyPr/>
        <a:lstStyle/>
        <a:p>
          <a:endParaRPr lang="en-GB"/>
        </a:p>
      </dgm:t>
    </dgm:pt>
    <dgm:pt modelId="{112CA4D3-2831-4480-B037-B5E2EAA43221}">
      <dgm:prSet/>
      <dgm:spPr/>
      <dgm:t>
        <a:bodyPr/>
        <a:lstStyle/>
        <a:p>
          <a:r>
            <a:rPr lang="en-GB" dirty="0"/>
            <a:t>Mini Health check</a:t>
          </a:r>
        </a:p>
      </dgm:t>
    </dgm:pt>
    <dgm:pt modelId="{237FDB5B-462F-439F-A4C7-D6F9DA07F8F2}" type="parTrans" cxnId="{CD9706CF-4DFD-41B0-81AC-9A8FDA47D4D6}">
      <dgm:prSet/>
      <dgm:spPr/>
      <dgm:t>
        <a:bodyPr/>
        <a:lstStyle/>
        <a:p>
          <a:endParaRPr lang="en-GB"/>
        </a:p>
      </dgm:t>
    </dgm:pt>
    <dgm:pt modelId="{19181C85-6082-4AF4-9BAB-BFD996638B23}" type="sibTrans" cxnId="{CD9706CF-4DFD-41B0-81AC-9A8FDA47D4D6}">
      <dgm:prSet/>
      <dgm:spPr/>
      <dgm:t>
        <a:bodyPr/>
        <a:lstStyle/>
        <a:p>
          <a:endParaRPr lang="en-GB"/>
        </a:p>
      </dgm:t>
    </dgm:pt>
    <dgm:pt modelId="{2DC57833-C19B-4608-A23F-E4B7358F807D}">
      <dgm:prSet/>
      <dgm:spPr/>
      <dgm:t>
        <a:bodyPr/>
        <a:lstStyle/>
        <a:p>
          <a:r>
            <a:rPr lang="en-GB" dirty="0"/>
            <a:t>Health information &amp; advice booth</a:t>
          </a:r>
        </a:p>
      </dgm:t>
    </dgm:pt>
    <dgm:pt modelId="{128E27A7-C2B1-4C9D-AD05-6559856BDA99}" type="parTrans" cxnId="{121B7826-3A05-4B6E-BFE4-DB8A9F138AA9}">
      <dgm:prSet/>
      <dgm:spPr/>
      <dgm:t>
        <a:bodyPr/>
        <a:lstStyle/>
        <a:p>
          <a:endParaRPr lang="en-GB"/>
        </a:p>
      </dgm:t>
    </dgm:pt>
    <dgm:pt modelId="{BC685A07-1113-45B4-BDC6-F7CA65B5A699}" type="sibTrans" cxnId="{121B7826-3A05-4B6E-BFE4-DB8A9F138AA9}">
      <dgm:prSet/>
      <dgm:spPr/>
      <dgm:t>
        <a:bodyPr/>
        <a:lstStyle/>
        <a:p>
          <a:endParaRPr lang="en-GB"/>
        </a:p>
      </dgm:t>
    </dgm:pt>
    <dgm:pt modelId="{60C71DA3-0E46-4831-A0BC-9C6069A267D2}">
      <dgm:prSet/>
      <dgm:spPr/>
      <dgm:t>
        <a:bodyPr/>
        <a:lstStyle/>
        <a:p>
          <a:r>
            <a:rPr lang="en-GB" dirty="0"/>
            <a:t>Health drop-in: advice and health education</a:t>
          </a:r>
        </a:p>
      </dgm:t>
    </dgm:pt>
    <dgm:pt modelId="{90FA83B7-887B-480E-8AF8-A7DB25E30D60}" type="parTrans" cxnId="{E0B37AEA-FB97-479C-9A31-9318F5C92452}">
      <dgm:prSet/>
      <dgm:spPr/>
      <dgm:t>
        <a:bodyPr/>
        <a:lstStyle/>
        <a:p>
          <a:endParaRPr lang="en-GB"/>
        </a:p>
      </dgm:t>
    </dgm:pt>
    <dgm:pt modelId="{30AB6D10-21C4-4E5E-B846-E4619EBD67CD}" type="sibTrans" cxnId="{E0B37AEA-FB97-479C-9A31-9318F5C92452}">
      <dgm:prSet/>
      <dgm:spPr/>
      <dgm:t>
        <a:bodyPr/>
        <a:lstStyle/>
        <a:p>
          <a:endParaRPr lang="en-GB"/>
        </a:p>
      </dgm:t>
    </dgm:pt>
    <dgm:pt modelId="{73257193-B5C1-4374-A135-D28E0B8D42A9}" type="pres">
      <dgm:prSet presAssocID="{8B9CCDBD-4577-40D3-B998-CF895DD4222D}" presName="matrix" presStyleCnt="0">
        <dgm:presLayoutVars>
          <dgm:chMax val="1"/>
          <dgm:dir/>
          <dgm:resizeHandles val="exact"/>
        </dgm:presLayoutVars>
      </dgm:prSet>
      <dgm:spPr/>
    </dgm:pt>
    <dgm:pt modelId="{A05BD5C0-865B-4FAC-8BDA-0C0C6992F838}" type="pres">
      <dgm:prSet presAssocID="{8B9CCDBD-4577-40D3-B998-CF895DD4222D}" presName="diamond" presStyleLbl="bgShp" presStyleIdx="0" presStyleCnt="1"/>
      <dgm:spPr/>
    </dgm:pt>
    <dgm:pt modelId="{103D9AE5-AF6C-4294-9F5D-14B3BB3F60F8}" type="pres">
      <dgm:prSet presAssocID="{8B9CCDBD-4577-40D3-B998-CF895DD4222D}" presName="quad1" presStyleLbl="node1" presStyleIdx="0" presStyleCnt="4">
        <dgm:presLayoutVars>
          <dgm:chMax val="0"/>
          <dgm:chPref val="0"/>
          <dgm:bulletEnabled val="1"/>
        </dgm:presLayoutVars>
      </dgm:prSet>
      <dgm:spPr/>
    </dgm:pt>
    <dgm:pt modelId="{8C895D4C-959E-44FE-84BA-27B648A5D1E0}" type="pres">
      <dgm:prSet presAssocID="{8B9CCDBD-4577-40D3-B998-CF895DD4222D}" presName="quad2" presStyleLbl="node1" presStyleIdx="1" presStyleCnt="4">
        <dgm:presLayoutVars>
          <dgm:chMax val="0"/>
          <dgm:chPref val="0"/>
          <dgm:bulletEnabled val="1"/>
        </dgm:presLayoutVars>
      </dgm:prSet>
      <dgm:spPr/>
    </dgm:pt>
    <dgm:pt modelId="{0AAB74DC-B049-4A83-B5CE-F390C6DB7FBA}" type="pres">
      <dgm:prSet presAssocID="{8B9CCDBD-4577-40D3-B998-CF895DD4222D}" presName="quad3" presStyleLbl="node1" presStyleIdx="2" presStyleCnt="4">
        <dgm:presLayoutVars>
          <dgm:chMax val="0"/>
          <dgm:chPref val="0"/>
          <dgm:bulletEnabled val="1"/>
        </dgm:presLayoutVars>
      </dgm:prSet>
      <dgm:spPr/>
    </dgm:pt>
    <dgm:pt modelId="{7F03CE66-B05A-4807-8FDF-E95481745417}" type="pres">
      <dgm:prSet presAssocID="{8B9CCDBD-4577-40D3-B998-CF895DD4222D}" presName="quad4" presStyleLbl="node1" presStyleIdx="3" presStyleCnt="4">
        <dgm:presLayoutVars>
          <dgm:chMax val="0"/>
          <dgm:chPref val="0"/>
          <dgm:bulletEnabled val="1"/>
        </dgm:presLayoutVars>
      </dgm:prSet>
      <dgm:spPr/>
    </dgm:pt>
  </dgm:ptLst>
  <dgm:cxnLst>
    <dgm:cxn modelId="{B944BF04-B8C9-4F83-BC4E-15EB44C30EAF}" type="presOf" srcId="{2DC57833-C19B-4608-A23F-E4B7358F807D}" destId="{0AAB74DC-B049-4A83-B5CE-F390C6DB7FBA}" srcOrd="0" destOrd="0" presId="urn:microsoft.com/office/officeart/2005/8/layout/matrix3"/>
    <dgm:cxn modelId="{9FC84819-C017-4379-AAD8-FDEBD559ADB4}" type="presOf" srcId="{60C71DA3-0E46-4831-A0BC-9C6069A267D2}" destId="{7F03CE66-B05A-4807-8FDF-E95481745417}" srcOrd="0" destOrd="0" presId="urn:microsoft.com/office/officeart/2005/8/layout/matrix3"/>
    <dgm:cxn modelId="{121B7826-3A05-4B6E-BFE4-DB8A9F138AA9}" srcId="{8B9CCDBD-4577-40D3-B998-CF895DD4222D}" destId="{2DC57833-C19B-4608-A23F-E4B7358F807D}" srcOrd="2" destOrd="0" parTransId="{128E27A7-C2B1-4C9D-AD05-6559856BDA99}" sibTransId="{BC685A07-1113-45B4-BDC6-F7CA65B5A699}"/>
    <dgm:cxn modelId="{059C7D2B-F400-4501-B081-AA4A3D120B13}" type="presOf" srcId="{112CA4D3-2831-4480-B037-B5E2EAA43221}" destId="{8C895D4C-959E-44FE-84BA-27B648A5D1E0}" srcOrd="0" destOrd="0" presId="urn:microsoft.com/office/officeart/2005/8/layout/matrix3"/>
    <dgm:cxn modelId="{2565083F-3E10-4B02-B896-3CD2CF9D1205}" type="presOf" srcId="{CAE05987-4794-409A-AFC4-973B415F2AA7}" destId="{103D9AE5-AF6C-4294-9F5D-14B3BB3F60F8}" srcOrd="0" destOrd="0" presId="urn:microsoft.com/office/officeart/2005/8/layout/matrix3"/>
    <dgm:cxn modelId="{6ABF2A91-836E-43AC-95BC-B7F1E994B1BE}" srcId="{8B9CCDBD-4577-40D3-B998-CF895DD4222D}" destId="{CAE05987-4794-409A-AFC4-973B415F2AA7}" srcOrd="0" destOrd="0" parTransId="{0FE54A4E-B84C-448B-8D03-68E702E12E12}" sibTransId="{F75F5B34-FE5E-43F7-A3DF-5BB54BE755AF}"/>
    <dgm:cxn modelId="{CD9706CF-4DFD-41B0-81AC-9A8FDA47D4D6}" srcId="{8B9CCDBD-4577-40D3-B998-CF895DD4222D}" destId="{112CA4D3-2831-4480-B037-B5E2EAA43221}" srcOrd="1" destOrd="0" parTransId="{237FDB5B-462F-439F-A4C7-D6F9DA07F8F2}" sibTransId="{19181C85-6082-4AF4-9BAB-BFD996638B23}"/>
    <dgm:cxn modelId="{EAC3B2DC-C4FB-4B39-9827-5C1DADBCF52A}" type="presOf" srcId="{8B9CCDBD-4577-40D3-B998-CF895DD4222D}" destId="{73257193-B5C1-4374-A135-D28E0B8D42A9}" srcOrd="0" destOrd="0" presId="urn:microsoft.com/office/officeart/2005/8/layout/matrix3"/>
    <dgm:cxn modelId="{E0B37AEA-FB97-479C-9A31-9318F5C92452}" srcId="{8B9CCDBD-4577-40D3-B998-CF895DD4222D}" destId="{60C71DA3-0E46-4831-A0BC-9C6069A267D2}" srcOrd="3" destOrd="0" parTransId="{90FA83B7-887B-480E-8AF8-A7DB25E30D60}" sibTransId="{30AB6D10-21C4-4E5E-B846-E4619EBD67CD}"/>
    <dgm:cxn modelId="{0181C8B5-EC3F-44BE-A1F9-19CF31534F57}" type="presParOf" srcId="{73257193-B5C1-4374-A135-D28E0B8D42A9}" destId="{A05BD5C0-865B-4FAC-8BDA-0C0C6992F838}" srcOrd="0" destOrd="0" presId="urn:microsoft.com/office/officeart/2005/8/layout/matrix3"/>
    <dgm:cxn modelId="{AAB0F6CD-3F6D-424A-A072-9D944A9C4057}" type="presParOf" srcId="{73257193-B5C1-4374-A135-D28E0B8D42A9}" destId="{103D9AE5-AF6C-4294-9F5D-14B3BB3F60F8}" srcOrd="1" destOrd="0" presId="urn:microsoft.com/office/officeart/2005/8/layout/matrix3"/>
    <dgm:cxn modelId="{1A8FFFF7-2C20-4970-9323-B6B08038BEF9}" type="presParOf" srcId="{73257193-B5C1-4374-A135-D28E0B8D42A9}" destId="{8C895D4C-959E-44FE-84BA-27B648A5D1E0}" srcOrd="2" destOrd="0" presId="urn:microsoft.com/office/officeart/2005/8/layout/matrix3"/>
    <dgm:cxn modelId="{5C6A783B-344A-42CC-AFE0-078ACFCE9123}" type="presParOf" srcId="{73257193-B5C1-4374-A135-D28E0B8D42A9}" destId="{0AAB74DC-B049-4A83-B5CE-F390C6DB7FBA}" srcOrd="3" destOrd="0" presId="urn:microsoft.com/office/officeart/2005/8/layout/matrix3"/>
    <dgm:cxn modelId="{F0D29EB8-55F0-47C6-B491-81207DA3D6BF}" type="presParOf" srcId="{73257193-B5C1-4374-A135-D28E0B8D42A9}" destId="{7F03CE66-B05A-4807-8FDF-E95481745417}"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C14DA5-C078-46E9-8D12-7B0F3DA4A067}">
      <dsp:nvSpPr>
        <dsp:cNvPr id="0" name=""/>
        <dsp:cNvSpPr/>
      </dsp:nvSpPr>
      <dsp:spPr>
        <a:xfrm>
          <a:off x="334403" y="2600"/>
          <a:ext cx="955560" cy="95556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A14655-5439-45E8-B75B-952398A7EACE}">
      <dsp:nvSpPr>
        <dsp:cNvPr id="0" name=""/>
        <dsp:cNvSpPr/>
      </dsp:nvSpPr>
      <dsp:spPr>
        <a:xfrm>
          <a:off x="535070" y="203268"/>
          <a:ext cx="554225" cy="5542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BB8E2B-B030-4782-A710-478A80B5D31E}">
      <dsp:nvSpPr>
        <dsp:cNvPr id="0" name=""/>
        <dsp:cNvSpPr/>
      </dsp:nvSpPr>
      <dsp:spPr>
        <a:xfrm>
          <a:off x="1494726" y="2600"/>
          <a:ext cx="2252392" cy="955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100000"/>
            </a:lnSpc>
            <a:spcBef>
              <a:spcPct val="0"/>
            </a:spcBef>
            <a:spcAft>
              <a:spcPct val="35000"/>
            </a:spcAft>
            <a:buNone/>
          </a:pPr>
          <a:r>
            <a:rPr lang="en-US" sz="2800" kern="1200" dirty="0">
              <a:latin typeface="+mj-lt"/>
            </a:rPr>
            <a:t>Local knowledge</a:t>
          </a:r>
        </a:p>
      </dsp:txBody>
      <dsp:txXfrm>
        <a:off x="1494726" y="2600"/>
        <a:ext cx="2252392" cy="955560"/>
      </dsp:txXfrm>
    </dsp:sp>
    <dsp:sp modelId="{42521B5C-385D-411A-8F4B-8ADA498B700A}">
      <dsp:nvSpPr>
        <dsp:cNvPr id="0" name=""/>
        <dsp:cNvSpPr/>
      </dsp:nvSpPr>
      <dsp:spPr>
        <a:xfrm>
          <a:off x="4139581" y="2600"/>
          <a:ext cx="955560" cy="95556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378A18-6436-49D2-B239-C6C754F13CF4}">
      <dsp:nvSpPr>
        <dsp:cNvPr id="0" name=""/>
        <dsp:cNvSpPr/>
      </dsp:nvSpPr>
      <dsp:spPr>
        <a:xfrm>
          <a:off x="4340248" y="203268"/>
          <a:ext cx="554225" cy="5542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ECCD3C-52E7-4D58-BC5B-C8F38D26D815}">
      <dsp:nvSpPr>
        <dsp:cNvPr id="0" name=""/>
        <dsp:cNvSpPr/>
      </dsp:nvSpPr>
      <dsp:spPr>
        <a:xfrm>
          <a:off x="5299904" y="2600"/>
          <a:ext cx="2252392" cy="955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100000"/>
            </a:lnSpc>
            <a:spcBef>
              <a:spcPct val="0"/>
            </a:spcBef>
            <a:spcAft>
              <a:spcPct val="35000"/>
            </a:spcAft>
            <a:buNone/>
          </a:pPr>
          <a:r>
            <a:rPr lang="en-US" sz="2800" kern="1200" dirty="0">
              <a:latin typeface="+mj-lt"/>
            </a:rPr>
            <a:t>Training </a:t>
          </a:r>
        </a:p>
      </dsp:txBody>
      <dsp:txXfrm>
        <a:off x="5299904" y="2600"/>
        <a:ext cx="2252392" cy="955560"/>
      </dsp:txXfrm>
    </dsp:sp>
    <dsp:sp modelId="{BAE1BB2A-D984-4ED0-835E-4E47B13895CB}">
      <dsp:nvSpPr>
        <dsp:cNvPr id="0" name=""/>
        <dsp:cNvSpPr/>
      </dsp:nvSpPr>
      <dsp:spPr>
        <a:xfrm>
          <a:off x="334403" y="1697888"/>
          <a:ext cx="955560" cy="95556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8FE5E9-216B-4F6E-BC7A-84F74BF54AB9}">
      <dsp:nvSpPr>
        <dsp:cNvPr id="0" name=""/>
        <dsp:cNvSpPr/>
      </dsp:nvSpPr>
      <dsp:spPr>
        <a:xfrm>
          <a:off x="535070" y="1898556"/>
          <a:ext cx="554225" cy="5542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A641BA-2613-46A9-A856-CE5757043BC8}">
      <dsp:nvSpPr>
        <dsp:cNvPr id="0" name=""/>
        <dsp:cNvSpPr/>
      </dsp:nvSpPr>
      <dsp:spPr>
        <a:xfrm>
          <a:off x="1494726" y="1697888"/>
          <a:ext cx="2252392" cy="955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100000"/>
            </a:lnSpc>
            <a:spcBef>
              <a:spcPct val="0"/>
            </a:spcBef>
            <a:spcAft>
              <a:spcPct val="35000"/>
            </a:spcAft>
            <a:buNone/>
          </a:pPr>
          <a:r>
            <a:rPr lang="en-US" sz="2800" kern="1200" dirty="0">
              <a:latin typeface="+mj-lt"/>
            </a:rPr>
            <a:t>Funding </a:t>
          </a:r>
          <a:endParaRPr lang="en-GB" sz="2800" kern="1200" dirty="0">
            <a:latin typeface="+mj-lt"/>
          </a:endParaRPr>
        </a:p>
      </dsp:txBody>
      <dsp:txXfrm>
        <a:off x="1494726" y="1697888"/>
        <a:ext cx="2252392" cy="955560"/>
      </dsp:txXfrm>
    </dsp:sp>
    <dsp:sp modelId="{00621F34-38CA-417E-9622-D60CA7F4D3D8}">
      <dsp:nvSpPr>
        <dsp:cNvPr id="0" name=""/>
        <dsp:cNvSpPr/>
      </dsp:nvSpPr>
      <dsp:spPr>
        <a:xfrm>
          <a:off x="4139581" y="1697888"/>
          <a:ext cx="955560" cy="95556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D81439-11E5-4C8E-8908-AC8F6E8C73F9}">
      <dsp:nvSpPr>
        <dsp:cNvPr id="0" name=""/>
        <dsp:cNvSpPr/>
      </dsp:nvSpPr>
      <dsp:spPr>
        <a:xfrm>
          <a:off x="4340248" y="1898556"/>
          <a:ext cx="554225" cy="55422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8027CA-D708-4ABD-A932-02E687201373}">
      <dsp:nvSpPr>
        <dsp:cNvPr id="0" name=""/>
        <dsp:cNvSpPr/>
      </dsp:nvSpPr>
      <dsp:spPr>
        <a:xfrm>
          <a:off x="5299904" y="1697888"/>
          <a:ext cx="2252392" cy="955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100000"/>
            </a:lnSpc>
            <a:spcBef>
              <a:spcPct val="0"/>
            </a:spcBef>
            <a:spcAft>
              <a:spcPct val="35000"/>
            </a:spcAft>
            <a:buNone/>
          </a:pPr>
          <a:r>
            <a:rPr lang="en-US" sz="2800" kern="1200" dirty="0">
              <a:latin typeface="+mj-lt"/>
            </a:rPr>
            <a:t>Governance support </a:t>
          </a:r>
          <a:endParaRPr lang="en-GB" sz="2800" kern="1200" dirty="0">
            <a:latin typeface="+mj-lt"/>
          </a:endParaRPr>
        </a:p>
      </dsp:txBody>
      <dsp:txXfrm>
        <a:off x="5299904" y="1697888"/>
        <a:ext cx="2252392" cy="955560"/>
      </dsp:txXfrm>
    </dsp:sp>
    <dsp:sp modelId="{D4CBA112-FED2-45A5-82B0-FD69E04D5EBD}">
      <dsp:nvSpPr>
        <dsp:cNvPr id="0" name=""/>
        <dsp:cNvSpPr/>
      </dsp:nvSpPr>
      <dsp:spPr>
        <a:xfrm>
          <a:off x="334403" y="3393176"/>
          <a:ext cx="955560" cy="95556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A15627-59C8-4ED7-83C6-B0880D2D89DF}">
      <dsp:nvSpPr>
        <dsp:cNvPr id="0" name=""/>
        <dsp:cNvSpPr/>
      </dsp:nvSpPr>
      <dsp:spPr>
        <a:xfrm>
          <a:off x="535070" y="3593844"/>
          <a:ext cx="554225" cy="55422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71AD17-DDB6-4107-B28C-0717BD3B86FF}">
      <dsp:nvSpPr>
        <dsp:cNvPr id="0" name=""/>
        <dsp:cNvSpPr/>
      </dsp:nvSpPr>
      <dsp:spPr>
        <a:xfrm>
          <a:off x="1494726" y="3393176"/>
          <a:ext cx="2252392" cy="955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100000"/>
            </a:lnSpc>
            <a:spcBef>
              <a:spcPct val="0"/>
            </a:spcBef>
            <a:spcAft>
              <a:spcPct val="35000"/>
            </a:spcAft>
            <a:buNone/>
          </a:pPr>
          <a:r>
            <a:rPr lang="en-US" sz="2800" kern="1200" dirty="0">
              <a:latin typeface="+mj-lt"/>
            </a:rPr>
            <a:t>Representation </a:t>
          </a:r>
          <a:endParaRPr lang="en-GB" sz="2800" kern="1200" dirty="0">
            <a:latin typeface="+mj-lt"/>
          </a:endParaRPr>
        </a:p>
      </dsp:txBody>
      <dsp:txXfrm>
        <a:off x="1494726" y="3393176"/>
        <a:ext cx="2252392" cy="955560"/>
      </dsp:txXfrm>
    </dsp:sp>
    <dsp:sp modelId="{5CECE7BE-4DE0-4DE7-BCCA-50602BE2D15B}">
      <dsp:nvSpPr>
        <dsp:cNvPr id="0" name=""/>
        <dsp:cNvSpPr/>
      </dsp:nvSpPr>
      <dsp:spPr>
        <a:xfrm>
          <a:off x="4139581" y="3393176"/>
          <a:ext cx="955560" cy="95556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6BDC67-59D7-4D3E-91BA-6998F70B0A00}">
      <dsp:nvSpPr>
        <dsp:cNvPr id="0" name=""/>
        <dsp:cNvSpPr/>
      </dsp:nvSpPr>
      <dsp:spPr>
        <a:xfrm>
          <a:off x="4340248" y="3593844"/>
          <a:ext cx="554225" cy="55422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802CCB-23F7-4826-9B56-FF179961536C}">
      <dsp:nvSpPr>
        <dsp:cNvPr id="0" name=""/>
        <dsp:cNvSpPr/>
      </dsp:nvSpPr>
      <dsp:spPr>
        <a:xfrm>
          <a:off x="5299904" y="3393176"/>
          <a:ext cx="2252392" cy="955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100000"/>
            </a:lnSpc>
            <a:spcBef>
              <a:spcPct val="0"/>
            </a:spcBef>
            <a:spcAft>
              <a:spcPct val="35000"/>
            </a:spcAft>
            <a:buNone/>
          </a:pPr>
          <a:r>
            <a:rPr lang="en-US" sz="2800" kern="1200" dirty="0">
              <a:latin typeface="+mj-lt"/>
            </a:rPr>
            <a:t>Networking </a:t>
          </a:r>
          <a:endParaRPr lang="en-GB" sz="2800" kern="1200" dirty="0">
            <a:latin typeface="+mj-lt"/>
          </a:endParaRPr>
        </a:p>
      </dsp:txBody>
      <dsp:txXfrm>
        <a:off x="5299904" y="3393176"/>
        <a:ext cx="2252392" cy="9555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6D3FE5-EFE6-4F61-AC9C-8AA201F26374}">
      <dsp:nvSpPr>
        <dsp:cNvPr id="0" name=""/>
        <dsp:cNvSpPr/>
      </dsp:nvSpPr>
      <dsp:spPr>
        <a:xfrm>
          <a:off x="2842875" y="1070022"/>
          <a:ext cx="2714373" cy="2714373"/>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6040" tIns="66040" rIns="66040" bIns="66040" numCol="1" spcCol="1270" anchor="ctr" anchorCtr="0">
          <a:noAutofit/>
        </a:bodyPr>
        <a:lstStyle/>
        <a:p>
          <a:pPr marL="0" lvl="0" indent="0" algn="ctr" defTabSz="2311400">
            <a:lnSpc>
              <a:spcPct val="90000"/>
            </a:lnSpc>
            <a:spcBef>
              <a:spcPct val="0"/>
            </a:spcBef>
            <a:spcAft>
              <a:spcPct val="35000"/>
            </a:spcAft>
            <a:buNone/>
          </a:pPr>
          <a:r>
            <a:rPr lang="en-GB" sz="5200" kern="1200" dirty="0"/>
            <a:t>KVA Health  </a:t>
          </a:r>
        </a:p>
      </dsp:txBody>
      <dsp:txXfrm>
        <a:off x="3240386" y="1467533"/>
        <a:ext cx="1919351" cy="1919351"/>
      </dsp:txXfrm>
    </dsp:sp>
    <dsp:sp modelId="{F1F5C161-04BF-47DD-A130-63E9BE7261C0}">
      <dsp:nvSpPr>
        <dsp:cNvPr id="0" name=""/>
        <dsp:cNvSpPr/>
      </dsp:nvSpPr>
      <dsp:spPr>
        <a:xfrm>
          <a:off x="3305099" y="-20062"/>
          <a:ext cx="1789925" cy="1357186"/>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Community Health </a:t>
          </a:r>
        </a:p>
      </dsp:txBody>
      <dsp:txXfrm>
        <a:off x="3567227" y="178693"/>
        <a:ext cx="1265669" cy="959676"/>
      </dsp:txXfrm>
    </dsp:sp>
    <dsp:sp modelId="{904357DA-4F99-4EB1-8D18-0AC536E74E32}">
      <dsp:nvSpPr>
        <dsp:cNvPr id="0" name=""/>
        <dsp:cNvSpPr/>
      </dsp:nvSpPr>
      <dsp:spPr>
        <a:xfrm>
          <a:off x="4816474" y="519508"/>
          <a:ext cx="1532792" cy="1609894"/>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Good Food Group </a:t>
          </a:r>
        </a:p>
      </dsp:txBody>
      <dsp:txXfrm>
        <a:off x="5040946" y="755272"/>
        <a:ext cx="1083848" cy="1138366"/>
      </dsp:txXfrm>
    </dsp:sp>
    <dsp:sp modelId="{2A8EABE0-8939-4E79-A71E-2ABD82921F62}">
      <dsp:nvSpPr>
        <dsp:cNvPr id="0" name=""/>
        <dsp:cNvSpPr/>
      </dsp:nvSpPr>
      <dsp:spPr>
        <a:xfrm>
          <a:off x="5176131" y="2031199"/>
          <a:ext cx="1496528" cy="1579154"/>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Buddy Scheme </a:t>
          </a:r>
        </a:p>
      </dsp:txBody>
      <dsp:txXfrm>
        <a:off x="5395292" y="2262461"/>
        <a:ext cx="1058206" cy="1116630"/>
      </dsp:txXfrm>
    </dsp:sp>
    <dsp:sp modelId="{0BD4D320-83C1-40A9-8439-F8CE59D0C951}">
      <dsp:nvSpPr>
        <dsp:cNvPr id="0" name=""/>
        <dsp:cNvSpPr/>
      </dsp:nvSpPr>
      <dsp:spPr>
        <a:xfrm>
          <a:off x="4196615" y="3360265"/>
          <a:ext cx="1541696" cy="1320936"/>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Eco-op </a:t>
          </a:r>
        </a:p>
      </dsp:txBody>
      <dsp:txXfrm>
        <a:off x="4422391" y="3553712"/>
        <a:ext cx="1090144" cy="934042"/>
      </dsp:txXfrm>
    </dsp:sp>
    <dsp:sp modelId="{A5A20EF9-5E7D-4612-8545-DF713313AA4F}">
      <dsp:nvSpPr>
        <dsp:cNvPr id="0" name=""/>
        <dsp:cNvSpPr/>
      </dsp:nvSpPr>
      <dsp:spPr>
        <a:xfrm>
          <a:off x="1493357" y="1887714"/>
          <a:ext cx="1620507" cy="1616368"/>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Kingston Community Football </a:t>
          </a:r>
        </a:p>
      </dsp:txBody>
      <dsp:txXfrm>
        <a:off x="1730675" y="2124426"/>
        <a:ext cx="1145871" cy="1142944"/>
      </dsp:txXfrm>
    </dsp:sp>
    <dsp:sp modelId="{B7CEB089-B511-48C3-B888-5CDA06394067}">
      <dsp:nvSpPr>
        <dsp:cNvPr id="0" name=""/>
        <dsp:cNvSpPr/>
      </dsp:nvSpPr>
      <dsp:spPr>
        <a:xfrm>
          <a:off x="2330961" y="3263888"/>
          <a:ext cx="1768997" cy="1466738"/>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Come Rhyme with us </a:t>
          </a:r>
        </a:p>
      </dsp:txBody>
      <dsp:txXfrm>
        <a:off x="2590025" y="3478687"/>
        <a:ext cx="1250869" cy="1037140"/>
      </dsp:txXfrm>
    </dsp:sp>
    <dsp:sp modelId="{15A44B91-C4E7-4CFC-9DCA-322D247E6E90}">
      <dsp:nvSpPr>
        <dsp:cNvPr id="0" name=""/>
        <dsp:cNvSpPr/>
      </dsp:nvSpPr>
      <dsp:spPr>
        <a:xfrm>
          <a:off x="1800862" y="562114"/>
          <a:ext cx="1748300" cy="1407103"/>
        </a:xfrm>
        <a:prstGeom prst="ellipse">
          <a:avLst/>
        </a:prstGeom>
        <a:solidFill>
          <a:srgbClr val="00B0F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Connected Kingston </a:t>
          </a:r>
        </a:p>
      </dsp:txBody>
      <dsp:txXfrm>
        <a:off x="2056895" y="768179"/>
        <a:ext cx="1236234" cy="9949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5BD5C0-865B-4FAC-8BDA-0C0C6992F838}">
      <dsp:nvSpPr>
        <dsp:cNvPr id="0" name=""/>
        <dsp:cNvSpPr/>
      </dsp:nvSpPr>
      <dsp:spPr>
        <a:xfrm>
          <a:off x="2019880" y="0"/>
          <a:ext cx="4189839" cy="4189839"/>
        </a:xfrm>
        <a:prstGeom prst="diamond">
          <a:avLst/>
        </a:prstGeom>
        <a:solidFill>
          <a:schemeClr val="accent4">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103D9AE5-AF6C-4294-9F5D-14B3BB3F60F8}">
      <dsp:nvSpPr>
        <dsp:cNvPr id="0" name=""/>
        <dsp:cNvSpPr/>
      </dsp:nvSpPr>
      <dsp:spPr>
        <a:xfrm>
          <a:off x="2417915" y="398034"/>
          <a:ext cx="1634037" cy="1634037"/>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Health talk</a:t>
          </a:r>
        </a:p>
      </dsp:txBody>
      <dsp:txXfrm>
        <a:off x="2497682" y="477801"/>
        <a:ext cx="1474503" cy="1474503"/>
      </dsp:txXfrm>
    </dsp:sp>
    <dsp:sp modelId="{8C895D4C-959E-44FE-84BA-27B648A5D1E0}">
      <dsp:nvSpPr>
        <dsp:cNvPr id="0" name=""/>
        <dsp:cNvSpPr/>
      </dsp:nvSpPr>
      <dsp:spPr>
        <a:xfrm>
          <a:off x="4177647" y="398034"/>
          <a:ext cx="1634037" cy="1634037"/>
        </a:xfrm>
        <a:prstGeom prst="roundRect">
          <a:avLst/>
        </a:prstGeom>
        <a:solidFill>
          <a:schemeClr val="accent4">
            <a:hueOff val="3266964"/>
            <a:satOff val="-13592"/>
            <a:lumOff val="320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Mini Health check</a:t>
          </a:r>
        </a:p>
      </dsp:txBody>
      <dsp:txXfrm>
        <a:off x="4257414" y="477801"/>
        <a:ext cx="1474503" cy="1474503"/>
      </dsp:txXfrm>
    </dsp:sp>
    <dsp:sp modelId="{0AAB74DC-B049-4A83-B5CE-F390C6DB7FBA}">
      <dsp:nvSpPr>
        <dsp:cNvPr id="0" name=""/>
        <dsp:cNvSpPr/>
      </dsp:nvSpPr>
      <dsp:spPr>
        <a:xfrm>
          <a:off x="2417915" y="2157767"/>
          <a:ext cx="1634037" cy="1634037"/>
        </a:xfrm>
        <a:prstGeom prst="roundRect">
          <a:avLst/>
        </a:prstGeom>
        <a:solidFill>
          <a:schemeClr val="accent4">
            <a:hueOff val="6533927"/>
            <a:satOff val="-27185"/>
            <a:lumOff val="640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Health information &amp; advice booth</a:t>
          </a:r>
        </a:p>
      </dsp:txBody>
      <dsp:txXfrm>
        <a:off x="2497682" y="2237534"/>
        <a:ext cx="1474503" cy="1474503"/>
      </dsp:txXfrm>
    </dsp:sp>
    <dsp:sp modelId="{7F03CE66-B05A-4807-8FDF-E95481745417}">
      <dsp:nvSpPr>
        <dsp:cNvPr id="0" name=""/>
        <dsp:cNvSpPr/>
      </dsp:nvSpPr>
      <dsp:spPr>
        <a:xfrm>
          <a:off x="4177647" y="2157767"/>
          <a:ext cx="1634037" cy="1634037"/>
        </a:xfrm>
        <a:prstGeom prst="roundRect">
          <a:avLst/>
        </a:prstGeom>
        <a:solidFill>
          <a:schemeClr val="accent4">
            <a:hueOff val="9800891"/>
            <a:satOff val="-40777"/>
            <a:lumOff val="960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Health drop-in: advice and health education</a:t>
          </a:r>
        </a:p>
      </dsp:txBody>
      <dsp:txXfrm>
        <a:off x="4257414" y="2237534"/>
        <a:ext cx="1474503" cy="1474503"/>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38C4AC-5DB0-4574-90EF-4BF6BEA6D888}" type="datetimeFigureOut">
              <a:rPr lang="en-GB" smtClean="0"/>
              <a:t>17/04/2024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D41CA3-52D9-4454-97FD-CCA6AB652894}" type="slidenum">
              <a:rPr lang="en-GB" smtClean="0"/>
              <a:t>‹#›</a:t>
            </a:fld>
            <a:endParaRPr lang="en-GB"/>
          </a:p>
        </p:txBody>
      </p:sp>
    </p:spTree>
    <p:extLst>
      <p:ext uri="{BB962C8B-B14F-4D97-AF65-F5344CB8AC3E}">
        <p14:creationId xmlns:p14="http://schemas.microsoft.com/office/powerpoint/2010/main" val="1076109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b258c5676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b258c5676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cb36ae5d52_0_1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cb36ae5d52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b258c56763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b258c5676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ae88917637_0_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ae88917637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ae88917637_0_1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2ae88917637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a:extLst>
            <a:ext uri="{FF2B5EF4-FFF2-40B4-BE49-F238E27FC236}">
              <a16:creationId xmlns:a16="http://schemas.microsoft.com/office/drawing/2014/main" id="{9D4F3E29-9E2E-42A5-9349-F8B524F2AF19}"/>
            </a:ext>
          </a:extLst>
        </p:cNvPr>
        <p:cNvGrpSpPr/>
        <p:nvPr/>
      </p:nvGrpSpPr>
      <p:grpSpPr>
        <a:xfrm>
          <a:off x="0" y="0"/>
          <a:ext cx="0" cy="0"/>
          <a:chOff x="0" y="0"/>
          <a:chExt cx="0" cy="0"/>
        </a:xfrm>
      </p:grpSpPr>
      <p:sp>
        <p:nvSpPr>
          <p:cNvPr id="51" name="Google Shape;51;g2b258c56763_0_0:notes">
            <a:extLst>
              <a:ext uri="{FF2B5EF4-FFF2-40B4-BE49-F238E27FC236}">
                <a16:creationId xmlns:a16="http://schemas.microsoft.com/office/drawing/2014/main" id="{76444C0E-2D7E-7944-1D37-F64F907647D0}"/>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b258c56763_0_0:notes">
            <a:extLst>
              <a:ext uri="{FF2B5EF4-FFF2-40B4-BE49-F238E27FC236}">
                <a16:creationId xmlns:a16="http://schemas.microsoft.com/office/drawing/2014/main" id="{2CE5F2C6-38B0-30A1-9CBF-97196FCE147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56738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9FDFDB-E8C7-20E3-5EA7-4823BF1A0848}"/>
              </a:ext>
            </a:extLst>
          </p:cNvPr>
          <p:cNvPicPr>
            <a:picLocks noChangeAspect="1"/>
          </p:cNvPicPr>
          <p:nvPr userDrawn="1"/>
        </p:nvPicPr>
        <p:blipFill>
          <a:blip r:embed="rId2"/>
          <a:stretch>
            <a:fillRect/>
          </a:stretch>
        </p:blipFill>
        <p:spPr>
          <a:xfrm>
            <a:off x="7075458" y="530942"/>
            <a:ext cx="1628028" cy="1127915"/>
          </a:xfrm>
          <a:prstGeom prst="rect">
            <a:avLst/>
          </a:prstGeom>
        </p:spPr>
      </p:pic>
      <p:pic>
        <p:nvPicPr>
          <p:cNvPr id="8" name="Picture 7">
            <a:extLst>
              <a:ext uri="{FF2B5EF4-FFF2-40B4-BE49-F238E27FC236}">
                <a16:creationId xmlns:a16="http://schemas.microsoft.com/office/drawing/2014/main" id="{179EB7B8-8355-503E-0C2E-846556A07B05}"/>
              </a:ext>
            </a:extLst>
          </p:cNvPr>
          <p:cNvPicPr>
            <a:picLocks noChangeAspect="1"/>
          </p:cNvPicPr>
          <p:nvPr userDrawn="1"/>
        </p:nvPicPr>
        <p:blipFill>
          <a:blip r:embed="rId3"/>
          <a:stretch>
            <a:fillRect/>
          </a:stretch>
        </p:blipFill>
        <p:spPr>
          <a:xfrm>
            <a:off x="440515" y="6246201"/>
            <a:ext cx="8262973" cy="80861"/>
          </a:xfrm>
          <a:prstGeom prst="rect">
            <a:avLst/>
          </a:prstGeom>
        </p:spPr>
      </p:pic>
      <p:sp>
        <p:nvSpPr>
          <p:cNvPr id="9" name="Slide Number Placeholder 1">
            <a:extLst>
              <a:ext uri="{FF2B5EF4-FFF2-40B4-BE49-F238E27FC236}">
                <a16:creationId xmlns:a16="http://schemas.microsoft.com/office/drawing/2014/main" id="{2FE2B641-B772-A924-D81E-C50D60F40720}"/>
              </a:ext>
            </a:extLst>
          </p:cNvPr>
          <p:cNvSpPr>
            <a:spLocks noGrp="1"/>
          </p:cNvSpPr>
          <p:nvPr>
            <p:ph type="sldNum" sz="quarter" idx="4"/>
          </p:nvPr>
        </p:nvSpPr>
        <p:spPr>
          <a:xfrm>
            <a:off x="6980238" y="6326719"/>
            <a:ext cx="2163762" cy="531283"/>
          </a:xfrm>
          <a:prstGeom prst="rect">
            <a:avLst/>
          </a:prstGeom>
        </p:spPr>
        <p:txBody>
          <a:bodyPr/>
          <a:lstStyle/>
          <a:p>
            <a:fld id="{902D5018-2030-2046-84FC-87E41EA86E42}" type="slidenum">
              <a:rPr lang="en-US" smtClean="0"/>
              <a:pPr/>
              <a:t>‹#›</a:t>
            </a:fld>
            <a:endParaRPr lang="en-US"/>
          </a:p>
        </p:txBody>
      </p:sp>
    </p:spTree>
    <p:extLst>
      <p:ext uri="{BB962C8B-B14F-4D97-AF65-F5344CB8AC3E}">
        <p14:creationId xmlns:p14="http://schemas.microsoft.com/office/powerpoint/2010/main" val="1649166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211AE-A3A5-CB3A-6577-26A5E1C68FC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1A7F32C-B7D6-1A06-E86A-EDC3F4B75DE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55531AF-1271-EDDC-48BC-3A5CE2368C22}"/>
              </a:ext>
            </a:extLst>
          </p:cNvPr>
          <p:cNvSpPr>
            <a:spLocks noGrp="1"/>
          </p:cNvSpPr>
          <p:nvPr>
            <p:ph type="dt" sz="half" idx="10"/>
          </p:nvPr>
        </p:nvSpPr>
        <p:spPr/>
        <p:txBody>
          <a:bodyPr/>
          <a:lstStyle/>
          <a:p>
            <a:fld id="{4A69E64B-1C40-C940-AF35-5E0A11CA8507}" type="datetimeFigureOut">
              <a:rPr lang="en-US" smtClean="0"/>
              <a:t>4/17/2024</a:t>
            </a:fld>
            <a:endParaRPr lang="en-US"/>
          </a:p>
        </p:txBody>
      </p:sp>
      <p:sp>
        <p:nvSpPr>
          <p:cNvPr id="5" name="Footer Placeholder 4">
            <a:extLst>
              <a:ext uri="{FF2B5EF4-FFF2-40B4-BE49-F238E27FC236}">
                <a16:creationId xmlns:a16="http://schemas.microsoft.com/office/drawing/2014/main" id="{1F7EADEC-804C-0587-E0B0-3E2615FB8B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B4D1E4-B512-713A-1F26-063593D43D15}"/>
              </a:ext>
            </a:extLst>
          </p:cNvPr>
          <p:cNvSpPr>
            <a:spLocks noGrp="1"/>
          </p:cNvSpPr>
          <p:nvPr>
            <p:ph type="sldNum" sz="quarter" idx="12"/>
          </p:nvPr>
        </p:nvSpPr>
        <p:spPr/>
        <p:txBody>
          <a:bodyPr/>
          <a:lstStyle/>
          <a:p>
            <a:fld id="{F3A45D8A-0D20-AD44-9033-AE9AB06E1129}" type="slidenum">
              <a:rPr lang="en-US" smtClean="0"/>
              <a:t>‹#›</a:t>
            </a:fld>
            <a:endParaRPr lang="en-US"/>
          </a:p>
        </p:txBody>
      </p:sp>
    </p:spTree>
    <p:extLst>
      <p:ext uri="{BB962C8B-B14F-4D97-AF65-F5344CB8AC3E}">
        <p14:creationId xmlns:p14="http://schemas.microsoft.com/office/powerpoint/2010/main" val="347560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FE2B3C-1E7A-627F-DB1F-F6D41BA088EA}"/>
              </a:ext>
            </a:extLst>
          </p:cNvPr>
          <p:cNvSpPr>
            <a:spLocks noGrp="1"/>
          </p:cNvSpPr>
          <p:nvPr>
            <p:ph type="title" orient="vert"/>
          </p:nvPr>
        </p:nvSpPr>
        <p:spPr>
          <a:xfrm>
            <a:off x="6543676" y="366187"/>
            <a:ext cx="1971675" cy="5810249"/>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3889E4E-F0E5-87FE-510C-03F981486015}"/>
              </a:ext>
            </a:extLst>
          </p:cNvPr>
          <p:cNvSpPr>
            <a:spLocks noGrp="1"/>
          </p:cNvSpPr>
          <p:nvPr>
            <p:ph type="body" orient="vert" idx="1"/>
          </p:nvPr>
        </p:nvSpPr>
        <p:spPr>
          <a:xfrm>
            <a:off x="628652" y="366187"/>
            <a:ext cx="5762625" cy="581024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4B70A96-28F0-3250-D845-1F8DD0D2A1D9}"/>
              </a:ext>
            </a:extLst>
          </p:cNvPr>
          <p:cNvSpPr>
            <a:spLocks noGrp="1"/>
          </p:cNvSpPr>
          <p:nvPr>
            <p:ph type="dt" sz="half" idx="10"/>
          </p:nvPr>
        </p:nvSpPr>
        <p:spPr/>
        <p:txBody>
          <a:bodyPr/>
          <a:lstStyle/>
          <a:p>
            <a:fld id="{4A69E64B-1C40-C940-AF35-5E0A11CA8507}" type="datetimeFigureOut">
              <a:rPr lang="en-US" smtClean="0"/>
              <a:t>4/17/2024</a:t>
            </a:fld>
            <a:endParaRPr lang="en-US"/>
          </a:p>
        </p:txBody>
      </p:sp>
      <p:sp>
        <p:nvSpPr>
          <p:cNvPr id="5" name="Footer Placeholder 4">
            <a:extLst>
              <a:ext uri="{FF2B5EF4-FFF2-40B4-BE49-F238E27FC236}">
                <a16:creationId xmlns:a16="http://schemas.microsoft.com/office/drawing/2014/main" id="{6071A880-9649-7DBF-B160-3A73C3FD1A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9F5447-CDCD-FE44-6801-BBAD5749CBC5}"/>
              </a:ext>
            </a:extLst>
          </p:cNvPr>
          <p:cNvSpPr>
            <a:spLocks noGrp="1"/>
          </p:cNvSpPr>
          <p:nvPr>
            <p:ph type="sldNum" sz="quarter" idx="12"/>
          </p:nvPr>
        </p:nvSpPr>
        <p:spPr/>
        <p:txBody>
          <a:bodyPr/>
          <a:lstStyle/>
          <a:p>
            <a:fld id="{F3A45D8A-0D20-AD44-9033-AE9AB06E1129}" type="slidenum">
              <a:rPr lang="en-US" smtClean="0"/>
              <a:t>‹#›</a:t>
            </a:fld>
            <a:endParaRPr lang="en-US"/>
          </a:p>
        </p:txBody>
      </p:sp>
    </p:spTree>
    <p:extLst>
      <p:ext uri="{BB962C8B-B14F-4D97-AF65-F5344CB8AC3E}">
        <p14:creationId xmlns:p14="http://schemas.microsoft.com/office/powerpoint/2010/main" val="753062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55D0CA3-04F8-4120-BBAE-A5B50267F82A}" type="datetimeFigureOut">
              <a:rPr lang="en-GB" smtClean="0"/>
              <a:t>17/04/2024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D56F75-3E62-4CBA-8B35-616035C652B6}" type="slidenum">
              <a:rPr lang="en-GB" smtClean="0"/>
              <a:t>‹#›</a:t>
            </a:fld>
            <a:endParaRPr lang="en-GB"/>
          </a:p>
        </p:txBody>
      </p:sp>
    </p:spTree>
    <p:extLst>
      <p:ext uri="{BB962C8B-B14F-4D97-AF65-F5344CB8AC3E}">
        <p14:creationId xmlns:p14="http://schemas.microsoft.com/office/powerpoint/2010/main" val="2357562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5D0CA3-04F8-4120-BBAE-A5B50267F82A}" type="datetimeFigureOut">
              <a:rPr lang="en-GB" smtClean="0"/>
              <a:t>17/04/2024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D56F75-3E62-4CBA-8B35-616035C652B6}" type="slidenum">
              <a:rPr lang="en-GB" smtClean="0"/>
              <a:t>‹#›</a:t>
            </a:fld>
            <a:endParaRPr lang="en-GB"/>
          </a:p>
        </p:txBody>
      </p:sp>
    </p:spTree>
    <p:extLst>
      <p:ext uri="{BB962C8B-B14F-4D97-AF65-F5344CB8AC3E}">
        <p14:creationId xmlns:p14="http://schemas.microsoft.com/office/powerpoint/2010/main" val="2691072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5D0CA3-04F8-4120-BBAE-A5B50267F82A}" type="datetimeFigureOut">
              <a:rPr lang="en-GB" smtClean="0"/>
              <a:t>17/04/2024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D56F75-3E62-4CBA-8B35-616035C652B6}" type="slidenum">
              <a:rPr lang="en-GB" smtClean="0"/>
              <a:t>‹#›</a:t>
            </a:fld>
            <a:endParaRPr lang="en-GB"/>
          </a:p>
        </p:txBody>
      </p:sp>
    </p:spTree>
    <p:extLst>
      <p:ext uri="{BB962C8B-B14F-4D97-AF65-F5344CB8AC3E}">
        <p14:creationId xmlns:p14="http://schemas.microsoft.com/office/powerpoint/2010/main" val="28569943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5D0CA3-04F8-4120-BBAE-A5B50267F82A}" type="datetimeFigureOut">
              <a:rPr lang="en-GB" smtClean="0"/>
              <a:t>17/04/2024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D56F75-3E62-4CBA-8B35-616035C652B6}" type="slidenum">
              <a:rPr lang="en-GB" smtClean="0"/>
              <a:t>‹#›</a:t>
            </a:fld>
            <a:endParaRPr lang="en-GB"/>
          </a:p>
        </p:txBody>
      </p:sp>
    </p:spTree>
    <p:extLst>
      <p:ext uri="{BB962C8B-B14F-4D97-AF65-F5344CB8AC3E}">
        <p14:creationId xmlns:p14="http://schemas.microsoft.com/office/powerpoint/2010/main" val="1129957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5D0CA3-04F8-4120-BBAE-A5B50267F82A}" type="datetimeFigureOut">
              <a:rPr lang="en-GB" smtClean="0"/>
              <a:t>17/04/2024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ED56F75-3E62-4CBA-8B35-616035C652B6}" type="slidenum">
              <a:rPr lang="en-GB" smtClean="0"/>
              <a:t>‹#›</a:t>
            </a:fld>
            <a:endParaRPr lang="en-GB"/>
          </a:p>
        </p:txBody>
      </p:sp>
    </p:spTree>
    <p:extLst>
      <p:ext uri="{BB962C8B-B14F-4D97-AF65-F5344CB8AC3E}">
        <p14:creationId xmlns:p14="http://schemas.microsoft.com/office/powerpoint/2010/main" val="555355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55D0CA3-04F8-4120-BBAE-A5B50267F82A}" type="datetimeFigureOut">
              <a:rPr lang="en-GB" smtClean="0"/>
              <a:t>17/04/2024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ED56F75-3E62-4CBA-8B35-616035C652B6}" type="slidenum">
              <a:rPr lang="en-GB" smtClean="0"/>
              <a:t>‹#›</a:t>
            </a:fld>
            <a:endParaRPr lang="en-GB"/>
          </a:p>
        </p:txBody>
      </p:sp>
    </p:spTree>
    <p:extLst>
      <p:ext uri="{BB962C8B-B14F-4D97-AF65-F5344CB8AC3E}">
        <p14:creationId xmlns:p14="http://schemas.microsoft.com/office/powerpoint/2010/main" val="5845115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5D0CA3-04F8-4120-BBAE-A5B50267F82A}" type="datetimeFigureOut">
              <a:rPr lang="en-GB" smtClean="0"/>
              <a:t>17/04/2024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ED56F75-3E62-4CBA-8B35-616035C652B6}" type="slidenum">
              <a:rPr lang="en-GB" smtClean="0"/>
              <a:t>‹#›</a:t>
            </a:fld>
            <a:endParaRPr lang="en-GB"/>
          </a:p>
        </p:txBody>
      </p:sp>
    </p:spTree>
    <p:extLst>
      <p:ext uri="{BB962C8B-B14F-4D97-AF65-F5344CB8AC3E}">
        <p14:creationId xmlns:p14="http://schemas.microsoft.com/office/powerpoint/2010/main" val="9492502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5D0CA3-04F8-4120-BBAE-A5B50267F82A}" type="datetimeFigureOut">
              <a:rPr lang="en-GB" smtClean="0"/>
              <a:t>17/04/2024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D56F75-3E62-4CBA-8B35-616035C652B6}" type="slidenum">
              <a:rPr lang="en-GB" smtClean="0"/>
              <a:t>‹#›</a:t>
            </a:fld>
            <a:endParaRPr lang="en-GB"/>
          </a:p>
        </p:txBody>
      </p:sp>
    </p:spTree>
    <p:extLst>
      <p:ext uri="{BB962C8B-B14F-4D97-AF65-F5344CB8AC3E}">
        <p14:creationId xmlns:p14="http://schemas.microsoft.com/office/powerpoint/2010/main" val="2180414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37AF7A-C4A9-610E-0228-4383C42C5C51}"/>
              </a:ext>
            </a:extLst>
          </p:cNvPr>
          <p:cNvPicPr>
            <a:picLocks noChangeAspect="1"/>
          </p:cNvPicPr>
          <p:nvPr userDrawn="1"/>
        </p:nvPicPr>
        <p:blipFill rotWithShape="1">
          <a:blip r:embed="rId2"/>
          <a:srcRect l="29650" r="35497"/>
          <a:stretch/>
        </p:blipFill>
        <p:spPr>
          <a:xfrm>
            <a:off x="0" y="0"/>
            <a:ext cx="3189767" cy="6864000"/>
          </a:xfrm>
          <a:prstGeom prst="rect">
            <a:avLst/>
          </a:prstGeom>
        </p:spPr>
      </p:pic>
      <p:pic>
        <p:nvPicPr>
          <p:cNvPr id="8" name="Picture 7">
            <a:extLst>
              <a:ext uri="{FF2B5EF4-FFF2-40B4-BE49-F238E27FC236}">
                <a16:creationId xmlns:a16="http://schemas.microsoft.com/office/drawing/2014/main" id="{EEC6E197-96E5-BDD4-CE18-D100B7F22C85}"/>
              </a:ext>
            </a:extLst>
          </p:cNvPr>
          <p:cNvPicPr>
            <a:picLocks noChangeAspect="1"/>
          </p:cNvPicPr>
          <p:nvPr userDrawn="1"/>
        </p:nvPicPr>
        <p:blipFill>
          <a:blip r:embed="rId3"/>
          <a:stretch>
            <a:fillRect/>
          </a:stretch>
        </p:blipFill>
        <p:spPr>
          <a:xfrm>
            <a:off x="7075458" y="530942"/>
            <a:ext cx="1628028" cy="1127915"/>
          </a:xfrm>
          <a:prstGeom prst="rect">
            <a:avLst/>
          </a:prstGeom>
        </p:spPr>
      </p:pic>
      <p:pic>
        <p:nvPicPr>
          <p:cNvPr id="9" name="Picture 8">
            <a:extLst>
              <a:ext uri="{FF2B5EF4-FFF2-40B4-BE49-F238E27FC236}">
                <a16:creationId xmlns:a16="http://schemas.microsoft.com/office/drawing/2014/main" id="{6968FA69-2FA7-6306-428F-84C0DC2C7C09}"/>
              </a:ext>
            </a:extLst>
          </p:cNvPr>
          <p:cNvPicPr>
            <a:picLocks noChangeAspect="1"/>
          </p:cNvPicPr>
          <p:nvPr userDrawn="1"/>
        </p:nvPicPr>
        <p:blipFill>
          <a:blip r:embed="rId4"/>
          <a:stretch>
            <a:fillRect/>
          </a:stretch>
        </p:blipFill>
        <p:spPr>
          <a:xfrm>
            <a:off x="440515" y="6246201"/>
            <a:ext cx="8262973" cy="80861"/>
          </a:xfrm>
          <a:prstGeom prst="rect">
            <a:avLst/>
          </a:prstGeom>
        </p:spPr>
      </p:pic>
      <p:sp>
        <p:nvSpPr>
          <p:cNvPr id="10" name="Slide Number Placeholder 1">
            <a:extLst>
              <a:ext uri="{FF2B5EF4-FFF2-40B4-BE49-F238E27FC236}">
                <a16:creationId xmlns:a16="http://schemas.microsoft.com/office/drawing/2014/main" id="{A542D722-4768-4051-7E3E-9836C1273A5E}"/>
              </a:ext>
            </a:extLst>
          </p:cNvPr>
          <p:cNvSpPr>
            <a:spLocks noGrp="1"/>
          </p:cNvSpPr>
          <p:nvPr>
            <p:ph type="sldNum" sz="quarter" idx="4"/>
          </p:nvPr>
        </p:nvSpPr>
        <p:spPr>
          <a:xfrm>
            <a:off x="6980238" y="6326719"/>
            <a:ext cx="2163762" cy="531283"/>
          </a:xfrm>
          <a:prstGeom prst="rect">
            <a:avLst/>
          </a:prstGeom>
        </p:spPr>
        <p:txBody>
          <a:bodyPr/>
          <a:lstStyle/>
          <a:p>
            <a:fld id="{902D5018-2030-2046-84FC-87E41EA86E42}" type="slidenum">
              <a:rPr lang="en-US" smtClean="0"/>
              <a:pPr/>
              <a:t>‹#›</a:t>
            </a:fld>
            <a:endParaRPr lang="en-US"/>
          </a:p>
        </p:txBody>
      </p:sp>
    </p:spTree>
    <p:extLst>
      <p:ext uri="{BB962C8B-B14F-4D97-AF65-F5344CB8AC3E}">
        <p14:creationId xmlns:p14="http://schemas.microsoft.com/office/powerpoint/2010/main" val="12527646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5D0CA3-04F8-4120-BBAE-A5B50267F82A}" type="datetimeFigureOut">
              <a:rPr lang="en-GB" smtClean="0"/>
              <a:t>17/04/2024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D56F75-3E62-4CBA-8B35-616035C652B6}" type="slidenum">
              <a:rPr lang="en-GB" smtClean="0"/>
              <a:t>‹#›</a:t>
            </a:fld>
            <a:endParaRPr lang="en-GB"/>
          </a:p>
        </p:txBody>
      </p:sp>
    </p:spTree>
    <p:extLst>
      <p:ext uri="{BB962C8B-B14F-4D97-AF65-F5344CB8AC3E}">
        <p14:creationId xmlns:p14="http://schemas.microsoft.com/office/powerpoint/2010/main" val="18539572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5D0CA3-04F8-4120-BBAE-A5B50267F82A}" type="datetimeFigureOut">
              <a:rPr lang="en-GB" smtClean="0"/>
              <a:t>17/04/2024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D56F75-3E62-4CBA-8B35-616035C652B6}" type="slidenum">
              <a:rPr lang="en-GB" smtClean="0"/>
              <a:t>‹#›</a:t>
            </a:fld>
            <a:endParaRPr lang="en-GB"/>
          </a:p>
        </p:txBody>
      </p:sp>
    </p:spTree>
    <p:extLst>
      <p:ext uri="{BB962C8B-B14F-4D97-AF65-F5344CB8AC3E}">
        <p14:creationId xmlns:p14="http://schemas.microsoft.com/office/powerpoint/2010/main" val="6975056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5D0CA3-04F8-4120-BBAE-A5B50267F82A}" type="datetimeFigureOut">
              <a:rPr lang="en-GB" smtClean="0"/>
              <a:t>17/04/2024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D56F75-3E62-4CBA-8B35-616035C652B6}" type="slidenum">
              <a:rPr lang="en-GB" smtClean="0"/>
              <a:t>‹#›</a:t>
            </a:fld>
            <a:endParaRPr lang="en-GB"/>
          </a:p>
        </p:txBody>
      </p:sp>
    </p:spTree>
    <p:extLst>
      <p:ext uri="{BB962C8B-B14F-4D97-AF65-F5344CB8AC3E}">
        <p14:creationId xmlns:p14="http://schemas.microsoft.com/office/powerpoint/2010/main" val="35527308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1E51580-E2D0-D89B-43F9-552AD36B95DE}"/>
              </a:ext>
            </a:extLst>
          </p:cNvPr>
          <p:cNvPicPr>
            <a:picLocks noChangeAspect="1"/>
          </p:cNvPicPr>
          <p:nvPr userDrawn="1"/>
        </p:nvPicPr>
        <p:blipFill>
          <a:blip r:embed="rId2"/>
          <a:stretch>
            <a:fillRect/>
          </a:stretch>
        </p:blipFill>
        <p:spPr>
          <a:xfrm>
            <a:off x="440515" y="6246201"/>
            <a:ext cx="8262973" cy="80861"/>
          </a:xfrm>
          <a:prstGeom prst="rect">
            <a:avLst/>
          </a:prstGeom>
        </p:spPr>
      </p:pic>
      <p:sp>
        <p:nvSpPr>
          <p:cNvPr id="8" name="Slide Number Placeholder 1">
            <a:extLst>
              <a:ext uri="{FF2B5EF4-FFF2-40B4-BE49-F238E27FC236}">
                <a16:creationId xmlns:a16="http://schemas.microsoft.com/office/drawing/2014/main" id="{B5B98FC0-D012-69F4-7608-88731454C538}"/>
              </a:ext>
            </a:extLst>
          </p:cNvPr>
          <p:cNvSpPr>
            <a:spLocks noGrp="1"/>
          </p:cNvSpPr>
          <p:nvPr>
            <p:ph type="sldNum" sz="quarter" idx="4"/>
          </p:nvPr>
        </p:nvSpPr>
        <p:spPr>
          <a:xfrm>
            <a:off x="6980238" y="6326719"/>
            <a:ext cx="2163762" cy="531283"/>
          </a:xfrm>
          <a:prstGeom prst="rect">
            <a:avLst/>
          </a:prstGeom>
        </p:spPr>
        <p:txBody>
          <a:bodyPr/>
          <a:lstStyle/>
          <a:p>
            <a:fld id="{902D5018-2030-2046-84FC-87E41EA86E42}" type="slidenum">
              <a:rPr lang="en-US" smtClean="0"/>
              <a:pPr/>
              <a:t>‹#›</a:t>
            </a:fld>
            <a:endParaRPr lang="en-US"/>
          </a:p>
        </p:txBody>
      </p:sp>
      <p:pic>
        <p:nvPicPr>
          <p:cNvPr id="9" name="Picture 8">
            <a:extLst>
              <a:ext uri="{FF2B5EF4-FFF2-40B4-BE49-F238E27FC236}">
                <a16:creationId xmlns:a16="http://schemas.microsoft.com/office/drawing/2014/main" id="{EF52090C-F899-C805-5C16-F0C275BBF241}"/>
              </a:ext>
            </a:extLst>
          </p:cNvPr>
          <p:cNvPicPr>
            <a:picLocks noChangeAspect="1"/>
          </p:cNvPicPr>
          <p:nvPr userDrawn="1"/>
        </p:nvPicPr>
        <p:blipFill>
          <a:blip r:embed="rId3"/>
          <a:stretch>
            <a:fillRect/>
          </a:stretch>
        </p:blipFill>
        <p:spPr>
          <a:xfrm>
            <a:off x="7433790" y="530941"/>
            <a:ext cx="1269696" cy="879659"/>
          </a:xfrm>
          <a:prstGeom prst="rect">
            <a:avLst/>
          </a:prstGeom>
        </p:spPr>
      </p:pic>
    </p:spTree>
    <p:extLst>
      <p:ext uri="{BB962C8B-B14F-4D97-AF65-F5344CB8AC3E}">
        <p14:creationId xmlns:p14="http://schemas.microsoft.com/office/powerpoint/2010/main" val="42617524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4D120-90FD-17B7-8EBF-63C2B4048EC8}"/>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9B018D71-BACF-5B56-016B-FF1BDF62219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7610F41-4AB9-C6EA-0EF5-7D04F581C0A7}"/>
              </a:ext>
            </a:extLst>
          </p:cNvPr>
          <p:cNvSpPr>
            <a:spLocks noGrp="1"/>
          </p:cNvSpPr>
          <p:nvPr>
            <p:ph type="dt" sz="half" idx="10"/>
          </p:nvPr>
        </p:nvSpPr>
        <p:spPr/>
        <p:txBody>
          <a:bodyPr/>
          <a:lstStyle/>
          <a:p>
            <a:fld id="{713838F9-01AC-4851-946F-93B6BE4D970A}" type="datetimeFigureOut">
              <a:rPr lang="en-GB" smtClean="0"/>
              <a:t>17/04/2024</a:t>
            </a:fld>
            <a:endParaRPr lang="en-GB"/>
          </a:p>
        </p:txBody>
      </p:sp>
      <p:sp>
        <p:nvSpPr>
          <p:cNvPr id="5" name="Footer Placeholder 4">
            <a:extLst>
              <a:ext uri="{FF2B5EF4-FFF2-40B4-BE49-F238E27FC236}">
                <a16:creationId xmlns:a16="http://schemas.microsoft.com/office/drawing/2014/main" id="{5CE38293-7867-7B46-238B-BE83939EF5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43DC4E-74F6-0650-A7D1-DF54C02CA81F}"/>
              </a:ext>
            </a:extLst>
          </p:cNvPr>
          <p:cNvSpPr>
            <a:spLocks noGrp="1"/>
          </p:cNvSpPr>
          <p:nvPr>
            <p:ph type="sldNum" sz="quarter" idx="12"/>
          </p:nvPr>
        </p:nvSpPr>
        <p:spPr/>
        <p:txBody>
          <a:bodyPr/>
          <a:lstStyle/>
          <a:p>
            <a:fld id="{3CF72D78-D8DE-4DBB-9A32-5CF82DC7A1C4}" type="slidenum">
              <a:rPr lang="en-GB" smtClean="0"/>
              <a:t>‹#›</a:t>
            </a:fld>
            <a:endParaRPr lang="en-GB"/>
          </a:p>
        </p:txBody>
      </p:sp>
    </p:spTree>
    <p:extLst>
      <p:ext uri="{BB962C8B-B14F-4D97-AF65-F5344CB8AC3E}">
        <p14:creationId xmlns:p14="http://schemas.microsoft.com/office/powerpoint/2010/main" val="22597163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5098D-48E8-EF01-58CB-16570D3810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9D5F464-594C-CE1E-26E0-03DFF89556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A37D66-164A-E45F-EE29-19E273DDF1DA}"/>
              </a:ext>
            </a:extLst>
          </p:cNvPr>
          <p:cNvSpPr>
            <a:spLocks noGrp="1"/>
          </p:cNvSpPr>
          <p:nvPr>
            <p:ph type="dt" sz="half" idx="10"/>
          </p:nvPr>
        </p:nvSpPr>
        <p:spPr/>
        <p:txBody>
          <a:bodyPr/>
          <a:lstStyle/>
          <a:p>
            <a:fld id="{713838F9-01AC-4851-946F-93B6BE4D970A}" type="datetimeFigureOut">
              <a:rPr lang="en-GB" smtClean="0"/>
              <a:t>17/04/2024</a:t>
            </a:fld>
            <a:endParaRPr lang="en-GB"/>
          </a:p>
        </p:txBody>
      </p:sp>
      <p:sp>
        <p:nvSpPr>
          <p:cNvPr id="5" name="Footer Placeholder 4">
            <a:extLst>
              <a:ext uri="{FF2B5EF4-FFF2-40B4-BE49-F238E27FC236}">
                <a16:creationId xmlns:a16="http://schemas.microsoft.com/office/drawing/2014/main" id="{15CD3CF9-3E62-BD61-17EC-8F0FEDFD36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6E8411-A16C-7E8C-E05E-72D0DFEAD073}"/>
              </a:ext>
            </a:extLst>
          </p:cNvPr>
          <p:cNvSpPr>
            <a:spLocks noGrp="1"/>
          </p:cNvSpPr>
          <p:nvPr>
            <p:ph type="sldNum" sz="quarter" idx="12"/>
          </p:nvPr>
        </p:nvSpPr>
        <p:spPr/>
        <p:txBody>
          <a:bodyPr/>
          <a:lstStyle/>
          <a:p>
            <a:fld id="{3CF72D78-D8DE-4DBB-9A32-5CF82DC7A1C4}" type="slidenum">
              <a:rPr lang="en-GB" smtClean="0"/>
              <a:t>‹#›</a:t>
            </a:fld>
            <a:endParaRPr lang="en-GB"/>
          </a:p>
        </p:txBody>
      </p:sp>
    </p:spTree>
    <p:extLst>
      <p:ext uri="{BB962C8B-B14F-4D97-AF65-F5344CB8AC3E}">
        <p14:creationId xmlns:p14="http://schemas.microsoft.com/office/powerpoint/2010/main" val="14147717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FC0C2-C323-11D3-0C4B-644CD1C9C02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606ACDF-C9B0-9447-11F9-74A90D1C2E8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F8E4E2-06B3-F02D-2353-02EDDCF75618}"/>
              </a:ext>
            </a:extLst>
          </p:cNvPr>
          <p:cNvSpPr>
            <a:spLocks noGrp="1"/>
          </p:cNvSpPr>
          <p:nvPr>
            <p:ph type="dt" sz="half" idx="10"/>
          </p:nvPr>
        </p:nvSpPr>
        <p:spPr/>
        <p:txBody>
          <a:bodyPr/>
          <a:lstStyle/>
          <a:p>
            <a:fld id="{713838F9-01AC-4851-946F-93B6BE4D970A}" type="datetimeFigureOut">
              <a:rPr lang="en-GB" smtClean="0"/>
              <a:t>17/04/2024</a:t>
            </a:fld>
            <a:endParaRPr lang="en-GB"/>
          </a:p>
        </p:txBody>
      </p:sp>
      <p:sp>
        <p:nvSpPr>
          <p:cNvPr id="5" name="Footer Placeholder 4">
            <a:extLst>
              <a:ext uri="{FF2B5EF4-FFF2-40B4-BE49-F238E27FC236}">
                <a16:creationId xmlns:a16="http://schemas.microsoft.com/office/drawing/2014/main" id="{873AA841-8665-6D3D-6770-61574E23E1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AC1440-64DE-9661-0F9F-CF1F6497D1AB}"/>
              </a:ext>
            </a:extLst>
          </p:cNvPr>
          <p:cNvSpPr>
            <a:spLocks noGrp="1"/>
          </p:cNvSpPr>
          <p:nvPr>
            <p:ph type="sldNum" sz="quarter" idx="12"/>
          </p:nvPr>
        </p:nvSpPr>
        <p:spPr/>
        <p:txBody>
          <a:bodyPr/>
          <a:lstStyle/>
          <a:p>
            <a:fld id="{3CF72D78-D8DE-4DBB-9A32-5CF82DC7A1C4}" type="slidenum">
              <a:rPr lang="en-GB" smtClean="0"/>
              <a:t>‹#›</a:t>
            </a:fld>
            <a:endParaRPr lang="en-GB"/>
          </a:p>
        </p:txBody>
      </p:sp>
    </p:spTree>
    <p:extLst>
      <p:ext uri="{BB962C8B-B14F-4D97-AF65-F5344CB8AC3E}">
        <p14:creationId xmlns:p14="http://schemas.microsoft.com/office/powerpoint/2010/main" val="33985077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41217-787A-3B17-6CF1-DE1C9DA4CFC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1328D5D-640A-CB94-FA40-930D33BD244B}"/>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E986A10-8A80-542C-A13C-D6FC1459D62F}"/>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0C9B82F-F701-56F7-B1E8-A8B2EFAE673C}"/>
              </a:ext>
            </a:extLst>
          </p:cNvPr>
          <p:cNvSpPr>
            <a:spLocks noGrp="1"/>
          </p:cNvSpPr>
          <p:nvPr>
            <p:ph type="dt" sz="half" idx="10"/>
          </p:nvPr>
        </p:nvSpPr>
        <p:spPr/>
        <p:txBody>
          <a:bodyPr/>
          <a:lstStyle/>
          <a:p>
            <a:fld id="{713838F9-01AC-4851-946F-93B6BE4D970A}" type="datetimeFigureOut">
              <a:rPr lang="en-GB" smtClean="0"/>
              <a:t>17/04/2024</a:t>
            </a:fld>
            <a:endParaRPr lang="en-GB"/>
          </a:p>
        </p:txBody>
      </p:sp>
      <p:sp>
        <p:nvSpPr>
          <p:cNvPr id="6" name="Footer Placeholder 5">
            <a:extLst>
              <a:ext uri="{FF2B5EF4-FFF2-40B4-BE49-F238E27FC236}">
                <a16:creationId xmlns:a16="http://schemas.microsoft.com/office/drawing/2014/main" id="{5AFD77D0-B32A-2A6D-81E4-E270F8805B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EF7356-094C-88E8-A34F-B387E274C518}"/>
              </a:ext>
            </a:extLst>
          </p:cNvPr>
          <p:cNvSpPr>
            <a:spLocks noGrp="1"/>
          </p:cNvSpPr>
          <p:nvPr>
            <p:ph type="sldNum" sz="quarter" idx="12"/>
          </p:nvPr>
        </p:nvSpPr>
        <p:spPr/>
        <p:txBody>
          <a:bodyPr/>
          <a:lstStyle/>
          <a:p>
            <a:fld id="{3CF72D78-D8DE-4DBB-9A32-5CF82DC7A1C4}" type="slidenum">
              <a:rPr lang="en-GB" smtClean="0"/>
              <a:t>‹#›</a:t>
            </a:fld>
            <a:endParaRPr lang="en-GB"/>
          </a:p>
        </p:txBody>
      </p:sp>
    </p:spTree>
    <p:extLst>
      <p:ext uri="{BB962C8B-B14F-4D97-AF65-F5344CB8AC3E}">
        <p14:creationId xmlns:p14="http://schemas.microsoft.com/office/powerpoint/2010/main" val="18944994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023A3-1E75-F0A9-281B-AE0DA057D732}"/>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DAE00B-58B9-C08B-51C7-EF1F735D05B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A4842CC-03F2-018C-AE44-53CDEC83AB63}"/>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47435DB-4837-7C31-3B8E-F504833097D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0D544D2-A68D-0B2E-FAE4-D439D53511F1}"/>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BA78205-BC33-1EDE-9F73-3BEA4285D89D}"/>
              </a:ext>
            </a:extLst>
          </p:cNvPr>
          <p:cNvSpPr>
            <a:spLocks noGrp="1"/>
          </p:cNvSpPr>
          <p:nvPr>
            <p:ph type="dt" sz="half" idx="10"/>
          </p:nvPr>
        </p:nvSpPr>
        <p:spPr/>
        <p:txBody>
          <a:bodyPr/>
          <a:lstStyle/>
          <a:p>
            <a:fld id="{713838F9-01AC-4851-946F-93B6BE4D970A}" type="datetimeFigureOut">
              <a:rPr lang="en-GB" smtClean="0"/>
              <a:t>17/04/2024</a:t>
            </a:fld>
            <a:endParaRPr lang="en-GB"/>
          </a:p>
        </p:txBody>
      </p:sp>
      <p:sp>
        <p:nvSpPr>
          <p:cNvPr id="8" name="Footer Placeholder 7">
            <a:extLst>
              <a:ext uri="{FF2B5EF4-FFF2-40B4-BE49-F238E27FC236}">
                <a16:creationId xmlns:a16="http://schemas.microsoft.com/office/drawing/2014/main" id="{CBEFAC8A-F96C-81BA-B5BC-0DEA50BE4C2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8B27213-B8B2-7370-8993-A3A1C6E51B92}"/>
              </a:ext>
            </a:extLst>
          </p:cNvPr>
          <p:cNvSpPr>
            <a:spLocks noGrp="1"/>
          </p:cNvSpPr>
          <p:nvPr>
            <p:ph type="sldNum" sz="quarter" idx="12"/>
          </p:nvPr>
        </p:nvSpPr>
        <p:spPr/>
        <p:txBody>
          <a:bodyPr/>
          <a:lstStyle/>
          <a:p>
            <a:fld id="{3CF72D78-D8DE-4DBB-9A32-5CF82DC7A1C4}" type="slidenum">
              <a:rPr lang="en-GB" smtClean="0"/>
              <a:t>‹#›</a:t>
            </a:fld>
            <a:endParaRPr lang="en-GB"/>
          </a:p>
        </p:txBody>
      </p:sp>
    </p:spTree>
    <p:extLst>
      <p:ext uri="{BB962C8B-B14F-4D97-AF65-F5344CB8AC3E}">
        <p14:creationId xmlns:p14="http://schemas.microsoft.com/office/powerpoint/2010/main" val="41629824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A1332-A5A1-AA76-E51B-2B6DA53548D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B15FB19-8631-B40C-F929-A52B27315949}"/>
              </a:ext>
            </a:extLst>
          </p:cNvPr>
          <p:cNvSpPr>
            <a:spLocks noGrp="1"/>
          </p:cNvSpPr>
          <p:nvPr>
            <p:ph type="dt" sz="half" idx="10"/>
          </p:nvPr>
        </p:nvSpPr>
        <p:spPr/>
        <p:txBody>
          <a:bodyPr/>
          <a:lstStyle/>
          <a:p>
            <a:fld id="{713838F9-01AC-4851-946F-93B6BE4D970A}" type="datetimeFigureOut">
              <a:rPr lang="en-GB" smtClean="0"/>
              <a:t>17/04/2024</a:t>
            </a:fld>
            <a:endParaRPr lang="en-GB"/>
          </a:p>
        </p:txBody>
      </p:sp>
      <p:sp>
        <p:nvSpPr>
          <p:cNvPr id="4" name="Footer Placeholder 3">
            <a:extLst>
              <a:ext uri="{FF2B5EF4-FFF2-40B4-BE49-F238E27FC236}">
                <a16:creationId xmlns:a16="http://schemas.microsoft.com/office/drawing/2014/main" id="{4F8D29A3-6CA9-42DC-4B5A-62A039A31F9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3394E93-D9B0-2842-BEF3-A07663F05A26}"/>
              </a:ext>
            </a:extLst>
          </p:cNvPr>
          <p:cNvSpPr>
            <a:spLocks noGrp="1"/>
          </p:cNvSpPr>
          <p:nvPr>
            <p:ph type="sldNum" sz="quarter" idx="12"/>
          </p:nvPr>
        </p:nvSpPr>
        <p:spPr/>
        <p:txBody>
          <a:bodyPr/>
          <a:lstStyle/>
          <a:p>
            <a:fld id="{3CF72D78-D8DE-4DBB-9A32-5CF82DC7A1C4}" type="slidenum">
              <a:rPr lang="en-GB" smtClean="0"/>
              <a:t>‹#›</a:t>
            </a:fld>
            <a:endParaRPr lang="en-GB"/>
          </a:p>
        </p:txBody>
      </p:sp>
    </p:spTree>
    <p:extLst>
      <p:ext uri="{BB962C8B-B14F-4D97-AF65-F5344CB8AC3E}">
        <p14:creationId xmlns:p14="http://schemas.microsoft.com/office/powerpoint/2010/main" val="3960831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1E51580-E2D0-D89B-43F9-552AD36B95DE}"/>
              </a:ext>
            </a:extLst>
          </p:cNvPr>
          <p:cNvPicPr>
            <a:picLocks noChangeAspect="1"/>
          </p:cNvPicPr>
          <p:nvPr userDrawn="1"/>
        </p:nvPicPr>
        <p:blipFill>
          <a:blip r:embed="rId2"/>
          <a:stretch>
            <a:fillRect/>
          </a:stretch>
        </p:blipFill>
        <p:spPr>
          <a:xfrm>
            <a:off x="440515" y="6246201"/>
            <a:ext cx="8262973" cy="80861"/>
          </a:xfrm>
          <a:prstGeom prst="rect">
            <a:avLst/>
          </a:prstGeom>
        </p:spPr>
      </p:pic>
      <p:sp>
        <p:nvSpPr>
          <p:cNvPr id="8" name="Slide Number Placeholder 1">
            <a:extLst>
              <a:ext uri="{FF2B5EF4-FFF2-40B4-BE49-F238E27FC236}">
                <a16:creationId xmlns:a16="http://schemas.microsoft.com/office/drawing/2014/main" id="{B5B98FC0-D012-69F4-7608-88731454C538}"/>
              </a:ext>
            </a:extLst>
          </p:cNvPr>
          <p:cNvSpPr>
            <a:spLocks noGrp="1"/>
          </p:cNvSpPr>
          <p:nvPr>
            <p:ph type="sldNum" sz="quarter" idx="4"/>
          </p:nvPr>
        </p:nvSpPr>
        <p:spPr>
          <a:xfrm>
            <a:off x="6980238" y="6326719"/>
            <a:ext cx="2163762" cy="531283"/>
          </a:xfrm>
          <a:prstGeom prst="rect">
            <a:avLst/>
          </a:prstGeom>
        </p:spPr>
        <p:txBody>
          <a:bodyPr/>
          <a:lstStyle/>
          <a:p>
            <a:fld id="{902D5018-2030-2046-84FC-87E41EA86E42}" type="slidenum">
              <a:rPr lang="en-US" smtClean="0"/>
              <a:pPr/>
              <a:t>‹#›</a:t>
            </a:fld>
            <a:endParaRPr lang="en-US"/>
          </a:p>
        </p:txBody>
      </p:sp>
      <p:pic>
        <p:nvPicPr>
          <p:cNvPr id="9" name="Picture 8">
            <a:extLst>
              <a:ext uri="{FF2B5EF4-FFF2-40B4-BE49-F238E27FC236}">
                <a16:creationId xmlns:a16="http://schemas.microsoft.com/office/drawing/2014/main" id="{EF52090C-F899-C805-5C16-F0C275BBF241}"/>
              </a:ext>
            </a:extLst>
          </p:cNvPr>
          <p:cNvPicPr>
            <a:picLocks noChangeAspect="1"/>
          </p:cNvPicPr>
          <p:nvPr userDrawn="1"/>
        </p:nvPicPr>
        <p:blipFill>
          <a:blip r:embed="rId3"/>
          <a:stretch>
            <a:fillRect/>
          </a:stretch>
        </p:blipFill>
        <p:spPr>
          <a:xfrm>
            <a:off x="7433790" y="530941"/>
            <a:ext cx="1269696" cy="879659"/>
          </a:xfrm>
          <a:prstGeom prst="rect">
            <a:avLst/>
          </a:prstGeom>
        </p:spPr>
      </p:pic>
    </p:spTree>
    <p:extLst>
      <p:ext uri="{BB962C8B-B14F-4D97-AF65-F5344CB8AC3E}">
        <p14:creationId xmlns:p14="http://schemas.microsoft.com/office/powerpoint/2010/main" val="6934050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3137D9-0617-D560-F6FE-9F67358CC6BB}"/>
              </a:ext>
            </a:extLst>
          </p:cNvPr>
          <p:cNvSpPr>
            <a:spLocks noGrp="1"/>
          </p:cNvSpPr>
          <p:nvPr>
            <p:ph type="dt" sz="half" idx="10"/>
          </p:nvPr>
        </p:nvSpPr>
        <p:spPr/>
        <p:txBody>
          <a:bodyPr/>
          <a:lstStyle/>
          <a:p>
            <a:fld id="{713838F9-01AC-4851-946F-93B6BE4D970A}" type="datetimeFigureOut">
              <a:rPr lang="en-GB" smtClean="0"/>
              <a:t>17/04/2024</a:t>
            </a:fld>
            <a:endParaRPr lang="en-GB"/>
          </a:p>
        </p:txBody>
      </p:sp>
      <p:sp>
        <p:nvSpPr>
          <p:cNvPr id="3" name="Footer Placeholder 2">
            <a:extLst>
              <a:ext uri="{FF2B5EF4-FFF2-40B4-BE49-F238E27FC236}">
                <a16:creationId xmlns:a16="http://schemas.microsoft.com/office/drawing/2014/main" id="{0CC9CCD3-2491-CA35-7C1E-4EE027F8C77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EDA5403-DE0F-C3A1-F042-CAB9FED8CDC0}"/>
              </a:ext>
            </a:extLst>
          </p:cNvPr>
          <p:cNvSpPr>
            <a:spLocks noGrp="1"/>
          </p:cNvSpPr>
          <p:nvPr>
            <p:ph type="sldNum" sz="quarter" idx="12"/>
          </p:nvPr>
        </p:nvSpPr>
        <p:spPr/>
        <p:txBody>
          <a:bodyPr/>
          <a:lstStyle/>
          <a:p>
            <a:fld id="{3CF72D78-D8DE-4DBB-9A32-5CF82DC7A1C4}" type="slidenum">
              <a:rPr lang="en-GB" smtClean="0"/>
              <a:t>‹#›</a:t>
            </a:fld>
            <a:endParaRPr lang="en-GB"/>
          </a:p>
        </p:txBody>
      </p:sp>
    </p:spTree>
    <p:extLst>
      <p:ext uri="{BB962C8B-B14F-4D97-AF65-F5344CB8AC3E}">
        <p14:creationId xmlns:p14="http://schemas.microsoft.com/office/powerpoint/2010/main" val="33470208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D9F3E-6006-FC3D-9320-41DB35D85E8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C91FF24-A15D-9913-B885-69D9C22E1D2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9A96E62-12D1-B3AE-32BD-B94DEB5163C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6295F9D-A13E-B3E4-AF7D-DE8C2FAAD7CD}"/>
              </a:ext>
            </a:extLst>
          </p:cNvPr>
          <p:cNvSpPr>
            <a:spLocks noGrp="1"/>
          </p:cNvSpPr>
          <p:nvPr>
            <p:ph type="dt" sz="half" idx="10"/>
          </p:nvPr>
        </p:nvSpPr>
        <p:spPr/>
        <p:txBody>
          <a:bodyPr/>
          <a:lstStyle/>
          <a:p>
            <a:fld id="{713838F9-01AC-4851-946F-93B6BE4D970A}" type="datetimeFigureOut">
              <a:rPr lang="en-GB" smtClean="0"/>
              <a:t>17/04/2024</a:t>
            </a:fld>
            <a:endParaRPr lang="en-GB"/>
          </a:p>
        </p:txBody>
      </p:sp>
      <p:sp>
        <p:nvSpPr>
          <p:cNvPr id="6" name="Footer Placeholder 5">
            <a:extLst>
              <a:ext uri="{FF2B5EF4-FFF2-40B4-BE49-F238E27FC236}">
                <a16:creationId xmlns:a16="http://schemas.microsoft.com/office/drawing/2014/main" id="{5BD5A798-11F8-84CA-C25C-9E23EBDCCB1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AD6697-9FA2-83A3-AEFC-ADEA1B871EB4}"/>
              </a:ext>
            </a:extLst>
          </p:cNvPr>
          <p:cNvSpPr>
            <a:spLocks noGrp="1"/>
          </p:cNvSpPr>
          <p:nvPr>
            <p:ph type="sldNum" sz="quarter" idx="12"/>
          </p:nvPr>
        </p:nvSpPr>
        <p:spPr/>
        <p:txBody>
          <a:bodyPr/>
          <a:lstStyle/>
          <a:p>
            <a:fld id="{3CF72D78-D8DE-4DBB-9A32-5CF82DC7A1C4}" type="slidenum">
              <a:rPr lang="en-GB" smtClean="0"/>
              <a:t>‹#›</a:t>
            </a:fld>
            <a:endParaRPr lang="en-GB"/>
          </a:p>
        </p:txBody>
      </p:sp>
    </p:spTree>
    <p:extLst>
      <p:ext uri="{BB962C8B-B14F-4D97-AF65-F5344CB8AC3E}">
        <p14:creationId xmlns:p14="http://schemas.microsoft.com/office/powerpoint/2010/main" val="34289667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ABA9A-BA02-44E0-695F-4838915DD0E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A96B2BF-0B3B-F57A-A8B5-11C42932FEF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50EF18B2-BF69-AB65-8153-0EF25D87871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C806C5F-0D21-3619-590C-10629B367B80}"/>
              </a:ext>
            </a:extLst>
          </p:cNvPr>
          <p:cNvSpPr>
            <a:spLocks noGrp="1"/>
          </p:cNvSpPr>
          <p:nvPr>
            <p:ph type="dt" sz="half" idx="10"/>
          </p:nvPr>
        </p:nvSpPr>
        <p:spPr/>
        <p:txBody>
          <a:bodyPr/>
          <a:lstStyle/>
          <a:p>
            <a:fld id="{713838F9-01AC-4851-946F-93B6BE4D970A}" type="datetimeFigureOut">
              <a:rPr lang="en-GB" smtClean="0"/>
              <a:t>17/04/2024</a:t>
            </a:fld>
            <a:endParaRPr lang="en-GB"/>
          </a:p>
        </p:txBody>
      </p:sp>
      <p:sp>
        <p:nvSpPr>
          <p:cNvPr id="6" name="Footer Placeholder 5">
            <a:extLst>
              <a:ext uri="{FF2B5EF4-FFF2-40B4-BE49-F238E27FC236}">
                <a16:creationId xmlns:a16="http://schemas.microsoft.com/office/drawing/2014/main" id="{29F9AAED-CF21-2409-FDC6-59FF5E099B1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8F93B0-75D3-8D4A-0DEF-276B5342E0AE}"/>
              </a:ext>
            </a:extLst>
          </p:cNvPr>
          <p:cNvSpPr>
            <a:spLocks noGrp="1"/>
          </p:cNvSpPr>
          <p:nvPr>
            <p:ph type="sldNum" sz="quarter" idx="12"/>
          </p:nvPr>
        </p:nvSpPr>
        <p:spPr/>
        <p:txBody>
          <a:bodyPr/>
          <a:lstStyle/>
          <a:p>
            <a:fld id="{3CF72D78-D8DE-4DBB-9A32-5CF82DC7A1C4}" type="slidenum">
              <a:rPr lang="en-GB" smtClean="0"/>
              <a:t>‹#›</a:t>
            </a:fld>
            <a:endParaRPr lang="en-GB"/>
          </a:p>
        </p:txBody>
      </p:sp>
    </p:spTree>
    <p:extLst>
      <p:ext uri="{BB962C8B-B14F-4D97-AF65-F5344CB8AC3E}">
        <p14:creationId xmlns:p14="http://schemas.microsoft.com/office/powerpoint/2010/main" val="40138521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78044-7F11-3A3E-8C45-8F2255EA236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D8FE4B-12DF-DA28-5F8F-53A6C0DC3C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B5DEA3-CABF-62FE-ABD1-F5994EA76541}"/>
              </a:ext>
            </a:extLst>
          </p:cNvPr>
          <p:cNvSpPr>
            <a:spLocks noGrp="1"/>
          </p:cNvSpPr>
          <p:nvPr>
            <p:ph type="dt" sz="half" idx="10"/>
          </p:nvPr>
        </p:nvSpPr>
        <p:spPr/>
        <p:txBody>
          <a:bodyPr/>
          <a:lstStyle/>
          <a:p>
            <a:fld id="{713838F9-01AC-4851-946F-93B6BE4D970A}" type="datetimeFigureOut">
              <a:rPr lang="en-GB" smtClean="0"/>
              <a:t>17/04/2024</a:t>
            </a:fld>
            <a:endParaRPr lang="en-GB"/>
          </a:p>
        </p:txBody>
      </p:sp>
      <p:sp>
        <p:nvSpPr>
          <p:cNvPr id="5" name="Footer Placeholder 4">
            <a:extLst>
              <a:ext uri="{FF2B5EF4-FFF2-40B4-BE49-F238E27FC236}">
                <a16:creationId xmlns:a16="http://schemas.microsoft.com/office/drawing/2014/main" id="{DE51C0E6-2C9E-B1D1-50A4-843192A4E2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CCCCF4-CABA-A01E-7C07-A19D7501B450}"/>
              </a:ext>
            </a:extLst>
          </p:cNvPr>
          <p:cNvSpPr>
            <a:spLocks noGrp="1"/>
          </p:cNvSpPr>
          <p:nvPr>
            <p:ph type="sldNum" sz="quarter" idx="12"/>
          </p:nvPr>
        </p:nvSpPr>
        <p:spPr/>
        <p:txBody>
          <a:bodyPr/>
          <a:lstStyle/>
          <a:p>
            <a:fld id="{3CF72D78-D8DE-4DBB-9A32-5CF82DC7A1C4}" type="slidenum">
              <a:rPr lang="en-GB" smtClean="0"/>
              <a:t>‹#›</a:t>
            </a:fld>
            <a:endParaRPr lang="en-GB"/>
          </a:p>
        </p:txBody>
      </p:sp>
    </p:spTree>
    <p:extLst>
      <p:ext uri="{BB962C8B-B14F-4D97-AF65-F5344CB8AC3E}">
        <p14:creationId xmlns:p14="http://schemas.microsoft.com/office/powerpoint/2010/main" val="40173283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73E2AA-E514-8A42-3858-BF2ADD37169F}"/>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A28BB2-BE5D-30A6-549D-D986CB5B911C}"/>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ED3ACF-59DA-2EC8-7886-69209968FB53}"/>
              </a:ext>
            </a:extLst>
          </p:cNvPr>
          <p:cNvSpPr>
            <a:spLocks noGrp="1"/>
          </p:cNvSpPr>
          <p:nvPr>
            <p:ph type="dt" sz="half" idx="10"/>
          </p:nvPr>
        </p:nvSpPr>
        <p:spPr/>
        <p:txBody>
          <a:bodyPr/>
          <a:lstStyle/>
          <a:p>
            <a:fld id="{713838F9-01AC-4851-946F-93B6BE4D970A}" type="datetimeFigureOut">
              <a:rPr lang="en-GB" smtClean="0"/>
              <a:t>17/04/2024</a:t>
            </a:fld>
            <a:endParaRPr lang="en-GB"/>
          </a:p>
        </p:txBody>
      </p:sp>
      <p:sp>
        <p:nvSpPr>
          <p:cNvPr id="5" name="Footer Placeholder 4">
            <a:extLst>
              <a:ext uri="{FF2B5EF4-FFF2-40B4-BE49-F238E27FC236}">
                <a16:creationId xmlns:a16="http://schemas.microsoft.com/office/drawing/2014/main" id="{13565472-0BD6-54E8-9BFF-7BDDAB7D11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DC9844-8BE1-9792-7CEC-4228A2EF1C93}"/>
              </a:ext>
            </a:extLst>
          </p:cNvPr>
          <p:cNvSpPr>
            <a:spLocks noGrp="1"/>
          </p:cNvSpPr>
          <p:nvPr>
            <p:ph type="sldNum" sz="quarter" idx="12"/>
          </p:nvPr>
        </p:nvSpPr>
        <p:spPr/>
        <p:txBody>
          <a:bodyPr/>
          <a:lstStyle/>
          <a:p>
            <a:fld id="{3CF72D78-D8DE-4DBB-9A32-5CF82DC7A1C4}" type="slidenum">
              <a:rPr lang="en-GB" smtClean="0"/>
              <a:t>‹#›</a:t>
            </a:fld>
            <a:endParaRPr lang="en-GB"/>
          </a:p>
        </p:txBody>
      </p:sp>
    </p:spTree>
    <p:extLst>
      <p:ext uri="{BB962C8B-B14F-4D97-AF65-F5344CB8AC3E}">
        <p14:creationId xmlns:p14="http://schemas.microsoft.com/office/powerpoint/2010/main" val="7544564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6502320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6356272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4932965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9675194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845028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48E00FC-9233-4131-AD9D-DFEEE3108502}"/>
              </a:ext>
            </a:extLst>
          </p:cNvPr>
          <p:cNvSpPr/>
          <p:nvPr userDrawn="1"/>
        </p:nvSpPr>
        <p:spPr>
          <a:xfrm>
            <a:off x="5879806" y="3059076"/>
            <a:ext cx="3264195" cy="3798927"/>
          </a:xfrm>
          <a:prstGeom prst="rect">
            <a:avLst/>
          </a:prstGeom>
          <a:solidFill>
            <a:srgbClr val="172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B46C07E7-FA9C-130B-0DAF-A001AFBFC2CB}"/>
              </a:ext>
            </a:extLst>
          </p:cNvPr>
          <p:cNvSpPr/>
          <p:nvPr userDrawn="1"/>
        </p:nvSpPr>
        <p:spPr>
          <a:xfrm>
            <a:off x="5879805" y="1"/>
            <a:ext cx="3264196" cy="2942336"/>
          </a:xfrm>
          <a:prstGeom prst="rect">
            <a:avLst/>
          </a:prstGeom>
          <a:solidFill>
            <a:srgbClr val="172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a:extLst>
              <a:ext uri="{FF2B5EF4-FFF2-40B4-BE49-F238E27FC236}">
                <a16:creationId xmlns:a16="http://schemas.microsoft.com/office/drawing/2014/main" id="{D8567315-4A41-AD9A-EF80-DB63BCC573DE}"/>
              </a:ext>
            </a:extLst>
          </p:cNvPr>
          <p:cNvPicPr>
            <a:picLocks noChangeAspect="1"/>
          </p:cNvPicPr>
          <p:nvPr userDrawn="1"/>
        </p:nvPicPr>
        <p:blipFill>
          <a:blip r:embed="rId2"/>
          <a:stretch>
            <a:fillRect/>
          </a:stretch>
        </p:blipFill>
        <p:spPr>
          <a:xfrm>
            <a:off x="434649" y="530941"/>
            <a:ext cx="1269696" cy="879659"/>
          </a:xfrm>
          <a:prstGeom prst="rect">
            <a:avLst/>
          </a:prstGeom>
        </p:spPr>
      </p:pic>
      <p:pic>
        <p:nvPicPr>
          <p:cNvPr id="11" name="Picture 10">
            <a:extLst>
              <a:ext uri="{FF2B5EF4-FFF2-40B4-BE49-F238E27FC236}">
                <a16:creationId xmlns:a16="http://schemas.microsoft.com/office/drawing/2014/main" id="{A20BA196-750E-BA02-50EF-0C79A320D82B}"/>
              </a:ext>
            </a:extLst>
          </p:cNvPr>
          <p:cNvPicPr>
            <a:picLocks noChangeAspect="1"/>
          </p:cNvPicPr>
          <p:nvPr userDrawn="1"/>
        </p:nvPicPr>
        <p:blipFill>
          <a:blip r:embed="rId3"/>
          <a:stretch>
            <a:fillRect/>
          </a:stretch>
        </p:blipFill>
        <p:spPr>
          <a:xfrm>
            <a:off x="440515" y="6246201"/>
            <a:ext cx="8262973" cy="80861"/>
          </a:xfrm>
          <a:prstGeom prst="rect">
            <a:avLst/>
          </a:prstGeom>
        </p:spPr>
      </p:pic>
      <p:sp>
        <p:nvSpPr>
          <p:cNvPr id="12" name="Slide Number Placeholder 3">
            <a:extLst>
              <a:ext uri="{FF2B5EF4-FFF2-40B4-BE49-F238E27FC236}">
                <a16:creationId xmlns:a16="http://schemas.microsoft.com/office/drawing/2014/main" id="{8C40FBA6-CDC3-3753-6029-06B6FF70E12D}"/>
              </a:ext>
            </a:extLst>
          </p:cNvPr>
          <p:cNvSpPr>
            <a:spLocks noGrp="1"/>
          </p:cNvSpPr>
          <p:nvPr>
            <p:ph type="sldNum" sz="quarter" idx="4"/>
          </p:nvPr>
        </p:nvSpPr>
        <p:spPr>
          <a:xfrm>
            <a:off x="6980238" y="6326719"/>
            <a:ext cx="2163762" cy="531283"/>
          </a:xfrm>
          <a:prstGeom prst="rect">
            <a:avLst/>
          </a:prstGeom>
        </p:spPr>
        <p:txBody>
          <a:bodyPr/>
          <a:lstStyle/>
          <a:p>
            <a:fld id="{902D5018-2030-2046-84FC-87E41EA86E42}"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3051874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2473835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0755942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8658156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4682727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458717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41944244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430927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descr="Shape&#10;&#10;Description automatically generated">
            <a:extLst>
              <a:ext uri="{FF2B5EF4-FFF2-40B4-BE49-F238E27FC236}">
                <a16:creationId xmlns:a16="http://schemas.microsoft.com/office/drawing/2014/main" id="{1ACC9CC1-D483-B008-EF12-BE325E391649}"/>
              </a:ext>
            </a:extLst>
          </p:cNvPr>
          <p:cNvPicPr>
            <a:picLocks noChangeAspect="1"/>
          </p:cNvPicPr>
          <p:nvPr userDrawn="1"/>
        </p:nvPicPr>
        <p:blipFill>
          <a:blip r:embed="rId2"/>
          <a:stretch>
            <a:fillRect/>
          </a:stretch>
        </p:blipFill>
        <p:spPr>
          <a:xfrm>
            <a:off x="0" y="0"/>
            <a:ext cx="9144000" cy="6858000"/>
          </a:xfrm>
          <a:prstGeom prst="rect">
            <a:avLst/>
          </a:prstGeom>
        </p:spPr>
      </p:pic>
      <p:pic>
        <p:nvPicPr>
          <p:cNvPr id="11" name="Picture 10">
            <a:extLst>
              <a:ext uri="{FF2B5EF4-FFF2-40B4-BE49-F238E27FC236}">
                <a16:creationId xmlns:a16="http://schemas.microsoft.com/office/drawing/2014/main" id="{91D54EA1-E216-0D6B-A717-F4F6D2D46C17}"/>
              </a:ext>
            </a:extLst>
          </p:cNvPr>
          <p:cNvPicPr>
            <a:picLocks noChangeAspect="1"/>
          </p:cNvPicPr>
          <p:nvPr userDrawn="1"/>
        </p:nvPicPr>
        <p:blipFill>
          <a:blip r:embed="rId3"/>
          <a:stretch>
            <a:fillRect/>
          </a:stretch>
        </p:blipFill>
        <p:spPr>
          <a:xfrm>
            <a:off x="440515" y="6246201"/>
            <a:ext cx="8262973" cy="80861"/>
          </a:xfrm>
          <a:prstGeom prst="rect">
            <a:avLst/>
          </a:prstGeom>
        </p:spPr>
      </p:pic>
      <p:sp>
        <p:nvSpPr>
          <p:cNvPr id="12" name="Slide Number Placeholder 1">
            <a:extLst>
              <a:ext uri="{FF2B5EF4-FFF2-40B4-BE49-F238E27FC236}">
                <a16:creationId xmlns:a16="http://schemas.microsoft.com/office/drawing/2014/main" id="{3955A6EE-45EF-761F-F0B5-10CC3AE23D8A}"/>
              </a:ext>
            </a:extLst>
          </p:cNvPr>
          <p:cNvSpPr>
            <a:spLocks noGrp="1"/>
          </p:cNvSpPr>
          <p:nvPr>
            <p:ph type="sldNum" sz="quarter" idx="4"/>
          </p:nvPr>
        </p:nvSpPr>
        <p:spPr>
          <a:xfrm>
            <a:off x="6980238" y="6326719"/>
            <a:ext cx="2163762" cy="531283"/>
          </a:xfrm>
          <a:prstGeom prst="rect">
            <a:avLst/>
          </a:prstGeom>
        </p:spPr>
        <p:txBody>
          <a:bodyPr/>
          <a:lstStyle/>
          <a:p>
            <a:fld id="{902D5018-2030-2046-84FC-87E41EA86E42}" type="slidenum">
              <a:rPr lang="en-US" smtClean="0">
                <a:solidFill>
                  <a:schemeClr val="bg1"/>
                </a:solidFill>
              </a:rPr>
              <a:pPr/>
              <a:t>‹#›</a:t>
            </a:fld>
            <a:endParaRPr lang="en-US">
              <a:solidFill>
                <a:schemeClr val="bg1"/>
              </a:solidFill>
            </a:endParaRPr>
          </a:p>
        </p:txBody>
      </p:sp>
      <p:pic>
        <p:nvPicPr>
          <p:cNvPr id="13" name="Picture 12">
            <a:extLst>
              <a:ext uri="{FF2B5EF4-FFF2-40B4-BE49-F238E27FC236}">
                <a16:creationId xmlns:a16="http://schemas.microsoft.com/office/drawing/2014/main" id="{CB1A0EC9-577D-5648-2D71-F6B83AE25B2F}"/>
              </a:ext>
            </a:extLst>
          </p:cNvPr>
          <p:cNvPicPr>
            <a:picLocks noChangeAspect="1"/>
          </p:cNvPicPr>
          <p:nvPr userDrawn="1"/>
        </p:nvPicPr>
        <p:blipFill>
          <a:blip r:embed="rId4"/>
          <a:stretch>
            <a:fillRect/>
          </a:stretch>
        </p:blipFill>
        <p:spPr>
          <a:xfrm>
            <a:off x="440515" y="530941"/>
            <a:ext cx="1293085" cy="879649"/>
          </a:xfrm>
          <a:prstGeom prst="rect">
            <a:avLst/>
          </a:prstGeom>
        </p:spPr>
      </p:pic>
    </p:spTree>
    <p:extLst>
      <p:ext uri="{BB962C8B-B14F-4D97-AF65-F5344CB8AC3E}">
        <p14:creationId xmlns:p14="http://schemas.microsoft.com/office/powerpoint/2010/main" val="3728712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225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7BB11E-EDA3-4E46-0B41-938F1E1856CA}"/>
              </a:ext>
            </a:extLst>
          </p:cNvPr>
          <p:cNvSpPr>
            <a:spLocks noGrp="1"/>
          </p:cNvSpPr>
          <p:nvPr>
            <p:ph type="dt" sz="half" idx="10"/>
          </p:nvPr>
        </p:nvSpPr>
        <p:spPr/>
        <p:txBody>
          <a:bodyPr/>
          <a:lstStyle/>
          <a:p>
            <a:fld id="{4A69E64B-1C40-C940-AF35-5E0A11CA8507}" type="datetimeFigureOut">
              <a:rPr lang="en-US" smtClean="0"/>
              <a:t>4/17/2024</a:t>
            </a:fld>
            <a:endParaRPr lang="en-US"/>
          </a:p>
        </p:txBody>
      </p:sp>
      <p:sp>
        <p:nvSpPr>
          <p:cNvPr id="3" name="Footer Placeholder 2">
            <a:extLst>
              <a:ext uri="{FF2B5EF4-FFF2-40B4-BE49-F238E27FC236}">
                <a16:creationId xmlns:a16="http://schemas.microsoft.com/office/drawing/2014/main" id="{1E6BCD69-E971-8CB2-24FB-184EEC3E7F9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EC213C-1CF5-9C3F-12DB-B74F2D2D8EFD}"/>
              </a:ext>
            </a:extLst>
          </p:cNvPr>
          <p:cNvSpPr>
            <a:spLocks noGrp="1"/>
          </p:cNvSpPr>
          <p:nvPr>
            <p:ph type="sldNum" sz="quarter" idx="12"/>
          </p:nvPr>
        </p:nvSpPr>
        <p:spPr/>
        <p:txBody>
          <a:bodyPr/>
          <a:lstStyle/>
          <a:p>
            <a:fld id="{F3A45D8A-0D20-AD44-9033-AE9AB06E1129}" type="slidenum">
              <a:rPr lang="en-US" smtClean="0"/>
              <a:t>‹#›</a:t>
            </a:fld>
            <a:endParaRPr lang="en-US"/>
          </a:p>
        </p:txBody>
      </p:sp>
    </p:spTree>
    <p:extLst>
      <p:ext uri="{BB962C8B-B14F-4D97-AF65-F5344CB8AC3E}">
        <p14:creationId xmlns:p14="http://schemas.microsoft.com/office/powerpoint/2010/main" val="209281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6BF5E-7890-6208-FA97-AF24DEE3E271}"/>
              </a:ext>
            </a:extLst>
          </p:cNvPr>
          <p:cNvSpPr>
            <a:spLocks noGrp="1"/>
          </p:cNvSpPr>
          <p:nvPr>
            <p:ph type="title"/>
          </p:nvPr>
        </p:nvSpPr>
        <p:spPr>
          <a:xfrm>
            <a:off x="630240" y="457200"/>
            <a:ext cx="2949575" cy="1600200"/>
          </a:xfrm>
        </p:spPr>
        <p:txBody>
          <a:bodyPr anchor="b"/>
          <a:lstStyle>
            <a:lvl1pPr>
              <a:defRPr sz="2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0687279-B0B6-AD9D-19AC-6C3F6E5C836A}"/>
              </a:ext>
            </a:extLst>
          </p:cNvPr>
          <p:cNvSpPr>
            <a:spLocks noGrp="1"/>
          </p:cNvSpPr>
          <p:nvPr>
            <p:ph idx="1"/>
          </p:nvPr>
        </p:nvSpPr>
        <p:spPr>
          <a:xfrm>
            <a:off x="3887788" y="988487"/>
            <a:ext cx="4629150" cy="48725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4E59303-3575-EB46-09E5-EF28D909FF26}"/>
              </a:ext>
            </a:extLst>
          </p:cNvPr>
          <p:cNvSpPr>
            <a:spLocks noGrp="1"/>
          </p:cNvSpPr>
          <p:nvPr>
            <p:ph type="body" sz="half" idx="2"/>
          </p:nvPr>
        </p:nvSpPr>
        <p:spPr>
          <a:xfrm>
            <a:off x="630240" y="2057402"/>
            <a:ext cx="2949575" cy="381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4EC9130D-D4AE-84B4-9A0B-7D4224EF2469}"/>
              </a:ext>
            </a:extLst>
          </p:cNvPr>
          <p:cNvSpPr>
            <a:spLocks noGrp="1"/>
          </p:cNvSpPr>
          <p:nvPr>
            <p:ph type="dt" sz="half" idx="10"/>
          </p:nvPr>
        </p:nvSpPr>
        <p:spPr/>
        <p:txBody>
          <a:bodyPr/>
          <a:lstStyle/>
          <a:p>
            <a:fld id="{4A69E64B-1C40-C940-AF35-5E0A11CA8507}" type="datetimeFigureOut">
              <a:rPr lang="en-US" smtClean="0"/>
              <a:t>4/17/2024</a:t>
            </a:fld>
            <a:endParaRPr lang="en-US"/>
          </a:p>
        </p:txBody>
      </p:sp>
      <p:sp>
        <p:nvSpPr>
          <p:cNvPr id="6" name="Footer Placeholder 5">
            <a:extLst>
              <a:ext uri="{FF2B5EF4-FFF2-40B4-BE49-F238E27FC236}">
                <a16:creationId xmlns:a16="http://schemas.microsoft.com/office/drawing/2014/main" id="{5E42C97E-D64E-693A-9D9A-503C151379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BE0460-0BAA-097A-1CE1-C72C5094EFE6}"/>
              </a:ext>
            </a:extLst>
          </p:cNvPr>
          <p:cNvSpPr>
            <a:spLocks noGrp="1"/>
          </p:cNvSpPr>
          <p:nvPr>
            <p:ph type="sldNum" sz="quarter" idx="12"/>
          </p:nvPr>
        </p:nvSpPr>
        <p:spPr/>
        <p:txBody>
          <a:bodyPr/>
          <a:lstStyle/>
          <a:p>
            <a:fld id="{F3A45D8A-0D20-AD44-9033-AE9AB06E1129}" type="slidenum">
              <a:rPr lang="en-US" smtClean="0"/>
              <a:t>‹#›</a:t>
            </a:fld>
            <a:endParaRPr lang="en-US"/>
          </a:p>
        </p:txBody>
      </p:sp>
    </p:spTree>
    <p:extLst>
      <p:ext uri="{BB962C8B-B14F-4D97-AF65-F5344CB8AC3E}">
        <p14:creationId xmlns:p14="http://schemas.microsoft.com/office/powerpoint/2010/main" val="11625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709A1-E4D4-8B05-0928-5DB733C6CD11}"/>
              </a:ext>
            </a:extLst>
          </p:cNvPr>
          <p:cNvSpPr>
            <a:spLocks noGrp="1"/>
          </p:cNvSpPr>
          <p:nvPr>
            <p:ph type="title"/>
          </p:nvPr>
        </p:nvSpPr>
        <p:spPr>
          <a:xfrm>
            <a:off x="630240" y="457200"/>
            <a:ext cx="2949575" cy="1600200"/>
          </a:xfrm>
        </p:spPr>
        <p:txBody>
          <a:bodyPr anchor="b"/>
          <a:lstStyle>
            <a:lvl1pPr>
              <a:defRPr sz="24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ED1871C-A14D-83CC-4709-A989FAA9B6F0}"/>
              </a:ext>
            </a:extLst>
          </p:cNvPr>
          <p:cNvSpPr>
            <a:spLocks noGrp="1"/>
          </p:cNvSpPr>
          <p:nvPr>
            <p:ph type="pic" idx="1"/>
          </p:nvPr>
        </p:nvSpPr>
        <p:spPr>
          <a:xfrm>
            <a:off x="3887788" y="988487"/>
            <a:ext cx="4629150" cy="487256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B24437C9-F5A7-949C-8780-031D75FD976C}"/>
              </a:ext>
            </a:extLst>
          </p:cNvPr>
          <p:cNvSpPr>
            <a:spLocks noGrp="1"/>
          </p:cNvSpPr>
          <p:nvPr>
            <p:ph type="body" sz="half" idx="2"/>
          </p:nvPr>
        </p:nvSpPr>
        <p:spPr>
          <a:xfrm>
            <a:off x="630240" y="2057402"/>
            <a:ext cx="2949575" cy="381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3C63BCFD-F07C-4BCB-D2C8-5FF96512DAF1}"/>
              </a:ext>
            </a:extLst>
          </p:cNvPr>
          <p:cNvSpPr>
            <a:spLocks noGrp="1"/>
          </p:cNvSpPr>
          <p:nvPr>
            <p:ph type="dt" sz="half" idx="10"/>
          </p:nvPr>
        </p:nvSpPr>
        <p:spPr/>
        <p:txBody>
          <a:bodyPr/>
          <a:lstStyle/>
          <a:p>
            <a:fld id="{4A69E64B-1C40-C940-AF35-5E0A11CA8507}" type="datetimeFigureOut">
              <a:rPr lang="en-US" smtClean="0"/>
              <a:t>4/17/2024</a:t>
            </a:fld>
            <a:endParaRPr lang="en-US"/>
          </a:p>
        </p:txBody>
      </p:sp>
      <p:sp>
        <p:nvSpPr>
          <p:cNvPr id="6" name="Footer Placeholder 5">
            <a:extLst>
              <a:ext uri="{FF2B5EF4-FFF2-40B4-BE49-F238E27FC236}">
                <a16:creationId xmlns:a16="http://schemas.microsoft.com/office/drawing/2014/main" id="{56EC0A30-5773-18C9-ABF1-1B38FD70C6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EA96B0-D119-0A98-41CB-909B7BD9943A}"/>
              </a:ext>
            </a:extLst>
          </p:cNvPr>
          <p:cNvSpPr>
            <a:spLocks noGrp="1"/>
          </p:cNvSpPr>
          <p:nvPr>
            <p:ph type="sldNum" sz="quarter" idx="12"/>
          </p:nvPr>
        </p:nvSpPr>
        <p:spPr/>
        <p:txBody>
          <a:bodyPr/>
          <a:lstStyle/>
          <a:p>
            <a:fld id="{F3A45D8A-0D20-AD44-9033-AE9AB06E1129}" type="slidenum">
              <a:rPr lang="en-US" smtClean="0"/>
              <a:t>‹#›</a:t>
            </a:fld>
            <a:endParaRPr lang="en-US"/>
          </a:p>
        </p:txBody>
      </p:sp>
    </p:spTree>
    <p:extLst>
      <p:ext uri="{BB962C8B-B14F-4D97-AF65-F5344CB8AC3E}">
        <p14:creationId xmlns:p14="http://schemas.microsoft.com/office/powerpoint/2010/main" val="260069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84CF18-E850-7BEC-9947-5E5C8B43004A}"/>
              </a:ext>
            </a:extLst>
          </p:cNvPr>
          <p:cNvSpPr>
            <a:spLocks noGrp="1"/>
          </p:cNvSpPr>
          <p:nvPr>
            <p:ph type="title"/>
          </p:nvPr>
        </p:nvSpPr>
        <p:spPr>
          <a:xfrm>
            <a:off x="628650" y="366186"/>
            <a:ext cx="7886700" cy="132503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787F219-2797-92C6-FA30-4F6C6A9415F0}"/>
              </a:ext>
            </a:extLst>
          </p:cNvPr>
          <p:cNvSpPr>
            <a:spLocks noGrp="1"/>
          </p:cNvSpPr>
          <p:nvPr>
            <p:ph type="body" idx="1"/>
          </p:nvPr>
        </p:nvSpPr>
        <p:spPr>
          <a:xfrm>
            <a:off x="628650" y="1826685"/>
            <a:ext cx="7886700" cy="434974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F41F528-3F74-D9E3-48C3-E9A1B53BCC82}"/>
              </a:ext>
            </a:extLst>
          </p:cNvPr>
          <p:cNvSpPr>
            <a:spLocks noGrp="1"/>
          </p:cNvSpPr>
          <p:nvPr>
            <p:ph type="dt" sz="half" idx="2"/>
          </p:nvPr>
        </p:nvSpPr>
        <p:spPr>
          <a:xfrm>
            <a:off x="628650" y="6356353"/>
            <a:ext cx="2057400" cy="366183"/>
          </a:xfrm>
          <a:prstGeom prst="rect">
            <a:avLst/>
          </a:prstGeom>
        </p:spPr>
        <p:txBody>
          <a:bodyPr vert="horz" lIns="91440" tIns="45720" rIns="91440" bIns="45720" rtlCol="0" anchor="ctr"/>
          <a:lstStyle>
            <a:lvl1pPr algn="l">
              <a:defRPr sz="900">
                <a:solidFill>
                  <a:schemeClr val="tx1">
                    <a:tint val="75000"/>
                  </a:schemeClr>
                </a:solidFill>
              </a:defRPr>
            </a:lvl1pPr>
          </a:lstStyle>
          <a:p>
            <a:fld id="{4A69E64B-1C40-C940-AF35-5E0A11CA8507}" type="datetimeFigureOut">
              <a:rPr lang="en-US" smtClean="0"/>
              <a:t>4/17/2024</a:t>
            </a:fld>
            <a:endParaRPr lang="en-US"/>
          </a:p>
        </p:txBody>
      </p:sp>
      <p:sp>
        <p:nvSpPr>
          <p:cNvPr id="5" name="Footer Placeholder 4">
            <a:extLst>
              <a:ext uri="{FF2B5EF4-FFF2-40B4-BE49-F238E27FC236}">
                <a16:creationId xmlns:a16="http://schemas.microsoft.com/office/drawing/2014/main" id="{53638FC3-7F9B-564C-DE6E-D72046C15A61}"/>
              </a:ext>
            </a:extLst>
          </p:cNvPr>
          <p:cNvSpPr>
            <a:spLocks noGrp="1"/>
          </p:cNvSpPr>
          <p:nvPr>
            <p:ph type="ftr" sz="quarter" idx="3"/>
          </p:nvPr>
        </p:nvSpPr>
        <p:spPr>
          <a:xfrm>
            <a:off x="3028950" y="6356353"/>
            <a:ext cx="3086100" cy="36618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DE7347-3B8C-C72A-91D0-63AF659B5C42}"/>
              </a:ext>
            </a:extLst>
          </p:cNvPr>
          <p:cNvSpPr>
            <a:spLocks noGrp="1"/>
          </p:cNvSpPr>
          <p:nvPr>
            <p:ph type="sldNum" sz="quarter" idx="4"/>
          </p:nvPr>
        </p:nvSpPr>
        <p:spPr>
          <a:xfrm>
            <a:off x="6457950" y="6356353"/>
            <a:ext cx="2057400" cy="366183"/>
          </a:xfrm>
          <a:prstGeom prst="rect">
            <a:avLst/>
          </a:prstGeom>
        </p:spPr>
        <p:txBody>
          <a:bodyPr vert="horz" lIns="91440" tIns="45720" rIns="91440" bIns="45720" rtlCol="0" anchor="ctr"/>
          <a:lstStyle>
            <a:lvl1pPr algn="r">
              <a:defRPr sz="900">
                <a:solidFill>
                  <a:schemeClr val="tx1">
                    <a:tint val="75000"/>
                  </a:schemeClr>
                </a:solidFill>
              </a:defRPr>
            </a:lvl1pPr>
          </a:lstStyle>
          <a:p>
            <a:fld id="{F3A45D8A-0D20-AD44-9033-AE9AB06E1129}" type="slidenum">
              <a:rPr lang="en-US" smtClean="0"/>
              <a:t>‹#›</a:t>
            </a:fld>
            <a:endParaRPr lang="en-US"/>
          </a:p>
        </p:txBody>
      </p:sp>
    </p:spTree>
    <p:extLst>
      <p:ext uri="{BB962C8B-B14F-4D97-AF65-F5344CB8AC3E}">
        <p14:creationId xmlns:p14="http://schemas.microsoft.com/office/powerpoint/2010/main" val="330058797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69E64B-1C40-C940-AF35-5E0A11CA8507}" type="datetimeFigureOut">
              <a:rPr lang="en-US" smtClean="0"/>
              <a:t>4/17/2024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A45D8A-0D20-AD44-9033-AE9AB06E1129}" type="slidenum">
              <a:rPr lang="en-US" smtClean="0"/>
              <a:t>‹#›</a:t>
            </a:fld>
            <a:endParaRPr lang="en-US"/>
          </a:p>
        </p:txBody>
      </p:sp>
    </p:spTree>
    <p:extLst>
      <p:ext uri="{BB962C8B-B14F-4D97-AF65-F5344CB8AC3E}">
        <p14:creationId xmlns:p14="http://schemas.microsoft.com/office/powerpoint/2010/main" val="180084450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5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E29BED-50E9-3561-499C-DA18E4E1C2C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2F05FDC-DACB-637D-7D80-CE37BC128DC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0AAFA8-E71C-F339-84CE-A9FB88BF125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13838F9-01AC-4851-946F-93B6BE4D970A}" type="datetimeFigureOut">
              <a:rPr lang="en-GB" smtClean="0"/>
              <a:t>17/04/2024</a:t>
            </a:fld>
            <a:endParaRPr lang="en-GB"/>
          </a:p>
        </p:txBody>
      </p:sp>
      <p:sp>
        <p:nvSpPr>
          <p:cNvPr id="5" name="Footer Placeholder 4">
            <a:extLst>
              <a:ext uri="{FF2B5EF4-FFF2-40B4-BE49-F238E27FC236}">
                <a16:creationId xmlns:a16="http://schemas.microsoft.com/office/drawing/2014/main" id="{17BEBE96-016C-0E3E-C0E4-0F190092098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30A598E-0A76-6A4A-3E8F-0B4DE10DA76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CF72D78-D8DE-4DBB-9A32-5CF82DC7A1C4}" type="slidenum">
              <a:rPr lang="en-GB" smtClean="0"/>
              <a:t>‹#›</a:t>
            </a:fld>
            <a:endParaRPr lang="en-GB"/>
          </a:p>
        </p:txBody>
      </p:sp>
    </p:spTree>
    <p:extLst>
      <p:ext uri="{BB962C8B-B14F-4D97-AF65-F5344CB8AC3E}">
        <p14:creationId xmlns:p14="http://schemas.microsoft.com/office/powerpoint/2010/main" val="361571848"/>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458399642"/>
      </p:ext>
    </p:extLst>
  </p:cSld>
  <p:clrMap bg1="lt1" tx1="dk1" bg2="dk2" tx2="lt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ransition spd="med">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35.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38.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38.xml"/><Relationship Id="rId6" Type="http://schemas.openxmlformats.org/officeDocument/2006/relationships/image" Target="../media/image29.png"/><Relationship Id="rId5" Type="http://schemas.openxmlformats.org/officeDocument/2006/relationships/hyperlink" Target="mailto:info@connectedkington.uk" TargetMode="External"/><Relationship Id="rId4" Type="http://schemas.openxmlformats.org/officeDocument/2006/relationships/hyperlink" Target="https://admin.connectedkingston.uk/register"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4.xml"/><Relationship Id="rId5" Type="http://schemas.openxmlformats.org/officeDocument/2006/relationships/image" Target="../media/image27.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hyperlink" Target="mailto:Emma.hill@kva.org.uk" TargetMode="External"/><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www.kingstoneco-op.org.uk/" TargetMode="External"/><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1027">
            <a:extLst>
              <a:ext uri="{FF2B5EF4-FFF2-40B4-BE49-F238E27FC236}">
                <a16:creationId xmlns:a16="http://schemas.microsoft.com/office/drawing/2014/main" id="{4845A0EE-C4C8-4AE1-B3C6-1261368AC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rgbClr val="2A2D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7703568-46E2-0594-EA4B-BCA4D8FDF3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682750"/>
            <a:ext cx="4094163" cy="4094163"/>
          </a:xfrm>
          <a:prstGeom prst="rect">
            <a:avLst/>
          </a:prstGeom>
        </p:spPr>
      </p:pic>
      <p:pic>
        <p:nvPicPr>
          <p:cNvPr id="1026" name="Picture 2">
            <a:extLst>
              <a:ext uri="{FF2B5EF4-FFF2-40B4-BE49-F238E27FC236}">
                <a16:creationId xmlns:a16="http://schemas.microsoft.com/office/drawing/2014/main" id="{E492462E-6018-7B7D-9810-E02A0E9AB2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5840413"/>
            <a:ext cx="4094163" cy="185738"/>
          </a:xfrm>
          <a:prstGeom prst="rect">
            <a:avLst/>
          </a:prstGeom>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8094475-396C-F391-320A-6535263B0834}"/>
              </a:ext>
            </a:extLst>
          </p:cNvPr>
          <p:cNvSpPr>
            <a:spLocks noGrp="1"/>
          </p:cNvSpPr>
          <p:nvPr>
            <p:ph type="ctrTitle"/>
          </p:nvPr>
        </p:nvSpPr>
        <p:spPr>
          <a:xfrm>
            <a:off x="172720" y="640080"/>
            <a:ext cx="3708400" cy="5578816"/>
          </a:xfrm>
        </p:spPr>
        <p:txBody>
          <a:bodyPr vert="horz" lIns="91440" tIns="45720" rIns="91440" bIns="45720" rtlCol="0" anchor="ctr">
            <a:normAutofit fontScale="90000"/>
          </a:bodyPr>
          <a:lstStyle/>
          <a:p>
            <a:r>
              <a:rPr lang="en-US" sz="4400" kern="1200" dirty="0">
                <a:solidFill>
                  <a:srgbClr val="FFFFFF"/>
                </a:solidFill>
                <a:latin typeface="+mj-lt"/>
                <a:ea typeface="+mj-ea"/>
                <a:cs typeface="+mj-cs"/>
              </a:rPr>
              <a:t>Health &amp; Wellbeing Network </a:t>
            </a:r>
            <a:br>
              <a:rPr lang="en-US" sz="4400" kern="1200" dirty="0">
                <a:solidFill>
                  <a:srgbClr val="FFFFFF"/>
                </a:solidFill>
                <a:latin typeface="+mj-lt"/>
                <a:ea typeface="+mj-ea"/>
                <a:cs typeface="+mj-cs"/>
              </a:rPr>
            </a:br>
            <a:r>
              <a:rPr lang="en-US" sz="4400" kern="1200" dirty="0">
                <a:solidFill>
                  <a:srgbClr val="FFFFFF"/>
                </a:solidFill>
                <a:latin typeface="+mj-lt"/>
                <a:ea typeface="+mj-ea"/>
                <a:cs typeface="+mj-cs"/>
              </a:rPr>
              <a:t>April 2024</a:t>
            </a:r>
            <a:br>
              <a:rPr lang="en-US" sz="4400" kern="1200" dirty="0">
                <a:solidFill>
                  <a:srgbClr val="FFFFFF"/>
                </a:solidFill>
                <a:latin typeface="+mj-lt"/>
                <a:ea typeface="+mj-ea"/>
                <a:cs typeface="+mj-cs"/>
              </a:rPr>
            </a:br>
            <a:br>
              <a:rPr lang="en-US" sz="4400" kern="1200" dirty="0">
                <a:solidFill>
                  <a:srgbClr val="FFFFFF"/>
                </a:solidFill>
                <a:latin typeface="+mj-lt"/>
                <a:ea typeface="+mj-ea"/>
                <a:cs typeface="+mj-cs"/>
              </a:rPr>
            </a:br>
            <a:r>
              <a:rPr lang="en-US" sz="4000" kern="1200" dirty="0">
                <a:solidFill>
                  <a:srgbClr val="FFFFFF"/>
                </a:solidFill>
                <a:latin typeface="+mj-lt"/>
                <a:ea typeface="+mj-ea"/>
                <a:cs typeface="+mj-cs"/>
              </a:rPr>
              <a:t>Emma Hill</a:t>
            </a:r>
            <a:br>
              <a:rPr lang="en-US" sz="4000" kern="1200" dirty="0">
                <a:solidFill>
                  <a:srgbClr val="FFFFFF"/>
                </a:solidFill>
                <a:latin typeface="+mj-lt"/>
                <a:ea typeface="+mj-ea"/>
                <a:cs typeface="+mj-cs"/>
              </a:rPr>
            </a:br>
            <a:r>
              <a:rPr lang="en-US" sz="4000" kern="1200" dirty="0">
                <a:solidFill>
                  <a:srgbClr val="FFFFFF"/>
                </a:solidFill>
                <a:latin typeface="+mj-lt"/>
                <a:ea typeface="+mj-ea"/>
                <a:cs typeface="+mj-cs"/>
              </a:rPr>
              <a:t>Deputy CEO / Health </a:t>
            </a:r>
            <a:r>
              <a:rPr lang="en-US" sz="4000" kern="1200" dirty="0" err="1">
                <a:solidFill>
                  <a:srgbClr val="FFFFFF"/>
                </a:solidFill>
                <a:latin typeface="+mj-lt"/>
                <a:ea typeface="+mj-ea"/>
                <a:cs typeface="+mj-cs"/>
              </a:rPr>
              <a:t>Programme</a:t>
            </a:r>
            <a:r>
              <a:rPr lang="en-US" sz="4000" dirty="0" err="1">
                <a:solidFill>
                  <a:srgbClr val="FFFFFF"/>
                </a:solidFill>
              </a:rPr>
              <a:t>s</a:t>
            </a:r>
            <a:r>
              <a:rPr lang="en-US" sz="4000" dirty="0">
                <a:solidFill>
                  <a:srgbClr val="FFFFFF"/>
                </a:solidFill>
              </a:rPr>
              <a:t> Manager </a:t>
            </a:r>
            <a:r>
              <a:rPr lang="en-US" sz="4000" kern="1200" dirty="0">
                <a:solidFill>
                  <a:srgbClr val="FFFFFF"/>
                </a:solidFill>
                <a:latin typeface="+mj-lt"/>
                <a:ea typeface="+mj-ea"/>
                <a:cs typeface="+mj-cs"/>
              </a:rPr>
              <a:t> </a:t>
            </a:r>
          </a:p>
        </p:txBody>
      </p:sp>
    </p:spTree>
    <p:extLst>
      <p:ext uri="{BB962C8B-B14F-4D97-AF65-F5344CB8AC3E}">
        <p14:creationId xmlns:p14="http://schemas.microsoft.com/office/powerpoint/2010/main" val="853268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24AFB5-BFD6-EC14-226C-9E7FBEEC2060}"/>
              </a:ext>
            </a:extLst>
          </p:cNvPr>
          <p:cNvSpPr>
            <a:spLocks noGrp="1"/>
          </p:cNvSpPr>
          <p:nvPr>
            <p:ph type="title"/>
          </p:nvPr>
        </p:nvSpPr>
        <p:spPr>
          <a:xfrm>
            <a:off x="429369" y="301397"/>
            <a:ext cx="6706761" cy="914002"/>
          </a:xfrm>
        </p:spPr>
        <p:txBody>
          <a:bodyPr anchor="b">
            <a:normAutofit/>
          </a:bodyPr>
          <a:lstStyle/>
          <a:p>
            <a:r>
              <a:rPr lang="en-GB" sz="4000" dirty="0"/>
              <a:t>Come rhyme with us </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B926ED9-F85D-13B7-EE3F-74A2D7541AB9}"/>
              </a:ext>
            </a:extLst>
          </p:cNvPr>
          <p:cNvPicPr>
            <a:picLocks noChangeAspect="1"/>
          </p:cNvPicPr>
          <p:nvPr/>
        </p:nvPicPr>
        <p:blipFill>
          <a:blip r:embed="rId2"/>
          <a:stretch>
            <a:fillRect/>
          </a:stretch>
        </p:blipFill>
        <p:spPr>
          <a:xfrm>
            <a:off x="7259614" y="377439"/>
            <a:ext cx="1157996" cy="1178312"/>
          </a:xfrm>
          <a:prstGeom prst="rect">
            <a:avLst/>
          </a:prstGeom>
        </p:spPr>
      </p:pic>
      <p:pic>
        <p:nvPicPr>
          <p:cNvPr id="5" name="Picture 4" descr="A poster of a person holding a sign&#10;&#10;Description automatically generated">
            <a:extLst>
              <a:ext uri="{FF2B5EF4-FFF2-40B4-BE49-F238E27FC236}">
                <a16:creationId xmlns:a16="http://schemas.microsoft.com/office/drawing/2014/main" id="{5AD142E0-E6A4-0C8E-7C4F-5DAE26AF51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8400" y="1771229"/>
            <a:ext cx="3533330" cy="5015373"/>
          </a:xfrm>
          <a:prstGeom prst="rect">
            <a:avLst/>
          </a:prstGeom>
        </p:spPr>
      </p:pic>
      <p:sp>
        <p:nvSpPr>
          <p:cNvPr id="6" name="TextBox 5">
            <a:extLst>
              <a:ext uri="{FF2B5EF4-FFF2-40B4-BE49-F238E27FC236}">
                <a16:creationId xmlns:a16="http://schemas.microsoft.com/office/drawing/2014/main" id="{CDD5D1A3-D4CF-4ABB-30BC-3FC5B35E223C}"/>
              </a:ext>
            </a:extLst>
          </p:cNvPr>
          <p:cNvSpPr txBox="1"/>
          <p:nvPr/>
        </p:nvSpPr>
        <p:spPr>
          <a:xfrm>
            <a:off x="690880" y="2184400"/>
            <a:ext cx="3474721" cy="3046988"/>
          </a:xfrm>
          <a:prstGeom prst="rect">
            <a:avLst/>
          </a:prstGeom>
          <a:noFill/>
        </p:spPr>
        <p:txBody>
          <a:bodyPr wrap="square" rtlCol="0">
            <a:spAutoFit/>
          </a:bodyPr>
          <a:lstStyle/>
          <a:p>
            <a:pPr marL="285750" indent="-285750">
              <a:buFont typeface="Arial" panose="020B0604020202020204" pitchFamily="34" charset="0"/>
              <a:buChar char="•"/>
            </a:pPr>
            <a:r>
              <a:rPr lang="en-GB" sz="2400" dirty="0"/>
              <a:t>One Wednesday a month</a:t>
            </a:r>
          </a:p>
          <a:p>
            <a:pPr marL="285750" indent="-285750">
              <a:buFont typeface="Arial" panose="020B0604020202020204" pitchFamily="34" charset="0"/>
              <a:buChar char="•"/>
            </a:pPr>
            <a:r>
              <a:rPr lang="en-GB" sz="2400" dirty="0"/>
              <a:t>Rose Theatre </a:t>
            </a:r>
          </a:p>
          <a:p>
            <a:pPr marL="285750" indent="-285750">
              <a:buFont typeface="Arial" panose="020B0604020202020204" pitchFamily="34" charset="0"/>
              <a:buChar char="•"/>
            </a:pPr>
            <a:r>
              <a:rPr lang="en-GB" sz="2400" dirty="0"/>
              <a:t>6-8pm </a:t>
            </a:r>
          </a:p>
          <a:p>
            <a:pPr marL="285750" indent="-285750">
              <a:buFont typeface="Arial" panose="020B0604020202020204" pitchFamily="34" charset="0"/>
              <a:buChar char="•"/>
            </a:pPr>
            <a:r>
              <a:rPr lang="en-GB" sz="2400" dirty="0"/>
              <a:t>Next session 24</a:t>
            </a:r>
            <a:r>
              <a:rPr lang="en-GB" sz="2400" baseline="30000" dirty="0"/>
              <a:t>th</a:t>
            </a:r>
            <a:r>
              <a:rPr lang="en-GB" sz="2400" dirty="0"/>
              <a:t> April. </a:t>
            </a:r>
          </a:p>
          <a:p>
            <a:pPr marL="285750" indent="-285750">
              <a:buFont typeface="Arial" panose="020B0604020202020204" pitchFamily="34" charset="0"/>
              <a:buChar char="•"/>
            </a:pPr>
            <a:r>
              <a:rPr lang="en-GB" sz="2400" dirty="0"/>
              <a:t>Supporting wellbeing through creative writing.  </a:t>
            </a:r>
          </a:p>
        </p:txBody>
      </p:sp>
    </p:spTree>
    <p:extLst>
      <p:ext uri="{BB962C8B-B14F-4D97-AF65-F5344CB8AC3E}">
        <p14:creationId xmlns:p14="http://schemas.microsoft.com/office/powerpoint/2010/main" val="3985659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5" name="Google Shape;55;p13"/>
          <p:cNvPicPr preferRelativeResize="0"/>
          <p:nvPr/>
        </p:nvPicPr>
        <p:blipFill>
          <a:blip r:embed="rId3">
            <a:alphaModFix/>
          </a:blip>
          <a:stretch>
            <a:fillRect/>
          </a:stretch>
        </p:blipFill>
        <p:spPr>
          <a:xfrm>
            <a:off x="0" y="5089675"/>
            <a:ext cx="9144001" cy="1768325"/>
          </a:xfrm>
          <a:prstGeom prst="rect">
            <a:avLst/>
          </a:prstGeom>
          <a:noFill/>
          <a:ln>
            <a:noFill/>
          </a:ln>
        </p:spPr>
      </p:pic>
      <p:pic>
        <p:nvPicPr>
          <p:cNvPr id="56" name="Google Shape;56;p13"/>
          <p:cNvPicPr preferRelativeResize="0"/>
          <p:nvPr/>
        </p:nvPicPr>
        <p:blipFill>
          <a:blip r:embed="rId4">
            <a:alphaModFix/>
          </a:blip>
          <a:stretch>
            <a:fillRect/>
          </a:stretch>
        </p:blipFill>
        <p:spPr>
          <a:xfrm>
            <a:off x="1260141" y="555616"/>
            <a:ext cx="6765957" cy="1768325"/>
          </a:xfrm>
          <a:prstGeom prst="rect">
            <a:avLst/>
          </a:prstGeom>
          <a:noFill/>
          <a:ln>
            <a:noFill/>
          </a:ln>
        </p:spPr>
      </p:pic>
      <p:sp>
        <p:nvSpPr>
          <p:cNvPr id="3" name="TextBox 2">
            <a:extLst>
              <a:ext uri="{FF2B5EF4-FFF2-40B4-BE49-F238E27FC236}">
                <a16:creationId xmlns:a16="http://schemas.microsoft.com/office/drawing/2014/main" id="{9AFB24ED-6777-139A-5D6A-F1CBDA511C70}"/>
              </a:ext>
            </a:extLst>
          </p:cNvPr>
          <p:cNvSpPr txBox="1"/>
          <p:nvPr/>
        </p:nvSpPr>
        <p:spPr>
          <a:xfrm>
            <a:off x="1574800" y="2918017"/>
            <a:ext cx="5892800" cy="584775"/>
          </a:xfrm>
          <a:prstGeom prst="rect">
            <a:avLst/>
          </a:prstGeom>
          <a:noFill/>
        </p:spPr>
        <p:txBody>
          <a:bodyPr wrap="square">
            <a:spAutoFit/>
          </a:bodyPr>
          <a:lstStyle/>
          <a:p>
            <a:pPr algn="ctr"/>
            <a:r>
              <a:rPr lang="en-GB" sz="3200" dirty="0"/>
              <a:t>Connected Kingston</a:t>
            </a:r>
          </a:p>
        </p:txBody>
      </p:sp>
      <p:sp>
        <p:nvSpPr>
          <p:cNvPr id="4" name="TextBox 3">
            <a:extLst>
              <a:ext uri="{FF2B5EF4-FFF2-40B4-BE49-F238E27FC236}">
                <a16:creationId xmlns:a16="http://schemas.microsoft.com/office/drawing/2014/main" id="{6C4E1DA1-E199-8E48-BE96-2E1967FE36A4}"/>
              </a:ext>
            </a:extLst>
          </p:cNvPr>
          <p:cNvSpPr txBox="1"/>
          <p:nvPr/>
        </p:nvSpPr>
        <p:spPr>
          <a:xfrm>
            <a:off x="2286000" y="3244334"/>
            <a:ext cx="4572000" cy="369332"/>
          </a:xfrm>
          <a:prstGeom prst="rect">
            <a:avLst/>
          </a:prstGeom>
          <a:noFill/>
        </p:spPr>
        <p:txBody>
          <a:bodyPr wrap="square">
            <a:spAutoFit/>
          </a:bodyPr>
          <a:lstStyle/>
          <a:p>
            <a:r>
              <a:rPr lang="en-GB" b="0" dirty="0">
                <a:effectLst/>
              </a:rPr>
              <a:t> </a:t>
            </a:r>
            <a:endParaRPr lang="en-GB" dirty="0"/>
          </a:p>
        </p:txBody>
      </p:sp>
      <p:sp>
        <p:nvSpPr>
          <p:cNvPr id="6" name="TextBox 5">
            <a:extLst>
              <a:ext uri="{FF2B5EF4-FFF2-40B4-BE49-F238E27FC236}">
                <a16:creationId xmlns:a16="http://schemas.microsoft.com/office/drawing/2014/main" id="{84275050-F88D-48E0-2416-5D7FA34064AB}"/>
              </a:ext>
            </a:extLst>
          </p:cNvPr>
          <p:cNvSpPr txBox="1"/>
          <p:nvPr/>
        </p:nvSpPr>
        <p:spPr>
          <a:xfrm>
            <a:off x="2286000" y="3244334"/>
            <a:ext cx="4572000" cy="369332"/>
          </a:xfrm>
          <a:prstGeom prst="rect">
            <a:avLst/>
          </a:prstGeom>
          <a:noFill/>
        </p:spPr>
        <p:txBody>
          <a:bodyPr wrap="square">
            <a:spAutoFit/>
          </a:bodyPr>
          <a:lstStyle/>
          <a:p>
            <a:r>
              <a:rPr lang="en-GB" b="0" dirty="0">
                <a:effectLst/>
              </a:rPr>
              <a:t> </a:t>
            </a:r>
            <a:endParaRPr lang="en-GB" dirty="0"/>
          </a:p>
        </p:txBody>
      </p:sp>
      <p:sp>
        <p:nvSpPr>
          <p:cNvPr id="8" name="TextBox 7">
            <a:extLst>
              <a:ext uri="{FF2B5EF4-FFF2-40B4-BE49-F238E27FC236}">
                <a16:creationId xmlns:a16="http://schemas.microsoft.com/office/drawing/2014/main" id="{3DFF1047-D72D-105F-773F-0492ABA0B68A}"/>
              </a:ext>
            </a:extLst>
          </p:cNvPr>
          <p:cNvSpPr txBox="1"/>
          <p:nvPr/>
        </p:nvSpPr>
        <p:spPr>
          <a:xfrm>
            <a:off x="2286000" y="3244334"/>
            <a:ext cx="4572000" cy="369332"/>
          </a:xfrm>
          <a:prstGeom prst="rect">
            <a:avLst/>
          </a:prstGeom>
          <a:noFill/>
        </p:spPr>
        <p:txBody>
          <a:bodyPr wrap="square">
            <a:spAutoFit/>
          </a:bodyPr>
          <a:lstStyle/>
          <a:p>
            <a:r>
              <a:rPr lang="en-GB" b="0" dirty="0">
                <a:effectLst/>
              </a:rPr>
              <a:t> </a:t>
            </a: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p:nvPr/>
        </p:nvSpPr>
        <p:spPr>
          <a:xfrm>
            <a:off x="232925" y="239797"/>
            <a:ext cx="8827800" cy="554100"/>
          </a:xfrm>
          <a:prstGeom prst="rect">
            <a:avLst/>
          </a:prstGeom>
          <a:noFill/>
          <a:ln>
            <a:noFill/>
          </a:ln>
        </p:spPr>
        <p:txBody>
          <a:bodyPr spcFirstLastPara="1" wrap="square" lIns="91425" tIns="91425" rIns="91425" bIns="91425" anchor="t" anchorCtr="0">
            <a:spAutoFit/>
          </a:bodyPr>
          <a:lstStyle/>
          <a:p>
            <a:r>
              <a:rPr lang="en-GB" sz="2400" b="1" dirty="0">
                <a:latin typeface="Calibri"/>
                <a:ea typeface="Calibri"/>
                <a:cs typeface="Calibri"/>
                <a:sym typeface="Calibri"/>
              </a:rPr>
              <a:t>What is                                              ?</a:t>
            </a:r>
            <a:endParaRPr sz="2400" b="1" dirty="0">
              <a:latin typeface="Calibri"/>
              <a:ea typeface="Calibri"/>
              <a:cs typeface="Calibri"/>
              <a:sym typeface="Calibri"/>
            </a:endParaRPr>
          </a:p>
        </p:txBody>
      </p:sp>
      <p:sp>
        <p:nvSpPr>
          <p:cNvPr id="62" name="Google Shape;62;p14"/>
          <p:cNvSpPr txBox="1"/>
          <p:nvPr/>
        </p:nvSpPr>
        <p:spPr>
          <a:xfrm>
            <a:off x="235734" y="1170692"/>
            <a:ext cx="8732700" cy="1777379"/>
          </a:xfrm>
          <a:prstGeom prst="rect">
            <a:avLst/>
          </a:prstGeom>
          <a:noFill/>
          <a:ln>
            <a:noFill/>
          </a:ln>
        </p:spPr>
        <p:txBody>
          <a:bodyPr spcFirstLastPara="1" wrap="square" lIns="91425" tIns="91425" rIns="91425" bIns="91425" anchor="t" anchorCtr="0">
            <a:spAutoFit/>
          </a:bodyPr>
          <a:lstStyle/>
          <a:p>
            <a:pPr>
              <a:lnSpc>
                <a:spcPct val="115000"/>
              </a:lnSpc>
            </a:pPr>
            <a:r>
              <a:rPr lang="en-GB" sz="1800" dirty="0">
                <a:latin typeface="Calibri"/>
                <a:ea typeface="Calibri"/>
                <a:cs typeface="Calibri"/>
                <a:sym typeface="Calibri"/>
              </a:rPr>
              <a:t>Connected Kingston is a partnership between Kingston Voluntary Action and Kingston Council.</a:t>
            </a:r>
          </a:p>
          <a:p>
            <a:pPr>
              <a:lnSpc>
                <a:spcPct val="115000"/>
              </a:lnSpc>
            </a:pPr>
            <a:r>
              <a:rPr lang="en-GB" dirty="0">
                <a:latin typeface="Calibri"/>
                <a:ea typeface="Calibri"/>
                <a:cs typeface="Calibri"/>
                <a:sym typeface="Calibri"/>
              </a:rPr>
              <a:t>Connected Kingston is the </a:t>
            </a:r>
            <a:r>
              <a:rPr lang="en-GB" dirty="0">
                <a:highlight>
                  <a:srgbClr val="FFFF00"/>
                </a:highlight>
                <a:latin typeface="Calibri"/>
                <a:ea typeface="Calibri"/>
                <a:cs typeface="Calibri"/>
                <a:sym typeface="Calibri"/>
              </a:rPr>
              <a:t>social prescribing model</a:t>
            </a:r>
            <a:r>
              <a:rPr lang="en-GB" dirty="0">
                <a:latin typeface="Calibri"/>
                <a:ea typeface="Calibri"/>
                <a:cs typeface="Calibri"/>
                <a:sym typeface="Calibri"/>
              </a:rPr>
              <a:t> used in Kingston. Anyone living, working or studying in Kingston can access social prescribing through Connected Kingston, which in turn is supported by three key pillars:</a:t>
            </a:r>
            <a:endParaRPr dirty="0">
              <a:latin typeface="Calibri"/>
              <a:ea typeface="Calibri"/>
              <a:cs typeface="Calibri"/>
              <a:sym typeface="Calibri"/>
            </a:endParaRPr>
          </a:p>
        </p:txBody>
      </p:sp>
      <p:pic>
        <p:nvPicPr>
          <p:cNvPr id="63" name="Google Shape;63;p14"/>
          <p:cNvPicPr preferRelativeResize="0"/>
          <p:nvPr/>
        </p:nvPicPr>
        <p:blipFill>
          <a:blip r:embed="rId3">
            <a:alphaModFix/>
          </a:blip>
          <a:stretch>
            <a:fillRect/>
          </a:stretch>
        </p:blipFill>
        <p:spPr>
          <a:xfrm>
            <a:off x="1283507" y="83182"/>
            <a:ext cx="3318577" cy="867330"/>
          </a:xfrm>
          <a:prstGeom prst="rect">
            <a:avLst/>
          </a:prstGeom>
          <a:noFill/>
          <a:ln>
            <a:noFill/>
          </a:ln>
        </p:spPr>
      </p:pic>
      <p:sp>
        <p:nvSpPr>
          <p:cNvPr id="64" name="Google Shape;64;p14"/>
          <p:cNvSpPr txBox="1"/>
          <p:nvPr/>
        </p:nvSpPr>
        <p:spPr>
          <a:xfrm>
            <a:off x="9013625" y="924501"/>
            <a:ext cx="47100" cy="246191"/>
          </a:xfrm>
          <a:prstGeom prst="rect">
            <a:avLst/>
          </a:prstGeom>
          <a:noFill/>
          <a:ln>
            <a:noFill/>
          </a:ln>
        </p:spPr>
        <p:txBody>
          <a:bodyPr spcFirstLastPara="1" wrap="square" lIns="91425" tIns="91425" rIns="91425" bIns="91425" anchor="t" anchorCtr="0">
            <a:spAutoFit/>
          </a:bodyPr>
          <a:lstStyle/>
          <a:p>
            <a:r>
              <a:rPr lang="en-GB" sz="100">
                <a:solidFill>
                  <a:srgbClr val="FFFFFF"/>
                </a:solidFill>
              </a:rPr>
              <a:t>AA-H</a:t>
            </a:r>
            <a:endParaRPr sz="100">
              <a:solidFill>
                <a:srgbClr val="FFFFFF"/>
              </a:solidFill>
            </a:endParaRPr>
          </a:p>
        </p:txBody>
      </p:sp>
      <p:sp>
        <p:nvSpPr>
          <p:cNvPr id="65" name="Google Shape;65;p14"/>
          <p:cNvSpPr txBox="1"/>
          <p:nvPr/>
        </p:nvSpPr>
        <p:spPr>
          <a:xfrm>
            <a:off x="395849" y="3324866"/>
            <a:ext cx="8352300" cy="1777379"/>
          </a:xfrm>
          <a:prstGeom prst="rect">
            <a:avLst/>
          </a:prstGeom>
          <a:noFill/>
          <a:ln>
            <a:noFill/>
          </a:ln>
        </p:spPr>
        <p:txBody>
          <a:bodyPr spcFirstLastPara="1" wrap="square" lIns="91425" tIns="91425" rIns="91425" bIns="91425" anchor="t" anchorCtr="0">
            <a:spAutoFit/>
          </a:bodyPr>
          <a:lstStyle/>
          <a:p>
            <a:pPr marL="457200" indent="-342900">
              <a:lnSpc>
                <a:spcPct val="115000"/>
              </a:lnSpc>
              <a:buClr>
                <a:schemeClr val="dk1"/>
              </a:buClr>
              <a:buSzPts val="1800"/>
              <a:buFont typeface="Calibri"/>
              <a:buAutoNum type="arabicPeriod"/>
            </a:pPr>
            <a:r>
              <a:rPr lang="en-GB" dirty="0">
                <a:solidFill>
                  <a:schemeClr val="dk1"/>
                </a:solidFill>
                <a:latin typeface="Calibri"/>
                <a:ea typeface="Calibri"/>
                <a:cs typeface="Calibri"/>
                <a:sym typeface="Calibri"/>
              </a:rPr>
              <a:t>The Connected Kingston website</a:t>
            </a:r>
            <a:endParaRPr dirty="0">
              <a:solidFill>
                <a:schemeClr val="dk1"/>
              </a:solidFill>
              <a:latin typeface="Calibri"/>
              <a:ea typeface="Calibri"/>
              <a:cs typeface="Calibri"/>
              <a:sym typeface="Calibri"/>
            </a:endParaRPr>
          </a:p>
          <a:p>
            <a:pPr marL="457200" indent="-342900">
              <a:lnSpc>
                <a:spcPct val="115000"/>
              </a:lnSpc>
              <a:buClr>
                <a:schemeClr val="dk1"/>
              </a:buClr>
              <a:buSzPts val="1800"/>
              <a:buFont typeface="Calibri"/>
              <a:buAutoNum type="arabicPeriod"/>
            </a:pPr>
            <a:r>
              <a:rPr lang="en-GB" dirty="0">
                <a:solidFill>
                  <a:schemeClr val="dk1"/>
                </a:solidFill>
                <a:latin typeface="Calibri"/>
                <a:ea typeface="Calibri"/>
                <a:cs typeface="Calibri"/>
                <a:sym typeface="Calibri"/>
              </a:rPr>
              <a:t>Community Champions (trained volunteers and staff who signpost people to the local offer of services and activities using the website)</a:t>
            </a:r>
            <a:endParaRPr dirty="0">
              <a:solidFill>
                <a:schemeClr val="dk1"/>
              </a:solidFill>
              <a:latin typeface="Calibri"/>
              <a:ea typeface="Calibri"/>
              <a:cs typeface="Calibri"/>
              <a:sym typeface="Calibri"/>
            </a:endParaRPr>
          </a:p>
          <a:p>
            <a:pPr marL="457200" indent="-342900">
              <a:lnSpc>
                <a:spcPct val="115000"/>
              </a:lnSpc>
              <a:buClr>
                <a:schemeClr val="dk1"/>
              </a:buClr>
              <a:buSzPts val="1800"/>
              <a:buFont typeface="Calibri"/>
              <a:buAutoNum type="arabicPeriod"/>
            </a:pPr>
            <a:r>
              <a:rPr lang="en-GB" dirty="0">
                <a:solidFill>
                  <a:schemeClr val="dk1"/>
                </a:solidFill>
                <a:latin typeface="Calibri"/>
                <a:ea typeface="Calibri"/>
                <a:cs typeface="Calibri"/>
                <a:sym typeface="Calibri"/>
              </a:rPr>
              <a:t>Community Connectors, who work with referred individuals to identify goals to improve the person’s quality of life and wellbeing</a:t>
            </a:r>
            <a:endParaRPr dirty="0"/>
          </a:p>
        </p:txBody>
      </p:sp>
      <p:pic>
        <p:nvPicPr>
          <p:cNvPr id="66" name="Google Shape;66;p14"/>
          <p:cNvPicPr preferRelativeResize="0"/>
          <p:nvPr/>
        </p:nvPicPr>
        <p:blipFill>
          <a:blip r:embed="rId4">
            <a:alphaModFix/>
          </a:blip>
          <a:stretch>
            <a:fillRect/>
          </a:stretch>
        </p:blipFill>
        <p:spPr>
          <a:xfrm>
            <a:off x="-1" y="4947920"/>
            <a:ext cx="9144001" cy="191008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0" y="5538894"/>
            <a:ext cx="9144001" cy="1319106"/>
          </a:xfrm>
          <a:prstGeom prst="rect">
            <a:avLst/>
          </a:prstGeom>
          <a:noFill/>
          <a:ln>
            <a:noFill/>
          </a:ln>
        </p:spPr>
      </p:pic>
      <p:pic>
        <p:nvPicPr>
          <p:cNvPr id="2" name="Google Shape;75;p16">
            <a:extLst>
              <a:ext uri="{FF2B5EF4-FFF2-40B4-BE49-F238E27FC236}">
                <a16:creationId xmlns:a16="http://schemas.microsoft.com/office/drawing/2014/main" id="{DEF00558-D715-C53C-489E-68209D7A95DC}"/>
              </a:ext>
            </a:extLst>
          </p:cNvPr>
          <p:cNvPicPr preferRelativeResize="0"/>
          <p:nvPr/>
        </p:nvPicPr>
        <p:blipFill rotWithShape="1">
          <a:blip r:embed="rId4">
            <a:alphaModFix/>
          </a:blip>
          <a:srcRect b="25384"/>
          <a:stretch/>
        </p:blipFill>
        <p:spPr>
          <a:xfrm>
            <a:off x="356000" y="2301920"/>
            <a:ext cx="8126400" cy="2396400"/>
          </a:xfrm>
          <a:prstGeom prst="roundRect">
            <a:avLst>
              <a:gd name="adj" fmla="val 5133"/>
            </a:avLst>
          </a:prstGeom>
          <a:noFill/>
          <a:ln>
            <a:noFill/>
          </a:ln>
          <a:effectLst>
            <a:outerShdw blurRad="57150" dist="19050" dir="5400000" algn="bl" rotWithShape="0">
              <a:srgbClr val="000000">
                <a:alpha val="50000"/>
              </a:srgbClr>
            </a:outerShdw>
          </a:effectLst>
        </p:spPr>
      </p:pic>
      <p:sp>
        <p:nvSpPr>
          <p:cNvPr id="3" name="TextBox 2">
            <a:extLst>
              <a:ext uri="{FF2B5EF4-FFF2-40B4-BE49-F238E27FC236}">
                <a16:creationId xmlns:a16="http://schemas.microsoft.com/office/drawing/2014/main" id="{341E3E81-4E48-CE08-71BD-081DE4D61A75}"/>
              </a:ext>
            </a:extLst>
          </p:cNvPr>
          <p:cNvSpPr txBox="1"/>
          <p:nvPr/>
        </p:nvSpPr>
        <p:spPr>
          <a:xfrm>
            <a:off x="407200" y="854832"/>
            <a:ext cx="8126400" cy="1107996"/>
          </a:xfrm>
          <a:prstGeom prst="rect">
            <a:avLst/>
          </a:prstGeom>
          <a:noFill/>
        </p:spPr>
        <p:txBody>
          <a:bodyPr wrap="square" rtlCol="0">
            <a:spAutoFit/>
          </a:bodyPr>
          <a:lstStyle/>
          <a:p>
            <a:r>
              <a:rPr lang="en-GB" sz="2200" dirty="0"/>
              <a:t>The Connected Kingston website is dedicated to helping Kingston residents and professionals find and navigate local services and activities. </a:t>
            </a:r>
          </a:p>
        </p:txBody>
      </p:sp>
      <p:sp>
        <p:nvSpPr>
          <p:cNvPr id="5" name="TextBox 4">
            <a:extLst>
              <a:ext uri="{FF2B5EF4-FFF2-40B4-BE49-F238E27FC236}">
                <a16:creationId xmlns:a16="http://schemas.microsoft.com/office/drawing/2014/main" id="{9E7D9BB5-441E-7D02-25C9-36ACC8707C29}"/>
              </a:ext>
            </a:extLst>
          </p:cNvPr>
          <p:cNvSpPr txBox="1"/>
          <p:nvPr/>
        </p:nvSpPr>
        <p:spPr>
          <a:xfrm>
            <a:off x="356000" y="5079838"/>
            <a:ext cx="8228800" cy="369332"/>
          </a:xfrm>
          <a:prstGeom prst="rect">
            <a:avLst/>
          </a:prstGeom>
          <a:noFill/>
        </p:spPr>
        <p:txBody>
          <a:bodyPr wrap="square">
            <a:spAutoFit/>
          </a:bodyPr>
          <a:lstStyle/>
          <a:p>
            <a:r>
              <a:rPr lang="en-GB" dirty="0">
                <a:solidFill>
                  <a:schemeClr val="accent6">
                    <a:lumMod val="60000"/>
                    <a:lumOff val="40000"/>
                  </a:schemeClr>
                </a:solidFill>
              </a:rPr>
              <a:t>Our aim is to help Kingston residents stay happy, healthy and connected to each other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Google Shape;68;p14"/>
          <p:cNvPicPr preferRelativeResize="0"/>
          <p:nvPr/>
        </p:nvPicPr>
        <p:blipFill>
          <a:blip r:embed="rId3">
            <a:alphaModFix/>
          </a:blip>
          <a:stretch>
            <a:fillRect/>
          </a:stretch>
        </p:blipFill>
        <p:spPr>
          <a:xfrm>
            <a:off x="-1" y="5538894"/>
            <a:ext cx="9144001" cy="1319106"/>
          </a:xfrm>
          <a:prstGeom prst="rect">
            <a:avLst/>
          </a:prstGeom>
          <a:noFill/>
          <a:ln>
            <a:noFill/>
          </a:ln>
        </p:spPr>
      </p:pic>
      <p:sp>
        <p:nvSpPr>
          <p:cNvPr id="69" name="Google Shape;69;p14"/>
          <p:cNvSpPr txBox="1"/>
          <p:nvPr/>
        </p:nvSpPr>
        <p:spPr>
          <a:xfrm>
            <a:off x="316200" y="373743"/>
            <a:ext cx="8827800" cy="554100"/>
          </a:xfrm>
          <a:prstGeom prst="rect">
            <a:avLst/>
          </a:prstGeom>
          <a:noFill/>
          <a:ln>
            <a:noFill/>
          </a:ln>
        </p:spPr>
        <p:txBody>
          <a:bodyPr spcFirstLastPara="1" wrap="square" lIns="91425" tIns="91425" rIns="91425" bIns="91425" anchor="t" anchorCtr="0">
            <a:spAutoFit/>
          </a:bodyPr>
          <a:lstStyle/>
          <a:p>
            <a:pPr defTabSz="914400">
              <a:buClr>
                <a:srgbClr val="000000"/>
              </a:buClr>
            </a:pPr>
            <a:r>
              <a:rPr lang="en-GB" sz="2400" b="1" kern="0" dirty="0">
                <a:solidFill>
                  <a:srgbClr val="000000"/>
                </a:solidFill>
                <a:latin typeface="Calibri"/>
                <a:ea typeface="Calibri"/>
                <a:cs typeface="Calibri"/>
                <a:sym typeface="Calibri"/>
              </a:rPr>
              <a:t>The                                               website</a:t>
            </a:r>
            <a:endParaRPr sz="2400" b="1" kern="0" dirty="0">
              <a:solidFill>
                <a:srgbClr val="000000"/>
              </a:solidFill>
              <a:latin typeface="Calibri"/>
              <a:ea typeface="Calibri"/>
              <a:cs typeface="Calibri"/>
              <a:sym typeface="Calibri"/>
            </a:endParaRPr>
          </a:p>
        </p:txBody>
      </p:sp>
      <p:sp>
        <p:nvSpPr>
          <p:cNvPr id="70" name="Google Shape;70;p14"/>
          <p:cNvSpPr txBox="1"/>
          <p:nvPr/>
        </p:nvSpPr>
        <p:spPr>
          <a:xfrm>
            <a:off x="205649" y="1175740"/>
            <a:ext cx="8732700" cy="4284219"/>
          </a:xfrm>
          <a:prstGeom prst="rect">
            <a:avLst/>
          </a:prstGeom>
          <a:noFill/>
          <a:ln>
            <a:noFill/>
          </a:ln>
        </p:spPr>
        <p:txBody>
          <a:bodyPr spcFirstLastPara="1" wrap="square" lIns="91425" tIns="91425" rIns="91425" bIns="91425" anchor="t" anchorCtr="0">
            <a:spAutoFit/>
          </a:bodyPr>
          <a:lstStyle/>
          <a:p>
            <a:pPr defTabSz="914400">
              <a:lnSpc>
                <a:spcPct val="115000"/>
              </a:lnSpc>
              <a:buClr>
                <a:srgbClr val="000000"/>
              </a:buClr>
            </a:pPr>
            <a:r>
              <a:rPr lang="en-GB" kern="0" dirty="0">
                <a:solidFill>
                  <a:srgbClr val="000000"/>
                </a:solidFill>
                <a:latin typeface="Calibri"/>
                <a:ea typeface="Calibri"/>
                <a:cs typeface="Calibri"/>
                <a:sym typeface="Calibri"/>
              </a:rPr>
              <a:t>Connected Kingston is home to: </a:t>
            </a:r>
            <a:endParaRPr kern="0" dirty="0">
              <a:solidFill>
                <a:srgbClr val="000000"/>
              </a:solidFill>
              <a:latin typeface="Calibri"/>
              <a:ea typeface="Calibri"/>
              <a:cs typeface="Calibri"/>
              <a:sym typeface="Calibri"/>
            </a:endParaRPr>
          </a:p>
          <a:p>
            <a:pPr defTabSz="914400">
              <a:buClr>
                <a:srgbClr val="000000"/>
              </a:buClr>
            </a:pPr>
            <a:endParaRPr kern="0" dirty="0">
              <a:solidFill>
                <a:srgbClr val="000000"/>
              </a:solidFill>
              <a:latin typeface="Calibri"/>
              <a:ea typeface="Calibri"/>
              <a:cs typeface="Calibri"/>
              <a:sym typeface="Calibri"/>
            </a:endParaRPr>
          </a:p>
          <a:p>
            <a:pPr marL="457200" indent="-342900" defTabSz="914400">
              <a:lnSpc>
                <a:spcPct val="115000"/>
              </a:lnSpc>
              <a:buClr>
                <a:srgbClr val="000000"/>
              </a:buClr>
              <a:buSzPts val="1800"/>
              <a:buFont typeface="Calibri"/>
              <a:buChar char="●"/>
            </a:pPr>
            <a:r>
              <a:rPr lang="en-GB" kern="0" dirty="0">
                <a:solidFill>
                  <a:srgbClr val="000000"/>
                </a:solidFill>
                <a:latin typeface="Calibri"/>
                <a:ea typeface="Calibri"/>
                <a:cs typeface="Calibri"/>
                <a:sym typeface="Calibri"/>
              </a:rPr>
              <a:t>344 organisations</a:t>
            </a:r>
            <a:endParaRPr kern="0" dirty="0">
              <a:solidFill>
                <a:srgbClr val="000000"/>
              </a:solidFill>
              <a:latin typeface="Calibri"/>
              <a:ea typeface="Calibri"/>
              <a:cs typeface="Calibri"/>
              <a:sym typeface="Calibri"/>
            </a:endParaRPr>
          </a:p>
          <a:p>
            <a:pPr marL="457200" indent="-342900" defTabSz="914400">
              <a:lnSpc>
                <a:spcPct val="115000"/>
              </a:lnSpc>
              <a:buClr>
                <a:srgbClr val="000000"/>
              </a:buClr>
              <a:buSzPts val="1800"/>
              <a:buFont typeface="Calibri"/>
              <a:buChar char="●"/>
            </a:pPr>
            <a:r>
              <a:rPr lang="en-GB" kern="0" dirty="0">
                <a:solidFill>
                  <a:srgbClr val="000000"/>
                </a:solidFill>
                <a:latin typeface="Calibri"/>
                <a:ea typeface="Calibri"/>
                <a:cs typeface="Calibri"/>
                <a:sym typeface="Calibri"/>
              </a:rPr>
              <a:t>609 services, groups and activities</a:t>
            </a:r>
          </a:p>
          <a:p>
            <a:pPr marL="457200" indent="-342900" defTabSz="914400">
              <a:lnSpc>
                <a:spcPct val="115000"/>
              </a:lnSpc>
              <a:buClr>
                <a:srgbClr val="000000"/>
              </a:buClr>
              <a:buSzPts val="1800"/>
              <a:buFont typeface="Calibri"/>
              <a:buChar char="●"/>
            </a:pPr>
            <a:r>
              <a:rPr lang="en-GB" sz="1800" dirty="0">
                <a:latin typeface="Calibri"/>
                <a:ea typeface="Calibri"/>
                <a:cs typeface="Calibri"/>
                <a:sym typeface="Calibri"/>
              </a:rPr>
              <a:t>414 Connected Kingston Champions (including libraries, Adult Social Care, Achieving for Children, Kingston Hospital, voluntary sector, and GP staff)</a:t>
            </a:r>
          </a:p>
          <a:p>
            <a:pPr marL="114300" defTabSz="914400">
              <a:lnSpc>
                <a:spcPct val="115000"/>
              </a:lnSpc>
              <a:buClr>
                <a:srgbClr val="000000"/>
              </a:buClr>
              <a:buSzPts val="1800"/>
            </a:pPr>
            <a:endParaRPr kern="0" dirty="0">
              <a:solidFill>
                <a:srgbClr val="000000"/>
              </a:solidFill>
              <a:latin typeface="Calibri"/>
              <a:ea typeface="Calibri"/>
              <a:cs typeface="Calibri"/>
              <a:sym typeface="Calibri"/>
            </a:endParaRPr>
          </a:p>
          <a:p>
            <a:pPr marL="457200" defTabSz="914400">
              <a:lnSpc>
                <a:spcPct val="115000"/>
              </a:lnSpc>
              <a:buClr>
                <a:srgbClr val="000000"/>
              </a:buClr>
            </a:pPr>
            <a:endParaRPr kern="0" dirty="0">
              <a:solidFill>
                <a:srgbClr val="000000"/>
              </a:solidFill>
              <a:latin typeface="Calibri"/>
              <a:ea typeface="Calibri"/>
              <a:cs typeface="Calibri"/>
              <a:sym typeface="Calibri"/>
            </a:endParaRPr>
          </a:p>
          <a:p>
            <a:pPr defTabSz="914400">
              <a:lnSpc>
                <a:spcPct val="115000"/>
              </a:lnSpc>
              <a:buClr>
                <a:srgbClr val="000000"/>
              </a:buClr>
            </a:pPr>
            <a:r>
              <a:rPr lang="en-GB" b="1" kern="0" dirty="0">
                <a:solidFill>
                  <a:srgbClr val="000000"/>
                </a:solidFill>
                <a:highlight>
                  <a:srgbClr val="FFFF00"/>
                </a:highlight>
                <a:latin typeface="Calibri"/>
                <a:ea typeface="Calibri"/>
                <a:cs typeface="Calibri"/>
                <a:sym typeface="Calibri"/>
              </a:rPr>
              <a:t>In 2023, the Connected Kingston website was visited by 26,176 residents and our pages viewed 114,165 times.</a:t>
            </a:r>
            <a:r>
              <a:rPr lang="en-GB" b="1" kern="0" dirty="0">
                <a:solidFill>
                  <a:srgbClr val="000000"/>
                </a:solidFill>
                <a:latin typeface="Calibri"/>
                <a:ea typeface="Calibri"/>
                <a:cs typeface="Calibri"/>
                <a:sym typeface="Calibri"/>
              </a:rPr>
              <a:t> </a:t>
            </a:r>
            <a:r>
              <a:rPr lang="en-GB" sz="1800" b="0" i="0" u="none" strike="noStrike" dirty="0">
                <a:solidFill>
                  <a:srgbClr val="000000"/>
                </a:solidFill>
                <a:effectLst/>
                <a:latin typeface="Calibri" panose="020F0502020204030204" pitchFamily="34" charset="0"/>
              </a:rPr>
              <a:t>That means that 15% of the borough’s residents accessed the website in 2023 (and 22% the year before). We also know that the site has 44% brand recognition amongst older adults in Kingston, following independent survey conducted by Kaizen.</a:t>
            </a:r>
            <a:endParaRPr kern="0" dirty="0">
              <a:solidFill>
                <a:srgbClr val="000000"/>
              </a:solidFill>
              <a:latin typeface="Calibri"/>
              <a:ea typeface="Calibri"/>
              <a:cs typeface="Calibri"/>
              <a:sym typeface="Calibri"/>
            </a:endParaRPr>
          </a:p>
        </p:txBody>
      </p:sp>
      <p:pic>
        <p:nvPicPr>
          <p:cNvPr id="71" name="Google Shape;71;p14"/>
          <p:cNvPicPr preferRelativeResize="0"/>
          <p:nvPr/>
        </p:nvPicPr>
        <p:blipFill>
          <a:blip r:embed="rId4">
            <a:alphaModFix/>
          </a:blip>
          <a:stretch>
            <a:fillRect/>
          </a:stretch>
        </p:blipFill>
        <p:spPr>
          <a:xfrm>
            <a:off x="826588" y="213254"/>
            <a:ext cx="3318577" cy="867330"/>
          </a:xfrm>
          <a:prstGeom prst="rect">
            <a:avLst/>
          </a:prstGeom>
          <a:noFill/>
          <a:ln>
            <a:noFill/>
          </a:ln>
        </p:spPr>
      </p:pic>
      <p:sp>
        <p:nvSpPr>
          <p:cNvPr id="72" name="Google Shape;72;p14"/>
          <p:cNvSpPr txBox="1"/>
          <p:nvPr/>
        </p:nvSpPr>
        <p:spPr>
          <a:xfrm>
            <a:off x="9013625" y="924501"/>
            <a:ext cx="47100" cy="246191"/>
          </a:xfrm>
          <a:prstGeom prst="rect">
            <a:avLst/>
          </a:prstGeom>
          <a:noFill/>
          <a:ln>
            <a:noFill/>
          </a:ln>
        </p:spPr>
        <p:txBody>
          <a:bodyPr spcFirstLastPara="1" wrap="square" lIns="91425" tIns="91425" rIns="91425" bIns="91425" anchor="t" anchorCtr="0">
            <a:spAutoFit/>
          </a:bodyPr>
          <a:lstStyle/>
          <a:p>
            <a:pPr defTabSz="914400">
              <a:buClr>
                <a:srgbClr val="000000"/>
              </a:buClr>
            </a:pPr>
            <a:r>
              <a:rPr lang="en-GB" sz="100" kern="0">
                <a:solidFill>
                  <a:srgbClr val="FFFFFF"/>
                </a:solidFill>
                <a:latin typeface="Arial"/>
                <a:cs typeface="Arial"/>
                <a:sym typeface="Arial"/>
              </a:rPr>
              <a:t>AA-H</a:t>
            </a:r>
            <a:endParaRPr sz="100" kern="0">
              <a:solidFill>
                <a:srgbClr val="FFFFFF"/>
              </a:solidFill>
              <a:latin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6"/>
          <p:cNvSpPr txBox="1"/>
          <p:nvPr/>
        </p:nvSpPr>
        <p:spPr>
          <a:xfrm>
            <a:off x="316200" y="305725"/>
            <a:ext cx="8827800" cy="554100"/>
          </a:xfrm>
          <a:prstGeom prst="rect">
            <a:avLst/>
          </a:prstGeom>
          <a:noFill/>
          <a:ln>
            <a:noFill/>
          </a:ln>
        </p:spPr>
        <p:txBody>
          <a:bodyPr spcFirstLastPara="1" wrap="square" lIns="91425" tIns="91425" rIns="91425" bIns="91425" anchor="t" anchorCtr="0">
            <a:spAutoFit/>
          </a:bodyPr>
          <a:lstStyle/>
          <a:p>
            <a:pPr defTabSz="914400">
              <a:buClr>
                <a:srgbClr val="000000"/>
              </a:buClr>
            </a:pPr>
            <a:r>
              <a:rPr lang="en-GB" sz="2400" b="1" kern="0" dirty="0">
                <a:solidFill>
                  <a:srgbClr val="000000"/>
                </a:solidFill>
                <a:latin typeface="Calibri"/>
                <a:ea typeface="Calibri"/>
                <a:cs typeface="Calibri"/>
                <a:sym typeface="Calibri"/>
              </a:rPr>
              <a:t>Signing up to</a:t>
            </a:r>
            <a:endParaRPr sz="2400" b="1" kern="0" dirty="0">
              <a:solidFill>
                <a:srgbClr val="000000"/>
              </a:solidFill>
              <a:latin typeface="Calibri"/>
              <a:ea typeface="Calibri"/>
              <a:cs typeface="Calibri"/>
              <a:sym typeface="Calibri"/>
            </a:endParaRPr>
          </a:p>
        </p:txBody>
      </p:sp>
      <p:pic>
        <p:nvPicPr>
          <p:cNvPr id="88" name="Google Shape;88;p16"/>
          <p:cNvPicPr preferRelativeResize="0"/>
          <p:nvPr/>
        </p:nvPicPr>
        <p:blipFill>
          <a:blip r:embed="rId3">
            <a:alphaModFix/>
          </a:blip>
          <a:stretch>
            <a:fillRect/>
          </a:stretch>
        </p:blipFill>
        <p:spPr>
          <a:xfrm>
            <a:off x="2128686" y="182758"/>
            <a:ext cx="3318577" cy="867330"/>
          </a:xfrm>
          <a:prstGeom prst="rect">
            <a:avLst/>
          </a:prstGeom>
          <a:noFill/>
          <a:ln>
            <a:noFill/>
          </a:ln>
        </p:spPr>
      </p:pic>
      <p:sp>
        <p:nvSpPr>
          <p:cNvPr id="89" name="Google Shape;89;p16"/>
          <p:cNvSpPr txBox="1"/>
          <p:nvPr/>
        </p:nvSpPr>
        <p:spPr>
          <a:xfrm>
            <a:off x="205650" y="1285560"/>
            <a:ext cx="8732700" cy="4325769"/>
          </a:xfrm>
          <a:prstGeom prst="rect">
            <a:avLst/>
          </a:prstGeom>
          <a:noFill/>
          <a:ln>
            <a:noFill/>
          </a:ln>
        </p:spPr>
        <p:txBody>
          <a:bodyPr spcFirstLastPara="1" wrap="square" lIns="91425" tIns="91425" rIns="91425" bIns="91425" anchor="t" anchorCtr="0">
            <a:spAutoFit/>
          </a:bodyPr>
          <a:lstStyle/>
          <a:p>
            <a:pPr defTabSz="914400">
              <a:lnSpc>
                <a:spcPct val="115000"/>
              </a:lnSpc>
              <a:buClr>
                <a:srgbClr val="000000"/>
              </a:buClr>
            </a:pPr>
            <a:r>
              <a:rPr lang="en-GB" kern="0" dirty="0">
                <a:solidFill>
                  <a:srgbClr val="000000"/>
                </a:solidFill>
                <a:latin typeface="Calibri"/>
                <a:ea typeface="Calibri"/>
                <a:cs typeface="Calibri"/>
                <a:sym typeface="Calibri"/>
              </a:rPr>
              <a:t>Signing up to Connected Kingston is easy. It takes about 20 minutes and you can get started at </a:t>
            </a:r>
            <a:r>
              <a:rPr lang="en-GB" u="sng" kern="0" dirty="0">
                <a:solidFill>
                  <a:srgbClr val="0097A7"/>
                </a:solidFill>
                <a:latin typeface="Calibri"/>
                <a:ea typeface="Calibri"/>
                <a:cs typeface="Calibri"/>
                <a:sym typeface="Calibri"/>
                <a:hlinkClick r:id="rId4"/>
              </a:rPr>
              <a:t>https://admin.connectedkingston.uk/register</a:t>
            </a:r>
            <a:r>
              <a:rPr lang="en-GB" kern="0" dirty="0">
                <a:solidFill>
                  <a:srgbClr val="000000"/>
                </a:solidFill>
                <a:latin typeface="Calibri"/>
                <a:ea typeface="Calibri"/>
                <a:cs typeface="Calibri"/>
                <a:sym typeface="Calibri"/>
              </a:rPr>
              <a:t>. Once you have signed up, you can edit, add and remove any pages linked to your organisation to keep your offer up to date. </a:t>
            </a:r>
            <a:endParaRPr kern="0" dirty="0">
              <a:solidFill>
                <a:srgbClr val="000000"/>
              </a:solidFill>
              <a:latin typeface="Calibri"/>
              <a:ea typeface="Calibri"/>
              <a:cs typeface="Calibri"/>
              <a:sym typeface="Calibri"/>
            </a:endParaRPr>
          </a:p>
          <a:p>
            <a:pPr defTabSz="914400">
              <a:lnSpc>
                <a:spcPct val="115000"/>
              </a:lnSpc>
              <a:buClr>
                <a:srgbClr val="000000"/>
              </a:buClr>
            </a:pPr>
            <a:endParaRPr kern="0" dirty="0">
              <a:solidFill>
                <a:srgbClr val="000000"/>
              </a:solidFill>
              <a:latin typeface="Calibri"/>
              <a:ea typeface="Calibri"/>
              <a:cs typeface="Calibri"/>
              <a:sym typeface="Calibri"/>
            </a:endParaRPr>
          </a:p>
          <a:p>
            <a:pPr defTabSz="914400">
              <a:lnSpc>
                <a:spcPct val="115000"/>
              </a:lnSpc>
              <a:buClr>
                <a:srgbClr val="000000"/>
              </a:buClr>
            </a:pPr>
            <a:endParaRPr kern="0" dirty="0">
              <a:solidFill>
                <a:srgbClr val="000000"/>
              </a:solidFill>
              <a:latin typeface="Calibri"/>
              <a:ea typeface="Calibri"/>
              <a:cs typeface="Calibri"/>
              <a:sym typeface="Calibri"/>
            </a:endParaRPr>
          </a:p>
          <a:p>
            <a:pPr defTabSz="914400">
              <a:lnSpc>
                <a:spcPct val="115000"/>
              </a:lnSpc>
              <a:buClr>
                <a:srgbClr val="000000"/>
              </a:buClr>
            </a:pPr>
            <a:endParaRPr kern="0" dirty="0">
              <a:solidFill>
                <a:srgbClr val="000000"/>
              </a:solidFill>
              <a:latin typeface="Calibri"/>
              <a:ea typeface="Calibri"/>
              <a:cs typeface="Calibri"/>
              <a:sym typeface="Calibri"/>
            </a:endParaRPr>
          </a:p>
          <a:p>
            <a:pPr defTabSz="914400">
              <a:lnSpc>
                <a:spcPct val="115000"/>
              </a:lnSpc>
              <a:buClr>
                <a:srgbClr val="000000"/>
              </a:buClr>
            </a:pPr>
            <a:endParaRPr kern="0" dirty="0">
              <a:solidFill>
                <a:srgbClr val="000000"/>
              </a:solidFill>
              <a:latin typeface="Calibri"/>
              <a:ea typeface="Calibri"/>
              <a:cs typeface="Calibri"/>
              <a:sym typeface="Calibri"/>
            </a:endParaRPr>
          </a:p>
          <a:p>
            <a:pPr defTabSz="914400">
              <a:lnSpc>
                <a:spcPct val="115000"/>
              </a:lnSpc>
              <a:buClr>
                <a:srgbClr val="000000"/>
              </a:buClr>
            </a:pPr>
            <a:endParaRPr kern="0" dirty="0">
              <a:solidFill>
                <a:srgbClr val="000000"/>
              </a:solidFill>
              <a:latin typeface="Calibri"/>
              <a:ea typeface="Calibri"/>
              <a:cs typeface="Calibri"/>
              <a:sym typeface="Calibri"/>
            </a:endParaRPr>
          </a:p>
          <a:p>
            <a:pPr defTabSz="914400">
              <a:lnSpc>
                <a:spcPct val="115000"/>
              </a:lnSpc>
              <a:buClr>
                <a:srgbClr val="000000"/>
              </a:buClr>
            </a:pPr>
            <a:endParaRPr kern="0" dirty="0">
              <a:solidFill>
                <a:srgbClr val="000000"/>
              </a:solidFill>
              <a:latin typeface="Calibri"/>
              <a:ea typeface="Calibri"/>
              <a:cs typeface="Calibri"/>
              <a:sym typeface="Calibri"/>
            </a:endParaRPr>
          </a:p>
          <a:p>
            <a:pPr defTabSz="914400">
              <a:lnSpc>
                <a:spcPct val="115000"/>
              </a:lnSpc>
              <a:buClr>
                <a:srgbClr val="000000"/>
              </a:buClr>
            </a:pPr>
            <a:endParaRPr lang="en-GB" kern="0" dirty="0">
              <a:solidFill>
                <a:srgbClr val="000000"/>
              </a:solidFill>
              <a:latin typeface="Calibri"/>
              <a:ea typeface="Calibri"/>
              <a:cs typeface="Calibri"/>
              <a:sym typeface="Calibri"/>
            </a:endParaRPr>
          </a:p>
          <a:p>
            <a:pPr defTabSz="914400">
              <a:lnSpc>
                <a:spcPct val="115000"/>
              </a:lnSpc>
              <a:buClr>
                <a:srgbClr val="000000"/>
              </a:buClr>
            </a:pPr>
            <a:r>
              <a:rPr lang="en-GB" kern="0" dirty="0">
                <a:solidFill>
                  <a:srgbClr val="000000"/>
                </a:solidFill>
                <a:latin typeface="Calibri"/>
                <a:ea typeface="Calibri"/>
                <a:cs typeface="Calibri"/>
                <a:sym typeface="Calibri"/>
              </a:rPr>
              <a:t>If you have any questions or would like some support signing up, you can email us at </a:t>
            </a:r>
            <a:r>
              <a:rPr lang="en-GB" u="sng" kern="0" dirty="0">
                <a:solidFill>
                  <a:srgbClr val="0097A7"/>
                </a:solidFill>
                <a:latin typeface="Calibri"/>
                <a:ea typeface="Calibri"/>
                <a:cs typeface="Calibri"/>
                <a:sym typeface="Calibri"/>
                <a:hlinkClick r:id="rId5"/>
              </a:rPr>
              <a:t>info@connectedkington.uk</a:t>
            </a:r>
            <a:r>
              <a:rPr lang="en-GB" kern="0" dirty="0">
                <a:solidFill>
                  <a:srgbClr val="000000"/>
                </a:solidFill>
                <a:latin typeface="Calibri"/>
                <a:ea typeface="Calibri"/>
                <a:cs typeface="Calibri"/>
                <a:sym typeface="Calibri"/>
              </a:rPr>
              <a:t> and a member of our team will be happy to help! OR speak to any of the staff working at today’s event.</a:t>
            </a:r>
            <a:endParaRPr kern="0" dirty="0">
              <a:solidFill>
                <a:srgbClr val="000000"/>
              </a:solidFill>
              <a:latin typeface="Calibri"/>
              <a:ea typeface="Calibri"/>
              <a:cs typeface="Calibri"/>
              <a:sym typeface="Calibri"/>
            </a:endParaRPr>
          </a:p>
        </p:txBody>
      </p:sp>
      <p:pic>
        <p:nvPicPr>
          <p:cNvPr id="90" name="Google Shape;90;p16"/>
          <p:cNvPicPr preferRelativeResize="0"/>
          <p:nvPr/>
        </p:nvPicPr>
        <p:blipFill>
          <a:blip r:embed="rId6">
            <a:alphaModFix/>
          </a:blip>
          <a:stretch>
            <a:fillRect/>
          </a:stretch>
        </p:blipFill>
        <p:spPr>
          <a:xfrm>
            <a:off x="1783750" y="3025050"/>
            <a:ext cx="1366850" cy="1364899"/>
          </a:xfrm>
          <a:prstGeom prst="rect">
            <a:avLst/>
          </a:prstGeom>
          <a:noFill/>
          <a:ln w="381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pic>
      <p:sp>
        <p:nvSpPr>
          <p:cNvPr id="91" name="Google Shape;91;p16"/>
          <p:cNvSpPr txBox="1"/>
          <p:nvPr/>
        </p:nvSpPr>
        <p:spPr>
          <a:xfrm>
            <a:off x="3787975" y="3371250"/>
            <a:ext cx="4269000" cy="708000"/>
          </a:xfrm>
          <a:prstGeom prst="rect">
            <a:avLst/>
          </a:prstGeom>
          <a:noFill/>
          <a:ln>
            <a:noFill/>
          </a:ln>
        </p:spPr>
        <p:txBody>
          <a:bodyPr spcFirstLastPara="1" wrap="square" lIns="91425" tIns="91425" rIns="91425" bIns="91425" anchor="t" anchorCtr="0">
            <a:spAutoFit/>
          </a:bodyPr>
          <a:lstStyle/>
          <a:p>
            <a:pPr defTabSz="914400">
              <a:buClr>
                <a:srgbClr val="000000"/>
              </a:buClr>
            </a:pPr>
            <a:r>
              <a:rPr lang="en-GB" sz="1700" kern="0">
                <a:solidFill>
                  <a:srgbClr val="000000"/>
                </a:solidFill>
                <a:highlight>
                  <a:srgbClr val="FFFF00"/>
                </a:highlight>
                <a:latin typeface="Calibri"/>
                <a:ea typeface="Calibri"/>
                <a:cs typeface="Calibri"/>
                <a:sym typeface="Calibri"/>
              </a:rPr>
              <a:t>scan with your phone camera to get started / bookmark the link</a:t>
            </a:r>
            <a:endParaRPr sz="1700" kern="0">
              <a:solidFill>
                <a:srgbClr val="000000"/>
              </a:solidFill>
              <a:highlight>
                <a:srgbClr val="FFFF00"/>
              </a:highlight>
              <a:latin typeface="Calibri"/>
              <a:ea typeface="Calibri"/>
              <a:cs typeface="Calibri"/>
              <a:sym typeface="Calibri"/>
            </a:endParaRPr>
          </a:p>
        </p:txBody>
      </p:sp>
      <p:sp>
        <p:nvSpPr>
          <p:cNvPr id="92" name="Google Shape;92;p16"/>
          <p:cNvSpPr/>
          <p:nvPr/>
        </p:nvSpPr>
        <p:spPr>
          <a:xfrm rot="-1115446">
            <a:off x="3321047" y="4092208"/>
            <a:ext cx="785584" cy="144222"/>
          </a:xfrm>
          <a:custGeom>
            <a:avLst/>
            <a:gdLst/>
            <a:ahLst/>
            <a:cxnLst/>
            <a:rect l="l" t="t" r="r" b="b"/>
            <a:pathLst>
              <a:path w="31424" h="5769" extrusionOk="0">
                <a:moveTo>
                  <a:pt x="0" y="0"/>
                </a:moveTo>
                <a:cubicBezTo>
                  <a:pt x="3409" y="939"/>
                  <a:pt x="15218" y="5090"/>
                  <a:pt x="20455" y="5633"/>
                </a:cubicBezTo>
                <a:cubicBezTo>
                  <a:pt x="25692" y="6177"/>
                  <a:pt x="29596" y="3656"/>
                  <a:pt x="31424" y="3261"/>
                </a:cubicBezTo>
              </a:path>
            </a:pathLst>
          </a:custGeom>
          <a:noFill/>
          <a:ln w="28575" cap="flat" cmpd="sng">
            <a:solidFill>
              <a:schemeClr val="dk2"/>
            </a:solidFill>
            <a:prstDash val="solid"/>
            <a:round/>
            <a:headEnd type="none" w="med" len="med"/>
            <a:tailEnd type="triangle" w="med" len="med"/>
          </a:ln>
        </p:spPr>
        <p:txBody>
          <a:bodyPr/>
          <a:lstStyle/>
          <a:p>
            <a:endParaRPr lang="en-GB"/>
          </a:p>
        </p:txBody>
      </p:sp>
      <p:pic>
        <p:nvPicPr>
          <p:cNvPr id="2" name="Google Shape;77;p15">
            <a:extLst>
              <a:ext uri="{FF2B5EF4-FFF2-40B4-BE49-F238E27FC236}">
                <a16:creationId xmlns:a16="http://schemas.microsoft.com/office/drawing/2014/main" id="{CA07D08B-C985-ECA9-1EB5-5839C668F661}"/>
              </a:ext>
            </a:extLst>
          </p:cNvPr>
          <p:cNvPicPr preferRelativeResize="0"/>
          <p:nvPr/>
        </p:nvPicPr>
        <p:blipFill>
          <a:blip r:embed="rId7">
            <a:alphaModFix/>
          </a:blip>
          <a:stretch>
            <a:fillRect/>
          </a:stretch>
        </p:blipFill>
        <p:spPr>
          <a:xfrm>
            <a:off x="-76" y="5538894"/>
            <a:ext cx="9144001" cy="131910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
          <a:extLst>
            <a:ext uri="{FF2B5EF4-FFF2-40B4-BE49-F238E27FC236}">
              <a16:creationId xmlns:a16="http://schemas.microsoft.com/office/drawing/2014/main" id="{DEA084A7-70F1-EB49-3EB4-E2EDA67F7B8D}"/>
            </a:ext>
          </a:extLst>
        </p:cNvPr>
        <p:cNvGrpSpPr/>
        <p:nvPr/>
      </p:nvGrpSpPr>
      <p:grpSpPr>
        <a:xfrm>
          <a:off x="0" y="0"/>
          <a:ext cx="0" cy="0"/>
          <a:chOff x="0" y="0"/>
          <a:chExt cx="0" cy="0"/>
        </a:xfrm>
      </p:grpSpPr>
      <p:pic>
        <p:nvPicPr>
          <p:cNvPr id="55" name="Google Shape;55;p13">
            <a:extLst>
              <a:ext uri="{FF2B5EF4-FFF2-40B4-BE49-F238E27FC236}">
                <a16:creationId xmlns:a16="http://schemas.microsoft.com/office/drawing/2014/main" id="{FE1280AC-F5E3-7ABB-98E2-38790B36477E}"/>
              </a:ext>
            </a:extLst>
          </p:cNvPr>
          <p:cNvPicPr preferRelativeResize="0"/>
          <p:nvPr/>
        </p:nvPicPr>
        <p:blipFill>
          <a:blip r:embed="rId3">
            <a:alphaModFix/>
          </a:blip>
          <a:stretch>
            <a:fillRect/>
          </a:stretch>
        </p:blipFill>
        <p:spPr>
          <a:xfrm>
            <a:off x="9289" y="5538894"/>
            <a:ext cx="9144001" cy="1319106"/>
          </a:xfrm>
          <a:prstGeom prst="rect">
            <a:avLst/>
          </a:prstGeom>
          <a:noFill/>
          <a:ln>
            <a:noFill/>
          </a:ln>
        </p:spPr>
      </p:pic>
      <p:sp>
        <p:nvSpPr>
          <p:cNvPr id="3" name="TextBox 2">
            <a:extLst>
              <a:ext uri="{FF2B5EF4-FFF2-40B4-BE49-F238E27FC236}">
                <a16:creationId xmlns:a16="http://schemas.microsoft.com/office/drawing/2014/main" id="{278E6319-6397-DDEF-9EF3-DFE8BDD9442E}"/>
              </a:ext>
            </a:extLst>
          </p:cNvPr>
          <p:cNvSpPr txBox="1"/>
          <p:nvPr/>
        </p:nvSpPr>
        <p:spPr>
          <a:xfrm>
            <a:off x="1087120" y="516435"/>
            <a:ext cx="7274560" cy="769441"/>
          </a:xfrm>
          <a:prstGeom prst="rect">
            <a:avLst/>
          </a:prstGeom>
          <a:noFill/>
        </p:spPr>
        <p:txBody>
          <a:bodyPr wrap="square">
            <a:spAutoFit/>
          </a:bodyPr>
          <a:lstStyle/>
          <a:p>
            <a:r>
              <a:rPr lang="en-GB" sz="4400" dirty="0"/>
              <a:t>www.connectedkingston.uk</a:t>
            </a:r>
          </a:p>
        </p:txBody>
      </p:sp>
      <p:pic>
        <p:nvPicPr>
          <p:cNvPr id="5" name="Picture 4">
            <a:extLst>
              <a:ext uri="{FF2B5EF4-FFF2-40B4-BE49-F238E27FC236}">
                <a16:creationId xmlns:a16="http://schemas.microsoft.com/office/drawing/2014/main" id="{B5E720D4-C1CC-8BE0-5E05-E1AB7C668628}"/>
              </a:ext>
            </a:extLst>
          </p:cNvPr>
          <p:cNvPicPr>
            <a:picLocks noChangeAspect="1"/>
          </p:cNvPicPr>
          <p:nvPr/>
        </p:nvPicPr>
        <p:blipFill>
          <a:blip r:embed="rId4"/>
          <a:stretch>
            <a:fillRect/>
          </a:stretch>
        </p:blipFill>
        <p:spPr>
          <a:xfrm>
            <a:off x="2428875" y="1549399"/>
            <a:ext cx="4022725" cy="4022725"/>
          </a:xfrm>
          <a:prstGeom prst="rect">
            <a:avLst/>
          </a:prstGeom>
        </p:spPr>
      </p:pic>
      <p:pic>
        <p:nvPicPr>
          <p:cNvPr id="2" name="Google Shape;99;p17">
            <a:extLst>
              <a:ext uri="{FF2B5EF4-FFF2-40B4-BE49-F238E27FC236}">
                <a16:creationId xmlns:a16="http://schemas.microsoft.com/office/drawing/2014/main" id="{CAA68C3D-FE05-323C-E5E5-9537105C41A0}"/>
              </a:ext>
            </a:extLst>
          </p:cNvPr>
          <p:cNvPicPr preferRelativeResize="0"/>
          <p:nvPr/>
        </p:nvPicPr>
        <p:blipFill>
          <a:blip r:embed="rId5">
            <a:alphaModFix/>
          </a:blip>
          <a:stretch>
            <a:fillRect/>
          </a:stretch>
        </p:blipFill>
        <p:spPr>
          <a:xfrm>
            <a:off x="2824580" y="5401982"/>
            <a:ext cx="3318577" cy="867330"/>
          </a:xfrm>
          <a:prstGeom prst="rect">
            <a:avLst/>
          </a:prstGeom>
          <a:noFill/>
          <a:ln>
            <a:noFill/>
          </a:ln>
        </p:spPr>
      </p:pic>
    </p:spTree>
    <p:extLst>
      <p:ext uri="{BB962C8B-B14F-4D97-AF65-F5344CB8AC3E}">
        <p14:creationId xmlns:p14="http://schemas.microsoft.com/office/powerpoint/2010/main" val="3602064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0793" y="3603508"/>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2998A7BB-E5C5-C752-2837-C0CFA94F5D8E}"/>
              </a:ext>
            </a:extLst>
          </p:cNvPr>
          <p:cNvSpPr txBox="1">
            <a:spLocks/>
          </p:cNvSpPr>
          <p:nvPr/>
        </p:nvSpPr>
        <p:spPr>
          <a:xfrm>
            <a:off x="627560" y="1346796"/>
            <a:ext cx="2678858" cy="171908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dirty="0"/>
              <a:t>Any questions? </a:t>
            </a:r>
          </a:p>
        </p:txBody>
      </p:sp>
      <p:pic>
        <p:nvPicPr>
          <p:cNvPr id="4" name="Picture 3">
            <a:extLst>
              <a:ext uri="{FF2B5EF4-FFF2-40B4-BE49-F238E27FC236}">
                <a16:creationId xmlns:a16="http://schemas.microsoft.com/office/drawing/2014/main" id="{BC014F23-9A92-B87A-3981-24F3A0E92B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0722" y="709803"/>
            <a:ext cx="5410962" cy="5410962"/>
          </a:xfrm>
          <a:prstGeom prst="rect">
            <a:avLst/>
          </a:prstGeom>
        </p:spPr>
      </p:pic>
      <p:sp>
        <p:nvSpPr>
          <p:cNvPr id="2" name="Title 1">
            <a:extLst>
              <a:ext uri="{FF2B5EF4-FFF2-40B4-BE49-F238E27FC236}">
                <a16:creationId xmlns:a16="http://schemas.microsoft.com/office/drawing/2014/main" id="{7E4EFC36-41A0-2FC7-8D87-9D8D5F2D0C7F}"/>
              </a:ext>
            </a:extLst>
          </p:cNvPr>
          <p:cNvSpPr>
            <a:spLocks noGrp="1"/>
          </p:cNvSpPr>
          <p:nvPr>
            <p:ph type="title"/>
          </p:nvPr>
        </p:nvSpPr>
        <p:spPr>
          <a:xfrm>
            <a:off x="447782" y="4229053"/>
            <a:ext cx="4196646" cy="1719086"/>
          </a:xfrm>
        </p:spPr>
        <p:txBody>
          <a:bodyPr vert="horz" lIns="91440" tIns="45720" rIns="91440" bIns="45720" rtlCol="0" anchor="b">
            <a:normAutofit/>
          </a:bodyPr>
          <a:lstStyle/>
          <a:p>
            <a:r>
              <a:rPr lang="en-US" sz="2800" kern="1200" dirty="0">
                <a:solidFill>
                  <a:schemeClr val="tx1"/>
                </a:solidFill>
                <a:latin typeface="+mj-lt"/>
                <a:ea typeface="+mj-ea"/>
                <a:cs typeface="+mj-cs"/>
              </a:rPr>
              <a:t>Contact Details </a:t>
            </a:r>
            <a:br>
              <a:rPr lang="en-US" sz="2800" kern="1200" dirty="0">
                <a:solidFill>
                  <a:schemeClr val="tx1"/>
                </a:solidFill>
                <a:latin typeface="+mj-lt"/>
                <a:ea typeface="+mj-ea"/>
                <a:cs typeface="+mj-cs"/>
              </a:rPr>
            </a:br>
            <a:r>
              <a:rPr lang="en-US" sz="2800" kern="1200" dirty="0">
                <a:solidFill>
                  <a:schemeClr val="tx1"/>
                </a:solidFill>
                <a:latin typeface="+mj-lt"/>
                <a:ea typeface="+mj-ea"/>
                <a:cs typeface="+mj-cs"/>
                <a:hlinkClick r:id="rId3"/>
              </a:rPr>
              <a:t>Emma.hill@kva.org.uk</a:t>
            </a:r>
            <a:br>
              <a:rPr lang="en-US" sz="2800" kern="1200" dirty="0">
                <a:solidFill>
                  <a:schemeClr val="tx1"/>
                </a:solidFill>
                <a:latin typeface="+mj-lt"/>
                <a:ea typeface="+mj-ea"/>
                <a:cs typeface="+mj-cs"/>
              </a:rPr>
            </a:br>
            <a:r>
              <a:rPr lang="en-GB" sz="2800" kern="0" dirty="0">
                <a:solidFill>
                  <a:srgbClr val="000000"/>
                </a:solidFill>
                <a:effectLst/>
                <a:ea typeface="Calibri" panose="020F0502020204030204" pitchFamily="34" charset="0"/>
              </a:rPr>
              <a:t>020 8255 3335</a:t>
            </a:r>
            <a:r>
              <a:rPr lang="en-US" sz="2800" kern="1200" dirty="0">
                <a:solidFill>
                  <a:schemeClr val="tx1"/>
                </a:solidFill>
                <a:ea typeface="+mj-ea"/>
                <a:cs typeface="+mj-cs"/>
              </a:rPr>
              <a:t> </a:t>
            </a:r>
          </a:p>
        </p:txBody>
      </p:sp>
    </p:spTree>
    <p:extLst>
      <p:ext uri="{BB962C8B-B14F-4D97-AF65-F5344CB8AC3E}">
        <p14:creationId xmlns:p14="http://schemas.microsoft.com/office/powerpoint/2010/main" val="287442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24AFB5-BFD6-EC14-226C-9E7FBEEC2060}"/>
              </a:ext>
            </a:extLst>
          </p:cNvPr>
          <p:cNvSpPr>
            <a:spLocks noGrp="1"/>
          </p:cNvSpPr>
          <p:nvPr>
            <p:ph type="title"/>
          </p:nvPr>
        </p:nvSpPr>
        <p:spPr>
          <a:xfrm>
            <a:off x="395079" y="301752"/>
            <a:ext cx="8263890" cy="914002"/>
          </a:xfrm>
        </p:spPr>
        <p:txBody>
          <a:bodyPr anchor="b">
            <a:normAutofit/>
          </a:bodyPr>
          <a:lstStyle/>
          <a:p>
            <a:r>
              <a:rPr lang="en-GB" sz="4700" dirty="0"/>
              <a:t>KVA - Who are we? </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829DDBD-28D8-E1E3-1AF1-76ABEC96B16F}"/>
              </a:ext>
            </a:extLst>
          </p:cNvPr>
          <p:cNvSpPr>
            <a:spLocks noGrp="1"/>
          </p:cNvSpPr>
          <p:nvPr>
            <p:ph idx="1"/>
          </p:nvPr>
        </p:nvSpPr>
        <p:spPr>
          <a:xfrm>
            <a:off x="429369" y="2071316"/>
            <a:ext cx="5035164" cy="4119172"/>
          </a:xfrm>
        </p:spPr>
        <p:txBody>
          <a:bodyPr anchor="t">
            <a:normAutofit/>
          </a:bodyPr>
          <a:lstStyle/>
          <a:p>
            <a:r>
              <a:rPr lang="en-GB" sz="1900" dirty="0">
                <a:latin typeface="+mj-lt"/>
              </a:rPr>
              <a:t>Infrastructure Support organisation </a:t>
            </a:r>
            <a:r>
              <a:rPr lang="en-GB" sz="1900" i="0" dirty="0">
                <a:effectLst/>
                <a:latin typeface="+mj-lt"/>
              </a:rPr>
              <a:t>for voluntary and community organisations in the Borough of Kingston Upon Thames</a:t>
            </a:r>
          </a:p>
          <a:p>
            <a:pPr marL="0" indent="0">
              <a:buNone/>
            </a:pPr>
            <a:endParaRPr lang="en-GB" sz="1900" i="0" dirty="0">
              <a:effectLst/>
              <a:latin typeface="+mj-lt"/>
            </a:endParaRPr>
          </a:p>
          <a:p>
            <a:r>
              <a:rPr lang="en-GB" sz="1900" b="0" i="0" dirty="0">
                <a:effectLst/>
                <a:latin typeface="+mj-lt"/>
              </a:rPr>
              <a:t>Our aim is to support, advise and develop voluntary organisations and community groups through the provision of information, advice and services.  We review existing provision, identify unmet need, initiate new projects and development to meet these needs.</a:t>
            </a:r>
            <a:endParaRPr lang="en-GB" sz="1900" i="0" dirty="0">
              <a:effectLst/>
              <a:latin typeface="+mj-lt"/>
            </a:endParaRPr>
          </a:p>
        </p:txBody>
      </p:sp>
      <p:pic>
        <p:nvPicPr>
          <p:cNvPr id="4" name="Picture 3">
            <a:extLst>
              <a:ext uri="{FF2B5EF4-FFF2-40B4-BE49-F238E27FC236}">
                <a16:creationId xmlns:a16="http://schemas.microsoft.com/office/drawing/2014/main" id="{AC7B0C81-B013-CACC-4A97-CAC4043FFD5F}"/>
              </a:ext>
            </a:extLst>
          </p:cNvPr>
          <p:cNvPicPr>
            <a:picLocks noChangeAspect="1"/>
          </p:cNvPicPr>
          <p:nvPr/>
        </p:nvPicPr>
        <p:blipFill rotWithShape="1">
          <a:blip r:embed="rId2">
            <a:extLst>
              <a:ext uri="{28A0092B-C50C-407E-A947-70E740481C1C}">
                <a14:useLocalDpi xmlns:a14="http://schemas.microsoft.com/office/drawing/2010/main" val="0"/>
              </a:ext>
            </a:extLst>
          </a:blip>
          <a:srcRect l="13977" r="13867" b="-3"/>
          <a:stretch/>
        </p:blipFill>
        <p:spPr>
          <a:xfrm>
            <a:off x="5756743" y="2093976"/>
            <a:ext cx="2955798" cy="4096512"/>
          </a:xfrm>
          <a:prstGeom prst="rect">
            <a:avLst/>
          </a:prstGeom>
        </p:spPr>
      </p:pic>
    </p:spTree>
    <p:extLst>
      <p:ext uri="{BB962C8B-B14F-4D97-AF65-F5344CB8AC3E}">
        <p14:creationId xmlns:p14="http://schemas.microsoft.com/office/powerpoint/2010/main" val="2415885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24AFB5-BFD6-EC14-226C-9E7FBEEC2060}"/>
              </a:ext>
            </a:extLst>
          </p:cNvPr>
          <p:cNvSpPr>
            <a:spLocks noGrp="1"/>
          </p:cNvSpPr>
          <p:nvPr>
            <p:ph type="title"/>
          </p:nvPr>
        </p:nvSpPr>
        <p:spPr>
          <a:xfrm>
            <a:off x="395079" y="301752"/>
            <a:ext cx="8263890" cy="914002"/>
          </a:xfrm>
        </p:spPr>
        <p:txBody>
          <a:bodyPr anchor="b">
            <a:normAutofit/>
          </a:bodyPr>
          <a:lstStyle/>
          <a:p>
            <a:r>
              <a:rPr lang="en-GB" sz="4000" dirty="0"/>
              <a:t>KVA support to community orgs </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B926ED9-F85D-13B7-EE3F-74A2D7541AB9}"/>
              </a:ext>
            </a:extLst>
          </p:cNvPr>
          <p:cNvPicPr>
            <a:picLocks noChangeAspect="1"/>
          </p:cNvPicPr>
          <p:nvPr/>
        </p:nvPicPr>
        <p:blipFill>
          <a:blip r:embed="rId2"/>
          <a:stretch>
            <a:fillRect/>
          </a:stretch>
        </p:blipFill>
        <p:spPr>
          <a:xfrm>
            <a:off x="7259614" y="377439"/>
            <a:ext cx="1157996" cy="1178312"/>
          </a:xfrm>
          <a:prstGeom prst="rect">
            <a:avLst/>
          </a:prstGeom>
        </p:spPr>
      </p:pic>
      <p:graphicFrame>
        <p:nvGraphicFramePr>
          <p:cNvPr id="5" name="Content Placeholder 3">
            <a:extLst>
              <a:ext uri="{FF2B5EF4-FFF2-40B4-BE49-F238E27FC236}">
                <a16:creationId xmlns:a16="http://schemas.microsoft.com/office/drawing/2014/main" id="{70BFA952-4F7F-AFE4-CAEA-BE60F154F4C8}"/>
              </a:ext>
            </a:extLst>
          </p:cNvPr>
          <p:cNvGraphicFramePr>
            <a:graphicFrameLocks noGrp="1"/>
          </p:cNvGraphicFramePr>
          <p:nvPr>
            <p:ph idx="1"/>
            <p:extLst>
              <p:ext uri="{D42A27DB-BD31-4B8C-83A1-F6EECF244321}">
                <p14:modId xmlns:p14="http://schemas.microsoft.com/office/powerpoint/2010/main" val="3699300015"/>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9546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24AFB5-BFD6-EC14-226C-9E7FBEEC2060}"/>
              </a:ext>
            </a:extLst>
          </p:cNvPr>
          <p:cNvSpPr>
            <a:spLocks noGrp="1"/>
          </p:cNvSpPr>
          <p:nvPr>
            <p:ph type="title"/>
          </p:nvPr>
        </p:nvSpPr>
        <p:spPr>
          <a:xfrm>
            <a:off x="395079" y="301752"/>
            <a:ext cx="8263890" cy="914002"/>
          </a:xfrm>
        </p:spPr>
        <p:txBody>
          <a:bodyPr anchor="b">
            <a:normAutofit/>
          </a:bodyPr>
          <a:lstStyle/>
          <a:p>
            <a:r>
              <a:rPr lang="en-GB" sz="4000" dirty="0"/>
              <a:t>KVA Health Programmes </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B926ED9-F85D-13B7-EE3F-74A2D7541AB9}"/>
              </a:ext>
            </a:extLst>
          </p:cNvPr>
          <p:cNvPicPr>
            <a:picLocks noChangeAspect="1"/>
          </p:cNvPicPr>
          <p:nvPr/>
        </p:nvPicPr>
        <p:blipFill>
          <a:blip r:embed="rId2"/>
          <a:stretch>
            <a:fillRect/>
          </a:stretch>
        </p:blipFill>
        <p:spPr>
          <a:xfrm>
            <a:off x="7259614" y="377439"/>
            <a:ext cx="1157996" cy="1178312"/>
          </a:xfrm>
          <a:prstGeom prst="rect">
            <a:avLst/>
          </a:prstGeom>
        </p:spPr>
      </p:pic>
      <p:graphicFrame>
        <p:nvGraphicFramePr>
          <p:cNvPr id="6" name="Content Placeholder 5">
            <a:extLst>
              <a:ext uri="{FF2B5EF4-FFF2-40B4-BE49-F238E27FC236}">
                <a16:creationId xmlns:a16="http://schemas.microsoft.com/office/drawing/2014/main" id="{F49ACE24-4E3D-9551-389C-E0EEA05D5D6E}"/>
              </a:ext>
            </a:extLst>
          </p:cNvPr>
          <p:cNvGraphicFramePr>
            <a:graphicFrameLocks noGrp="1"/>
          </p:cNvGraphicFramePr>
          <p:nvPr>
            <p:ph idx="1"/>
            <p:extLst>
              <p:ext uri="{D42A27DB-BD31-4B8C-83A1-F6EECF244321}">
                <p14:modId xmlns:p14="http://schemas.microsoft.com/office/powerpoint/2010/main" val="2450234038"/>
              </p:ext>
            </p:extLst>
          </p:nvPr>
        </p:nvGraphicFramePr>
        <p:xfrm>
          <a:off x="251460" y="1825624"/>
          <a:ext cx="8263890" cy="48088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2519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24AFB5-BFD6-EC14-226C-9E7FBEEC2060}"/>
              </a:ext>
            </a:extLst>
          </p:cNvPr>
          <p:cNvSpPr>
            <a:spLocks noGrp="1"/>
          </p:cNvSpPr>
          <p:nvPr>
            <p:ph type="title"/>
          </p:nvPr>
        </p:nvSpPr>
        <p:spPr>
          <a:xfrm>
            <a:off x="429369" y="509594"/>
            <a:ext cx="6706761" cy="914002"/>
          </a:xfrm>
        </p:spPr>
        <p:txBody>
          <a:bodyPr anchor="b">
            <a:normAutofit fontScale="90000"/>
          </a:bodyPr>
          <a:lstStyle/>
          <a:p>
            <a:r>
              <a:rPr lang="en-GB" sz="4000" dirty="0"/>
              <a:t>KVA community health and wellbeing offer </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B926ED9-F85D-13B7-EE3F-74A2D7541AB9}"/>
              </a:ext>
            </a:extLst>
          </p:cNvPr>
          <p:cNvPicPr>
            <a:picLocks noChangeAspect="1"/>
          </p:cNvPicPr>
          <p:nvPr/>
        </p:nvPicPr>
        <p:blipFill>
          <a:blip r:embed="rId2"/>
          <a:stretch>
            <a:fillRect/>
          </a:stretch>
        </p:blipFill>
        <p:spPr>
          <a:xfrm>
            <a:off x="7259614" y="377439"/>
            <a:ext cx="1157996" cy="1178312"/>
          </a:xfrm>
          <a:prstGeom prst="rect">
            <a:avLst/>
          </a:prstGeom>
        </p:spPr>
      </p:pic>
      <p:graphicFrame>
        <p:nvGraphicFramePr>
          <p:cNvPr id="6" name="Content Placeholder 3">
            <a:extLst>
              <a:ext uri="{FF2B5EF4-FFF2-40B4-BE49-F238E27FC236}">
                <a16:creationId xmlns:a16="http://schemas.microsoft.com/office/drawing/2014/main" id="{BC7059CE-2DF1-232D-1A68-0FC59885970A}"/>
              </a:ext>
            </a:extLst>
          </p:cNvPr>
          <p:cNvGraphicFramePr>
            <a:graphicFrameLocks noGrp="1"/>
          </p:cNvGraphicFramePr>
          <p:nvPr>
            <p:ph idx="1"/>
            <p:extLst>
              <p:ext uri="{D42A27DB-BD31-4B8C-83A1-F6EECF244321}">
                <p14:modId xmlns:p14="http://schemas.microsoft.com/office/powerpoint/2010/main" val="2463847688"/>
              </p:ext>
            </p:extLst>
          </p:nvPr>
        </p:nvGraphicFramePr>
        <p:xfrm>
          <a:off x="244162" y="1818785"/>
          <a:ext cx="8229600" cy="41898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6706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24AFB5-BFD6-EC14-226C-9E7FBEEC2060}"/>
              </a:ext>
            </a:extLst>
          </p:cNvPr>
          <p:cNvSpPr>
            <a:spLocks noGrp="1"/>
          </p:cNvSpPr>
          <p:nvPr>
            <p:ph type="title"/>
          </p:nvPr>
        </p:nvSpPr>
        <p:spPr>
          <a:xfrm>
            <a:off x="429369" y="301397"/>
            <a:ext cx="6706761" cy="914002"/>
          </a:xfrm>
        </p:spPr>
        <p:txBody>
          <a:bodyPr anchor="b">
            <a:normAutofit/>
          </a:bodyPr>
          <a:lstStyle/>
          <a:p>
            <a:r>
              <a:rPr lang="en-GB" sz="4000" dirty="0"/>
              <a:t>Buddy Scheme </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B926ED9-F85D-13B7-EE3F-74A2D7541AB9}"/>
              </a:ext>
            </a:extLst>
          </p:cNvPr>
          <p:cNvPicPr>
            <a:picLocks noChangeAspect="1"/>
          </p:cNvPicPr>
          <p:nvPr/>
        </p:nvPicPr>
        <p:blipFill>
          <a:blip r:embed="rId2"/>
          <a:stretch>
            <a:fillRect/>
          </a:stretch>
        </p:blipFill>
        <p:spPr>
          <a:xfrm>
            <a:off x="7259614" y="377439"/>
            <a:ext cx="1157996" cy="1178312"/>
          </a:xfrm>
          <a:prstGeom prst="rect">
            <a:avLst/>
          </a:prstGeom>
        </p:spPr>
      </p:pic>
      <p:sp>
        <p:nvSpPr>
          <p:cNvPr id="6" name="TextBox 5">
            <a:extLst>
              <a:ext uri="{FF2B5EF4-FFF2-40B4-BE49-F238E27FC236}">
                <a16:creationId xmlns:a16="http://schemas.microsoft.com/office/drawing/2014/main" id="{CDD5D1A3-D4CF-4ABB-30BC-3FC5B35E223C}"/>
              </a:ext>
            </a:extLst>
          </p:cNvPr>
          <p:cNvSpPr txBox="1"/>
          <p:nvPr/>
        </p:nvSpPr>
        <p:spPr>
          <a:xfrm>
            <a:off x="690880" y="2184400"/>
            <a:ext cx="3759200" cy="4154984"/>
          </a:xfrm>
          <a:prstGeom prst="rect">
            <a:avLst/>
          </a:prstGeom>
          <a:noFill/>
        </p:spPr>
        <p:txBody>
          <a:bodyPr wrap="square" rtlCol="0">
            <a:spAutoFit/>
          </a:bodyPr>
          <a:lstStyle/>
          <a:p>
            <a:pPr marL="285750" indent="-285750">
              <a:buFont typeface="Arial" panose="020B0604020202020204" pitchFamily="34" charset="0"/>
              <a:buChar char="•"/>
            </a:pPr>
            <a:r>
              <a:rPr lang="en-GB" sz="2400" b="0" i="0" dirty="0">
                <a:effectLst/>
              </a:rPr>
              <a:t>The Buddy Scheme is a befriending scheme in Kingston that matches volunteers with a "buddy" with a learning disability, or on the Autistic Spectrum. The "buddy pair" then meets on a regular basis to take part in leisure activities together</a:t>
            </a:r>
            <a:endParaRPr lang="en-GB" sz="2400" dirty="0"/>
          </a:p>
        </p:txBody>
      </p:sp>
      <p:pic>
        <p:nvPicPr>
          <p:cNvPr id="1026" name="Picture 2">
            <a:extLst>
              <a:ext uri="{FF2B5EF4-FFF2-40B4-BE49-F238E27FC236}">
                <a16:creationId xmlns:a16="http://schemas.microsoft.com/office/drawing/2014/main" id="{0F6D6415-B0FB-9457-EF02-3F7C787345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0080" y="2670875"/>
            <a:ext cx="4283864" cy="2398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192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24AFB5-BFD6-EC14-226C-9E7FBEEC2060}"/>
              </a:ext>
            </a:extLst>
          </p:cNvPr>
          <p:cNvSpPr>
            <a:spLocks noGrp="1"/>
          </p:cNvSpPr>
          <p:nvPr>
            <p:ph type="title"/>
          </p:nvPr>
        </p:nvSpPr>
        <p:spPr>
          <a:xfrm>
            <a:off x="429369" y="301397"/>
            <a:ext cx="6706761" cy="914002"/>
          </a:xfrm>
        </p:spPr>
        <p:txBody>
          <a:bodyPr anchor="b">
            <a:normAutofit/>
          </a:bodyPr>
          <a:lstStyle/>
          <a:p>
            <a:r>
              <a:rPr lang="en-GB" sz="4000" dirty="0"/>
              <a:t>Eco-op </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B926ED9-F85D-13B7-EE3F-74A2D7541AB9}"/>
              </a:ext>
            </a:extLst>
          </p:cNvPr>
          <p:cNvPicPr>
            <a:picLocks noChangeAspect="1"/>
          </p:cNvPicPr>
          <p:nvPr/>
        </p:nvPicPr>
        <p:blipFill>
          <a:blip r:embed="rId2"/>
          <a:stretch>
            <a:fillRect/>
          </a:stretch>
        </p:blipFill>
        <p:spPr>
          <a:xfrm>
            <a:off x="7259614" y="377439"/>
            <a:ext cx="1157996" cy="1178312"/>
          </a:xfrm>
          <a:prstGeom prst="rect">
            <a:avLst/>
          </a:prstGeom>
        </p:spPr>
      </p:pic>
      <p:sp>
        <p:nvSpPr>
          <p:cNvPr id="6" name="TextBox 5">
            <a:extLst>
              <a:ext uri="{FF2B5EF4-FFF2-40B4-BE49-F238E27FC236}">
                <a16:creationId xmlns:a16="http://schemas.microsoft.com/office/drawing/2014/main" id="{CDD5D1A3-D4CF-4ABB-30BC-3FC5B35E223C}"/>
              </a:ext>
            </a:extLst>
          </p:cNvPr>
          <p:cNvSpPr txBox="1"/>
          <p:nvPr/>
        </p:nvSpPr>
        <p:spPr>
          <a:xfrm>
            <a:off x="528320" y="1944062"/>
            <a:ext cx="4196080" cy="4524315"/>
          </a:xfrm>
          <a:prstGeom prst="rect">
            <a:avLst/>
          </a:prstGeom>
          <a:noFill/>
        </p:spPr>
        <p:txBody>
          <a:bodyPr wrap="square" rtlCol="0">
            <a:spAutoFit/>
          </a:bodyPr>
          <a:lstStyle/>
          <a:p>
            <a:pPr marL="285750" indent="-285750">
              <a:buFont typeface="Arial" panose="020B0604020202020204" pitchFamily="34" charset="0"/>
              <a:buChar char="•"/>
            </a:pPr>
            <a:r>
              <a:rPr lang="en-GB" sz="2400" b="0" i="0" dirty="0">
                <a:effectLst/>
              </a:rPr>
              <a:t>Kingston Eco-op is a project based in Searchlight Community centre.</a:t>
            </a:r>
          </a:p>
          <a:p>
            <a:pPr marL="285750" indent="-285750">
              <a:buFont typeface="Arial" panose="020B0604020202020204" pitchFamily="34" charset="0"/>
              <a:buChar char="•"/>
            </a:pPr>
            <a:r>
              <a:rPr lang="en-GB" sz="2400" b="0" i="0" dirty="0">
                <a:effectLst/>
              </a:rPr>
              <a:t> It offers supported learning and social activities for vulnerable adults (18+) with learning disabilities and / or mental health issues, and those at risk of social exclusion, living in Kingston and surrounding boroughs</a:t>
            </a:r>
          </a:p>
          <a:p>
            <a:pPr marL="285750" indent="-285750">
              <a:buFont typeface="Arial" panose="020B0604020202020204" pitchFamily="34" charset="0"/>
              <a:buChar char="•"/>
            </a:pPr>
            <a:r>
              <a:rPr lang="en-GB" sz="2400" b="0" i="0" u="none" strike="noStrike" dirty="0">
                <a:solidFill>
                  <a:srgbClr val="1CB8CF"/>
                </a:solidFill>
                <a:effectLst/>
                <a:latin typeface="Source Sans Pro" panose="020B0503030403020204" pitchFamily="34" charset="0"/>
                <a:hlinkClick r:id="rId3"/>
              </a:rPr>
              <a:t>www.kingstoneco-op.org.uk</a:t>
            </a:r>
            <a:r>
              <a:rPr lang="en-GB" sz="2400" b="0" i="0" dirty="0">
                <a:solidFill>
                  <a:srgbClr val="666666"/>
                </a:solidFill>
                <a:effectLst/>
                <a:latin typeface="Source Sans Pro" panose="020B0503030403020204" pitchFamily="34" charset="0"/>
              </a:rPr>
              <a:t> </a:t>
            </a:r>
            <a:endParaRPr lang="en-GB" sz="2400" dirty="0"/>
          </a:p>
        </p:txBody>
      </p:sp>
      <p:pic>
        <p:nvPicPr>
          <p:cNvPr id="1026" name="Picture 2">
            <a:extLst>
              <a:ext uri="{FF2B5EF4-FFF2-40B4-BE49-F238E27FC236}">
                <a16:creationId xmlns:a16="http://schemas.microsoft.com/office/drawing/2014/main" id="{0F6D6415-B0FB-9457-EF02-3F7C787345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22080" y="3456823"/>
            <a:ext cx="4283864" cy="239896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New Ecoop logo 2021">
            <a:extLst>
              <a:ext uri="{FF2B5EF4-FFF2-40B4-BE49-F238E27FC236}">
                <a16:creationId xmlns:a16="http://schemas.microsoft.com/office/drawing/2014/main" id="{A69E840B-A0B9-D873-262F-2E716CD4C2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925773"/>
            <a:ext cx="9144000" cy="4576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889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24AFB5-BFD6-EC14-226C-9E7FBEEC2060}"/>
              </a:ext>
            </a:extLst>
          </p:cNvPr>
          <p:cNvSpPr>
            <a:spLocks noGrp="1"/>
          </p:cNvSpPr>
          <p:nvPr>
            <p:ph type="title"/>
          </p:nvPr>
        </p:nvSpPr>
        <p:spPr>
          <a:xfrm>
            <a:off x="395079" y="525267"/>
            <a:ext cx="8263890" cy="914002"/>
          </a:xfrm>
        </p:spPr>
        <p:txBody>
          <a:bodyPr anchor="b">
            <a:normAutofit/>
          </a:bodyPr>
          <a:lstStyle/>
          <a:p>
            <a:r>
              <a:rPr lang="en-GB" sz="4000" dirty="0"/>
              <a:t>Good Food Group  </a:t>
            </a:r>
            <a:endParaRPr lang="en-GB" sz="4700" dirty="0"/>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B926ED9-F85D-13B7-EE3F-74A2D7541AB9}"/>
              </a:ext>
            </a:extLst>
          </p:cNvPr>
          <p:cNvPicPr>
            <a:picLocks noChangeAspect="1"/>
          </p:cNvPicPr>
          <p:nvPr/>
        </p:nvPicPr>
        <p:blipFill>
          <a:blip r:embed="rId2"/>
          <a:stretch>
            <a:fillRect/>
          </a:stretch>
        </p:blipFill>
        <p:spPr>
          <a:xfrm>
            <a:off x="7259614" y="377439"/>
            <a:ext cx="1157996" cy="1178312"/>
          </a:xfrm>
          <a:prstGeom prst="rect">
            <a:avLst/>
          </a:prstGeom>
        </p:spPr>
      </p:pic>
      <p:sp>
        <p:nvSpPr>
          <p:cNvPr id="3" name="TextBox 2">
            <a:extLst>
              <a:ext uri="{FF2B5EF4-FFF2-40B4-BE49-F238E27FC236}">
                <a16:creationId xmlns:a16="http://schemas.microsoft.com/office/drawing/2014/main" id="{F3D624B1-7C68-4735-B993-75C9DC6EF5F6}"/>
              </a:ext>
            </a:extLst>
          </p:cNvPr>
          <p:cNvSpPr txBox="1"/>
          <p:nvPr/>
        </p:nvSpPr>
        <p:spPr>
          <a:xfrm>
            <a:off x="789332" y="1971639"/>
            <a:ext cx="4443068" cy="3970318"/>
          </a:xfrm>
          <a:prstGeom prst="rect">
            <a:avLst/>
          </a:prstGeom>
          <a:noFill/>
        </p:spPr>
        <p:txBody>
          <a:bodyPr wrap="square" rtlCol="0">
            <a:spAutoFit/>
          </a:bodyPr>
          <a:lstStyle/>
          <a:p>
            <a:pPr marL="285750" indent="-285750">
              <a:buFont typeface="Arial" panose="020B0604020202020204" pitchFamily="34" charset="0"/>
              <a:buChar char="•"/>
            </a:pPr>
            <a:r>
              <a:rPr lang="en-GB" sz="2800" b="1" i="0" dirty="0">
                <a:solidFill>
                  <a:srgbClr val="666666"/>
                </a:solidFill>
                <a:effectLst/>
              </a:rPr>
              <a:t>The Good Food Group</a:t>
            </a:r>
            <a:r>
              <a:rPr lang="en-GB" sz="2800" b="0" i="0" dirty="0">
                <a:solidFill>
                  <a:srgbClr val="666666"/>
                </a:solidFill>
                <a:effectLst/>
              </a:rPr>
              <a:t> brings together community groups, organisations and residents from across Kingston to work towards ‘making healthy, nutritious and delicious food accessible and affordable for all.</a:t>
            </a:r>
            <a:endParaRPr lang="en-GB" sz="2800" dirty="0"/>
          </a:p>
        </p:txBody>
      </p:sp>
      <p:pic>
        <p:nvPicPr>
          <p:cNvPr id="3074" name="Picture 2" descr="Good food">
            <a:extLst>
              <a:ext uri="{FF2B5EF4-FFF2-40B4-BE49-F238E27FC236}">
                <a16:creationId xmlns:a16="http://schemas.microsoft.com/office/drawing/2014/main" id="{069BD810-4FDA-38DF-345D-A5323BCB34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820" y="1798026"/>
            <a:ext cx="3831590" cy="3769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432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24AFB5-BFD6-EC14-226C-9E7FBEEC2060}"/>
              </a:ext>
            </a:extLst>
          </p:cNvPr>
          <p:cNvSpPr>
            <a:spLocks noGrp="1"/>
          </p:cNvSpPr>
          <p:nvPr>
            <p:ph type="title"/>
          </p:nvPr>
        </p:nvSpPr>
        <p:spPr>
          <a:xfrm>
            <a:off x="429369" y="301397"/>
            <a:ext cx="6706761" cy="914002"/>
          </a:xfrm>
        </p:spPr>
        <p:txBody>
          <a:bodyPr anchor="b">
            <a:normAutofit/>
          </a:bodyPr>
          <a:lstStyle/>
          <a:p>
            <a:r>
              <a:rPr lang="en-GB" sz="4000" dirty="0"/>
              <a:t>Kingston Community Football </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B926ED9-F85D-13B7-EE3F-74A2D7541AB9}"/>
              </a:ext>
            </a:extLst>
          </p:cNvPr>
          <p:cNvPicPr>
            <a:picLocks noChangeAspect="1"/>
          </p:cNvPicPr>
          <p:nvPr/>
        </p:nvPicPr>
        <p:blipFill>
          <a:blip r:embed="rId2"/>
          <a:stretch>
            <a:fillRect/>
          </a:stretch>
        </p:blipFill>
        <p:spPr>
          <a:xfrm>
            <a:off x="7259614" y="377439"/>
            <a:ext cx="1157996" cy="1178312"/>
          </a:xfrm>
          <a:prstGeom prst="rect">
            <a:avLst/>
          </a:prstGeom>
        </p:spPr>
      </p:pic>
      <p:pic>
        <p:nvPicPr>
          <p:cNvPr id="8" name="Picture 7" descr="A poster for a community football event&#10;&#10;Description automatically generated">
            <a:extLst>
              <a:ext uri="{FF2B5EF4-FFF2-40B4-BE49-F238E27FC236}">
                <a16:creationId xmlns:a16="http://schemas.microsoft.com/office/drawing/2014/main" id="{CEE31C15-6E5F-831F-E3A1-7388C1C16E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1792256"/>
            <a:ext cx="4592320" cy="4973320"/>
          </a:xfrm>
          <a:prstGeom prst="rect">
            <a:avLst/>
          </a:prstGeom>
        </p:spPr>
      </p:pic>
      <p:sp>
        <p:nvSpPr>
          <p:cNvPr id="10" name="TextBox 9">
            <a:extLst>
              <a:ext uri="{FF2B5EF4-FFF2-40B4-BE49-F238E27FC236}">
                <a16:creationId xmlns:a16="http://schemas.microsoft.com/office/drawing/2014/main" id="{6EF792A6-3779-F112-D71E-C316B227031D}"/>
              </a:ext>
            </a:extLst>
          </p:cNvPr>
          <p:cNvSpPr txBox="1"/>
          <p:nvPr/>
        </p:nvSpPr>
        <p:spPr>
          <a:xfrm>
            <a:off x="599440" y="1991360"/>
            <a:ext cx="3129280" cy="2308324"/>
          </a:xfrm>
          <a:prstGeom prst="rect">
            <a:avLst/>
          </a:prstGeom>
          <a:noFill/>
        </p:spPr>
        <p:txBody>
          <a:bodyPr wrap="square" rtlCol="0">
            <a:spAutoFit/>
          </a:bodyPr>
          <a:lstStyle/>
          <a:p>
            <a:pPr marL="285750" indent="-285750">
              <a:buFont typeface="Arial" panose="020B0604020202020204" pitchFamily="34" charset="0"/>
              <a:buChar char="•"/>
            </a:pPr>
            <a:r>
              <a:rPr lang="en-GB" sz="2400" dirty="0"/>
              <a:t>Sundays </a:t>
            </a:r>
          </a:p>
          <a:p>
            <a:pPr marL="285750" indent="-285750">
              <a:buFont typeface="Arial" panose="020B0604020202020204" pitchFamily="34" charset="0"/>
              <a:buChar char="•"/>
            </a:pPr>
            <a:r>
              <a:rPr lang="en-GB" sz="2400" dirty="0"/>
              <a:t>1-2:30pm </a:t>
            </a:r>
          </a:p>
          <a:p>
            <a:pPr marL="285750" indent="-285750">
              <a:buFont typeface="Arial" panose="020B0604020202020204" pitchFamily="34" charset="0"/>
              <a:buChar char="•"/>
            </a:pPr>
            <a:r>
              <a:rPr lang="en-GB" sz="2400" dirty="0"/>
              <a:t>Fairfield Recreation Ground </a:t>
            </a:r>
          </a:p>
          <a:p>
            <a:pPr marL="285750" indent="-285750">
              <a:buFont typeface="Arial" panose="020B0604020202020204" pitchFamily="34" charset="0"/>
              <a:buChar char="•"/>
            </a:pPr>
            <a:r>
              <a:rPr lang="en-GB" sz="2400" dirty="0"/>
              <a:t>Free </a:t>
            </a:r>
          </a:p>
          <a:p>
            <a:pPr marL="285750" indent="-285750">
              <a:buFont typeface="Arial" panose="020B0604020202020204" pitchFamily="34" charset="0"/>
              <a:buChar char="•"/>
            </a:pPr>
            <a:r>
              <a:rPr lang="en-GB" sz="2400" dirty="0"/>
              <a:t>Male 18+ </a:t>
            </a:r>
          </a:p>
        </p:txBody>
      </p:sp>
    </p:spTree>
    <p:extLst>
      <p:ext uri="{BB962C8B-B14F-4D97-AF65-F5344CB8AC3E}">
        <p14:creationId xmlns:p14="http://schemas.microsoft.com/office/powerpoint/2010/main" val="231900027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6B36C1F9F0ED4380110010BD68DD27" ma:contentTypeVersion="17" ma:contentTypeDescription="Create a new document." ma:contentTypeScope="" ma:versionID="79b27da85d7c044a2cf835f276970b93">
  <xsd:schema xmlns:xsd="http://www.w3.org/2001/XMLSchema" xmlns:xs="http://www.w3.org/2001/XMLSchema" xmlns:p="http://schemas.microsoft.com/office/2006/metadata/properties" xmlns:ns2="4520aca0-c040-4e7c-8925-f9894a8c167f" xmlns:ns3="33e64dad-92f2-4c3d-b8e6-7f8c8a2530d4" targetNamespace="http://schemas.microsoft.com/office/2006/metadata/properties" ma:root="true" ma:fieldsID="48f7db64387bfc0ac519599915325323" ns2:_="" ns3:_="">
    <xsd:import namespace="4520aca0-c040-4e7c-8925-f9894a8c167f"/>
    <xsd:import namespace="33e64dad-92f2-4c3d-b8e6-7f8c8a2530d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DateTaken" minOccurs="0"/>
                <xsd:element ref="ns2:MediaServiceLocation"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20aca0-c040-4e7c-8925-f9894a8c16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b6c5f2c2-09aa-4925-8f3e-4531c5e88ac3"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3e64dad-92f2-4c3d-b8e6-7f8c8a2530d4"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edeec0f8-0379-4878-bc47-59d5cde54f89}" ma:internalName="TaxCatchAll" ma:showField="CatchAllData" ma:web="33e64dad-92f2-4c3d-b8e6-7f8c8a2530d4">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3e64dad-92f2-4c3d-b8e6-7f8c8a2530d4" xsi:nil="true"/>
    <lcf76f155ced4ddcb4097134ff3c332f xmlns="4520aca0-c040-4e7c-8925-f9894a8c167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9F89FD-3203-4B59-87CC-176B828F6C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20aca0-c040-4e7c-8925-f9894a8c167f"/>
    <ds:schemaRef ds:uri="33e64dad-92f2-4c3d-b8e6-7f8c8a2530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A37B53A-F621-4DE2-A111-7C07B3DBF64F}">
  <ds:schemaRefs>
    <ds:schemaRef ds:uri="4520aca0-c040-4e7c-8925-f9894a8c167f"/>
    <ds:schemaRef ds:uri="http://www.w3.org/XML/1998/namespace"/>
    <ds:schemaRef ds:uri="http://purl.org/dc/elements/1.1/"/>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http://purl.org/dc/terms/"/>
    <ds:schemaRef ds:uri="http://schemas.microsoft.com/office/2006/metadata/properties"/>
    <ds:schemaRef ds:uri="33e64dad-92f2-4c3d-b8e6-7f8c8a2530d4"/>
  </ds:schemaRefs>
</ds:datastoreItem>
</file>

<file path=customXml/itemProps3.xml><?xml version="1.0" encoding="utf-8"?>
<ds:datastoreItem xmlns:ds="http://schemas.openxmlformats.org/officeDocument/2006/customXml" ds:itemID="{B05CB41B-1699-4DBC-BC8A-7F1A4450F2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13360</TotalTime>
  <Words>705</Words>
  <Application>Microsoft Office PowerPoint</Application>
  <PresentationFormat>On-screen Show (4:3)</PresentationFormat>
  <Paragraphs>83</Paragraphs>
  <Slides>17</Slides>
  <Notes>6</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17</vt:i4>
      </vt:variant>
    </vt:vector>
  </HeadingPairs>
  <TitlesOfParts>
    <vt:vector size="25" baseType="lpstr">
      <vt:lpstr>Arial</vt:lpstr>
      <vt:lpstr>Calibri</vt:lpstr>
      <vt:lpstr>Calibri Light</vt:lpstr>
      <vt:lpstr>Source Sans Pro</vt:lpstr>
      <vt:lpstr>Custom Design</vt:lpstr>
      <vt:lpstr>Office Theme</vt:lpstr>
      <vt:lpstr>1_Office Theme</vt:lpstr>
      <vt:lpstr>Simple Light</vt:lpstr>
      <vt:lpstr>Health &amp; Wellbeing Network  April 2024  Emma Hill Deputy CEO / Health Programmes Manager  </vt:lpstr>
      <vt:lpstr>KVA - Who are we? </vt:lpstr>
      <vt:lpstr>KVA support to community orgs </vt:lpstr>
      <vt:lpstr>KVA Health Programmes </vt:lpstr>
      <vt:lpstr>KVA community health and wellbeing offer </vt:lpstr>
      <vt:lpstr>Buddy Scheme </vt:lpstr>
      <vt:lpstr>Eco-op </vt:lpstr>
      <vt:lpstr>Good Food Group  </vt:lpstr>
      <vt:lpstr>Kingston Community Football </vt:lpstr>
      <vt:lpstr>Come rhyme with us </vt:lpstr>
      <vt:lpstr>PowerPoint Presentation</vt:lpstr>
      <vt:lpstr>PowerPoint Presentation</vt:lpstr>
      <vt:lpstr>PowerPoint Presentation</vt:lpstr>
      <vt:lpstr>PowerPoint Presentation</vt:lpstr>
      <vt:lpstr>PowerPoint Presentation</vt:lpstr>
      <vt:lpstr>PowerPoint Presentation</vt:lpstr>
      <vt:lpstr>Contact Details  Emma.hill@kva.org.uk 020 8255 3335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Healthwatch Open Meeting</dc:title>
  <dc:creator>Emma Hill</dc:creator>
  <cp:lastModifiedBy>Camilla Wheal</cp:lastModifiedBy>
  <cp:revision>4</cp:revision>
  <dcterms:created xsi:type="dcterms:W3CDTF">2024-01-19T14:46:37Z</dcterms:created>
  <dcterms:modified xsi:type="dcterms:W3CDTF">2024-04-17T05:51:59Z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0x010100406B36C1F9F0ED4380110010BD68DD27</vt:lpwstr>
  </property>
  <property fmtid="{D5CDD505-2E9C-101B-9397-08002B2CF9AE}" pid="3" name="MediaServiceImageTags">
    <vt:lpwstr/>
  </property>
</Properties>
</file>