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4"/>
    <p:sldMasterId id="2147483677" r:id="rId5"/>
  </p:sldMasterIdLst>
  <p:notesMasterIdLst>
    <p:notesMasterId r:id="rId25"/>
  </p:notesMasterIdLst>
  <p:sldIdLst>
    <p:sldId id="256" r:id="rId6"/>
    <p:sldId id="257" r:id="rId7"/>
    <p:sldId id="258" r:id="rId8"/>
    <p:sldId id="259" r:id="rId9"/>
    <p:sldId id="270" r:id="rId10"/>
    <p:sldId id="275" r:id="rId11"/>
    <p:sldId id="274" r:id="rId12"/>
    <p:sldId id="271" r:id="rId13"/>
    <p:sldId id="272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Helvetica Neue" panose="020B0604020202020204" charset="0"/>
      <p:regular r:id="rId30"/>
      <p:bold r:id="rId31"/>
      <p:italic r:id="rId32"/>
      <p:boldItalic r:id="rId33"/>
    </p:embeddedFont>
    <p:embeddedFont>
      <p:font typeface="Segoe UI" panose="020B0502040204020203" pitchFamily="3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1.fntdata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font" Target="fonts/font9.fntdata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4.fntdata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9db723df50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29db723df50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9db723df50_0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29db723df50_0_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9db723df50_0_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9db723df50_0_3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9db723df50_0_4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29db723df50_0_4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9db723df50_0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29db723df50_0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9db723df50_0_4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29db723df50_0_4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9db723df50_0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9db723df50_0_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9db723df50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29db723df50_0_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9db723df50_0_3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9db723df50_0_3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9db723df50_0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9db723df50_0_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9db723df50_0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9db723df50_0_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9db723df50_0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29db723df50_0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9db723df50_0_3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9db723df50_0_3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_2_1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1800"/>
              </a:spcBef>
              <a:spcAft>
                <a:spcPts val="0"/>
              </a:spcAft>
              <a:buClr>
                <a:srgbClr val="29235C"/>
              </a:buClr>
              <a:buSzPts val="5200"/>
              <a:buNone/>
              <a:defRPr sz="5200">
                <a:solidFill>
                  <a:srgbClr val="29235C"/>
                </a:solidFill>
              </a:defRPr>
            </a:lvl1pPr>
            <a:lvl2pPr lvl="1" rtl="0">
              <a:spcBef>
                <a:spcPts val="180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EE2"/>
              </a:buClr>
              <a:buSzPts val="3600"/>
              <a:buNone/>
              <a:defRPr>
                <a:solidFill>
                  <a:srgbClr val="009EE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EE2"/>
              </a:buClr>
              <a:buSzPts val="2800"/>
              <a:buNone/>
              <a:defRPr sz="2800">
                <a:solidFill>
                  <a:srgbClr val="009EE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EE2"/>
              </a:buClr>
              <a:buSzPts val="2800"/>
              <a:buNone/>
              <a:defRPr sz="2800">
                <a:solidFill>
                  <a:srgbClr val="009EE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EE2"/>
              </a:buClr>
              <a:buSzPts val="2800"/>
              <a:buNone/>
              <a:defRPr sz="2800">
                <a:solidFill>
                  <a:srgbClr val="009EE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EE2"/>
              </a:buClr>
              <a:buSzPts val="2800"/>
              <a:buNone/>
              <a:defRPr sz="2800">
                <a:solidFill>
                  <a:srgbClr val="009EE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EE2"/>
              </a:buClr>
              <a:buSzPts val="2800"/>
              <a:buNone/>
              <a:defRPr sz="2800">
                <a:solidFill>
                  <a:srgbClr val="009EE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EE2"/>
              </a:buClr>
              <a:buSzPts val="2800"/>
              <a:buNone/>
              <a:defRPr sz="2800">
                <a:solidFill>
                  <a:srgbClr val="009EE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EE2"/>
              </a:buClr>
              <a:buSzPts val="2800"/>
              <a:buNone/>
              <a:defRPr sz="2800">
                <a:solidFill>
                  <a:srgbClr val="009EE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EE2"/>
              </a:buClr>
              <a:buSzPts val="2800"/>
              <a:buNone/>
              <a:defRPr sz="2800">
                <a:solidFill>
                  <a:srgbClr val="009EE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7855816" y="4509492"/>
            <a:ext cx="793500" cy="56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8" name="Google Shape;58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42104" y="3031207"/>
            <a:ext cx="2006567" cy="2115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4" descr="Artboard 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9835" y="3588907"/>
            <a:ext cx="2032694" cy="16967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0" name="Google Shape;60;p14"/>
          <p:cNvCxnSpPr/>
          <p:nvPr/>
        </p:nvCxnSpPr>
        <p:spPr>
          <a:xfrm rot="10800000" flipH="1">
            <a:off x="-49185" y="5139000"/>
            <a:ext cx="9289800" cy="4500"/>
          </a:xfrm>
          <a:prstGeom prst="straightConnector1">
            <a:avLst/>
          </a:prstGeom>
          <a:noFill/>
          <a:ln w="114300" cap="flat" cmpd="sng">
            <a:solidFill>
              <a:srgbClr val="162655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_2">
    <p:bg>
      <p:bgPr>
        <a:solidFill>
          <a:srgbClr val="162655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811800" y="776100"/>
            <a:ext cx="8020500" cy="35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arabicPeriod"/>
              <a:defRPr sz="3600">
                <a:solidFill>
                  <a:schemeClr val="lt2"/>
                </a:solidFill>
              </a:defRPr>
            </a:lvl1pPr>
            <a:lvl2pPr lvl="1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alphaLcPeriod"/>
              <a:defRPr sz="3600">
                <a:solidFill>
                  <a:schemeClr val="lt2"/>
                </a:solidFill>
              </a:defRPr>
            </a:lvl2pPr>
            <a:lvl3pPr lvl="2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romanLcPeriod"/>
              <a:defRPr sz="3600">
                <a:solidFill>
                  <a:schemeClr val="lt2"/>
                </a:solidFill>
              </a:defRPr>
            </a:lvl3pPr>
            <a:lvl4pPr lvl="3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arabicPeriod"/>
              <a:defRPr sz="3600">
                <a:solidFill>
                  <a:schemeClr val="lt2"/>
                </a:solidFill>
              </a:defRPr>
            </a:lvl4pPr>
            <a:lvl5pPr lvl="4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alphaLcPeriod"/>
              <a:defRPr sz="3600">
                <a:solidFill>
                  <a:schemeClr val="lt2"/>
                </a:solidFill>
              </a:defRPr>
            </a:lvl5pPr>
            <a:lvl6pPr lvl="5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romanLcPeriod"/>
              <a:defRPr sz="3600">
                <a:solidFill>
                  <a:schemeClr val="lt2"/>
                </a:solidFill>
              </a:defRPr>
            </a:lvl6pPr>
            <a:lvl7pPr lvl="6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arabicPeriod"/>
              <a:defRPr sz="3600">
                <a:solidFill>
                  <a:schemeClr val="lt2"/>
                </a:solidFill>
              </a:defRPr>
            </a:lvl7pPr>
            <a:lvl8pPr lvl="7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alphaLcPeriod"/>
              <a:defRPr sz="3600">
                <a:solidFill>
                  <a:schemeClr val="lt2"/>
                </a:solidFill>
              </a:defRPr>
            </a:lvl8pPr>
            <a:lvl9pPr lvl="8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romanLcPeriod"/>
              <a:defRPr sz="3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sldNum" idx="12"/>
          </p:nvPr>
        </p:nvSpPr>
        <p:spPr>
          <a:xfrm>
            <a:off x="8283608" y="472056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- orange">
  <p:cSld name="SECTION_HEADER_1">
    <p:bg>
      <p:bgPr>
        <a:solidFill>
          <a:srgbClr val="F39200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>
            <a:spLocks noGrp="1"/>
          </p:cNvSpPr>
          <p:nvPr>
            <p:ph type="title"/>
          </p:nvPr>
        </p:nvSpPr>
        <p:spPr>
          <a:xfrm>
            <a:off x="811800" y="776100"/>
            <a:ext cx="8020500" cy="35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arabicPeriod"/>
              <a:defRPr sz="3600">
                <a:solidFill>
                  <a:schemeClr val="lt2"/>
                </a:solidFill>
              </a:defRPr>
            </a:lvl1pPr>
            <a:lvl2pPr lvl="1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alphaLcPeriod"/>
              <a:defRPr sz="3600">
                <a:solidFill>
                  <a:schemeClr val="lt2"/>
                </a:solidFill>
              </a:defRPr>
            </a:lvl2pPr>
            <a:lvl3pPr lvl="2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romanLcPeriod"/>
              <a:defRPr sz="3600">
                <a:solidFill>
                  <a:schemeClr val="lt2"/>
                </a:solidFill>
              </a:defRPr>
            </a:lvl3pPr>
            <a:lvl4pPr lvl="3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arabicPeriod"/>
              <a:defRPr sz="3600">
                <a:solidFill>
                  <a:schemeClr val="lt2"/>
                </a:solidFill>
              </a:defRPr>
            </a:lvl4pPr>
            <a:lvl5pPr lvl="4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alphaLcPeriod"/>
              <a:defRPr sz="3600">
                <a:solidFill>
                  <a:schemeClr val="lt2"/>
                </a:solidFill>
              </a:defRPr>
            </a:lvl5pPr>
            <a:lvl6pPr lvl="5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romanLcPeriod"/>
              <a:defRPr sz="3600">
                <a:solidFill>
                  <a:schemeClr val="lt2"/>
                </a:solidFill>
              </a:defRPr>
            </a:lvl6pPr>
            <a:lvl7pPr lvl="6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arabicPeriod"/>
              <a:defRPr sz="3600">
                <a:solidFill>
                  <a:schemeClr val="lt2"/>
                </a:solidFill>
              </a:defRPr>
            </a:lvl7pPr>
            <a:lvl8pPr lvl="7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alphaLcPeriod"/>
              <a:defRPr sz="3600">
                <a:solidFill>
                  <a:schemeClr val="lt2"/>
                </a:solidFill>
              </a:defRPr>
            </a:lvl8pPr>
            <a:lvl9pPr lvl="8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romanLcPeriod"/>
              <a:defRPr sz="3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sldNum" idx="12"/>
          </p:nvPr>
        </p:nvSpPr>
        <p:spPr>
          <a:xfrm>
            <a:off x="8283608" y="472056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- blue">
  <p:cSld name="SECTION_HEADER_1_1">
    <p:bg>
      <p:bgPr>
        <a:solidFill>
          <a:srgbClr val="162655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 txBox="1">
            <a:spLocks noGrp="1"/>
          </p:cNvSpPr>
          <p:nvPr>
            <p:ph type="title"/>
          </p:nvPr>
        </p:nvSpPr>
        <p:spPr>
          <a:xfrm>
            <a:off x="811800" y="776100"/>
            <a:ext cx="8020500" cy="35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arabicPeriod"/>
              <a:defRPr sz="3600">
                <a:solidFill>
                  <a:schemeClr val="lt2"/>
                </a:solidFill>
              </a:defRPr>
            </a:lvl1pPr>
            <a:lvl2pPr lvl="1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alphaLcPeriod"/>
              <a:defRPr sz="3600">
                <a:solidFill>
                  <a:schemeClr val="lt2"/>
                </a:solidFill>
              </a:defRPr>
            </a:lvl2pPr>
            <a:lvl3pPr lvl="2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romanLcPeriod"/>
              <a:defRPr sz="3600">
                <a:solidFill>
                  <a:schemeClr val="lt2"/>
                </a:solidFill>
              </a:defRPr>
            </a:lvl3pPr>
            <a:lvl4pPr lvl="3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arabicPeriod"/>
              <a:defRPr sz="3600">
                <a:solidFill>
                  <a:schemeClr val="lt2"/>
                </a:solidFill>
              </a:defRPr>
            </a:lvl4pPr>
            <a:lvl5pPr lvl="4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alphaLcPeriod"/>
              <a:defRPr sz="3600">
                <a:solidFill>
                  <a:schemeClr val="lt2"/>
                </a:solidFill>
              </a:defRPr>
            </a:lvl5pPr>
            <a:lvl6pPr lvl="5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romanLcPeriod"/>
              <a:defRPr sz="3600">
                <a:solidFill>
                  <a:schemeClr val="lt2"/>
                </a:solidFill>
              </a:defRPr>
            </a:lvl6pPr>
            <a:lvl7pPr lvl="6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arabicPeriod"/>
              <a:defRPr sz="3600">
                <a:solidFill>
                  <a:schemeClr val="lt2"/>
                </a:solidFill>
              </a:defRPr>
            </a:lvl7pPr>
            <a:lvl8pPr lvl="7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alphaLcPeriod"/>
              <a:defRPr sz="3600">
                <a:solidFill>
                  <a:schemeClr val="lt2"/>
                </a:solidFill>
              </a:defRPr>
            </a:lvl8pPr>
            <a:lvl9pPr lvl="8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romanLcPeriod"/>
              <a:defRPr sz="3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283608" y="472056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- pink">
  <p:cSld name="SECTION_HEADER_1_1_1">
    <p:bg>
      <p:bgPr>
        <a:solidFill>
          <a:srgbClr val="E6007E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811800" y="776100"/>
            <a:ext cx="8020500" cy="35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arabicPeriod"/>
              <a:defRPr sz="3600">
                <a:solidFill>
                  <a:schemeClr val="lt2"/>
                </a:solidFill>
              </a:defRPr>
            </a:lvl1pPr>
            <a:lvl2pPr lvl="1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alphaLcPeriod"/>
              <a:defRPr sz="3600">
                <a:solidFill>
                  <a:schemeClr val="lt2"/>
                </a:solidFill>
              </a:defRPr>
            </a:lvl2pPr>
            <a:lvl3pPr lvl="2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romanLcPeriod"/>
              <a:defRPr sz="3600">
                <a:solidFill>
                  <a:schemeClr val="lt2"/>
                </a:solidFill>
              </a:defRPr>
            </a:lvl3pPr>
            <a:lvl4pPr lvl="3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arabicPeriod"/>
              <a:defRPr sz="3600">
                <a:solidFill>
                  <a:schemeClr val="lt2"/>
                </a:solidFill>
              </a:defRPr>
            </a:lvl4pPr>
            <a:lvl5pPr lvl="4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alphaLcPeriod"/>
              <a:defRPr sz="3600">
                <a:solidFill>
                  <a:schemeClr val="lt2"/>
                </a:solidFill>
              </a:defRPr>
            </a:lvl5pPr>
            <a:lvl6pPr lvl="5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romanLcPeriod"/>
              <a:defRPr sz="3600">
                <a:solidFill>
                  <a:schemeClr val="lt2"/>
                </a:solidFill>
              </a:defRPr>
            </a:lvl6pPr>
            <a:lvl7pPr lvl="6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arabicPeriod"/>
              <a:defRPr sz="3600">
                <a:solidFill>
                  <a:schemeClr val="lt2"/>
                </a:solidFill>
              </a:defRPr>
            </a:lvl7pPr>
            <a:lvl8pPr lvl="7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alphaLcPeriod"/>
              <a:defRPr sz="3600">
                <a:solidFill>
                  <a:schemeClr val="lt2"/>
                </a:solidFill>
              </a:defRPr>
            </a:lvl8pPr>
            <a:lvl9pPr lvl="8" rtl="0"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ts val="3600"/>
              <a:buAutoNum type="romanLcPeriod"/>
              <a:defRPr sz="3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283608" y="472056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_AND_BODY_3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/>
          <p:nvPr/>
        </p:nvSpPr>
        <p:spPr>
          <a:xfrm>
            <a:off x="0" y="4674600"/>
            <a:ext cx="9144000" cy="468900"/>
          </a:xfrm>
          <a:prstGeom prst="rect">
            <a:avLst/>
          </a:prstGeom>
          <a:solidFill>
            <a:srgbClr val="162655"/>
          </a:solidFill>
          <a:ln w="9525" cap="flat" cmpd="sng">
            <a:solidFill>
              <a:srgbClr val="1626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306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180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180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body" idx="1"/>
          </p:nvPr>
        </p:nvSpPr>
        <p:spPr>
          <a:xfrm>
            <a:off x="311700" y="3514875"/>
            <a:ext cx="8520600" cy="105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 rtl="0">
              <a:spcBef>
                <a:spcPts val="160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rtl="0">
              <a:spcBef>
                <a:spcPts val="160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sldNum" idx="12"/>
          </p:nvPr>
        </p:nvSpPr>
        <p:spPr>
          <a:xfrm>
            <a:off x="8283608" y="472056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2"/>
                </a:solidFill>
              </a:defRPr>
            </a:lvl1pPr>
            <a:lvl2pPr lvl="1" rtl="0">
              <a:buNone/>
              <a:defRPr>
                <a:solidFill>
                  <a:schemeClr val="lt2"/>
                </a:solidFill>
              </a:defRPr>
            </a:lvl2pPr>
            <a:lvl3pPr lvl="2" rtl="0">
              <a:buNone/>
              <a:defRPr>
                <a:solidFill>
                  <a:schemeClr val="lt2"/>
                </a:solidFill>
              </a:defRPr>
            </a:lvl3pPr>
            <a:lvl4pPr lvl="3" rtl="0">
              <a:buNone/>
              <a:defRPr>
                <a:solidFill>
                  <a:schemeClr val="lt2"/>
                </a:solidFill>
              </a:defRPr>
            </a:lvl4pPr>
            <a:lvl5pPr lvl="4" rtl="0">
              <a:buNone/>
              <a:defRPr>
                <a:solidFill>
                  <a:schemeClr val="lt2"/>
                </a:solidFill>
              </a:defRPr>
            </a:lvl5pPr>
            <a:lvl6pPr lvl="5" rtl="0">
              <a:buNone/>
              <a:defRPr>
                <a:solidFill>
                  <a:schemeClr val="lt2"/>
                </a:solidFill>
              </a:defRPr>
            </a:lvl6pPr>
            <a:lvl7pPr lvl="6" rtl="0">
              <a:buNone/>
              <a:defRPr>
                <a:solidFill>
                  <a:schemeClr val="lt2"/>
                </a:solidFill>
              </a:defRPr>
            </a:lvl7pPr>
            <a:lvl8pPr lvl="7" rtl="0">
              <a:buNone/>
              <a:defRPr>
                <a:solidFill>
                  <a:schemeClr val="lt2"/>
                </a:solidFill>
              </a:defRPr>
            </a:lvl8pPr>
            <a:lvl9pPr lvl="8" rtl="0">
              <a:buNone/>
              <a:defRPr>
                <a:solidFill>
                  <a:schemeClr val="l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subTitle" idx="2"/>
          </p:nvPr>
        </p:nvSpPr>
        <p:spPr>
          <a:xfrm>
            <a:off x="265500" y="4779750"/>
            <a:ext cx="6834900" cy="25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only">
  <p:cSld name="TITLE_AND_BODY_2_2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0"/>
          <p:cNvSpPr/>
          <p:nvPr/>
        </p:nvSpPr>
        <p:spPr>
          <a:xfrm>
            <a:off x="0" y="4428325"/>
            <a:ext cx="9144000" cy="715200"/>
          </a:xfrm>
          <a:prstGeom prst="rect">
            <a:avLst/>
          </a:prstGeom>
          <a:solidFill>
            <a:srgbClr val="16265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1" name="Google Shape;81;p20" descr="Artboard 1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49400" y="4376400"/>
            <a:ext cx="981224" cy="819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500" y="4615838"/>
            <a:ext cx="1257498" cy="34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TITLE_AND_BODY_1_2"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/>
          <p:nvPr/>
        </p:nvSpPr>
        <p:spPr>
          <a:xfrm>
            <a:off x="0" y="4674600"/>
            <a:ext cx="9144000" cy="468900"/>
          </a:xfrm>
          <a:prstGeom prst="rect">
            <a:avLst/>
          </a:prstGeom>
          <a:solidFill>
            <a:srgbClr val="162655"/>
          </a:solidFill>
          <a:ln w="9525" cap="flat" cmpd="sng">
            <a:solidFill>
              <a:srgbClr val="1626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283608" y="472056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2"/>
                </a:solidFill>
              </a:defRPr>
            </a:lvl1pPr>
            <a:lvl2pPr lvl="1" rtl="0">
              <a:buNone/>
              <a:defRPr>
                <a:solidFill>
                  <a:schemeClr val="lt2"/>
                </a:solidFill>
              </a:defRPr>
            </a:lvl2pPr>
            <a:lvl3pPr lvl="2" rtl="0">
              <a:buNone/>
              <a:defRPr>
                <a:solidFill>
                  <a:schemeClr val="lt2"/>
                </a:solidFill>
              </a:defRPr>
            </a:lvl3pPr>
            <a:lvl4pPr lvl="3" rtl="0">
              <a:buNone/>
              <a:defRPr>
                <a:solidFill>
                  <a:schemeClr val="lt2"/>
                </a:solidFill>
              </a:defRPr>
            </a:lvl4pPr>
            <a:lvl5pPr lvl="4" rtl="0">
              <a:buNone/>
              <a:defRPr>
                <a:solidFill>
                  <a:schemeClr val="lt2"/>
                </a:solidFill>
              </a:defRPr>
            </a:lvl5pPr>
            <a:lvl6pPr lvl="5" rtl="0">
              <a:buNone/>
              <a:defRPr>
                <a:solidFill>
                  <a:schemeClr val="lt2"/>
                </a:solidFill>
              </a:defRPr>
            </a:lvl6pPr>
            <a:lvl7pPr lvl="6" rtl="0">
              <a:buNone/>
              <a:defRPr>
                <a:solidFill>
                  <a:schemeClr val="lt2"/>
                </a:solidFill>
              </a:defRPr>
            </a:lvl7pPr>
            <a:lvl8pPr lvl="7" rtl="0">
              <a:buNone/>
              <a:defRPr>
                <a:solidFill>
                  <a:schemeClr val="lt2"/>
                </a:solidFill>
              </a:defRPr>
            </a:lvl8pPr>
            <a:lvl9pPr lvl="8" rtl="0">
              <a:buNone/>
              <a:defRPr>
                <a:solidFill>
                  <a:schemeClr val="l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6" name="Google Shape;86;p21"/>
          <p:cNvSpPr txBox="1">
            <a:spLocks noGrp="1"/>
          </p:cNvSpPr>
          <p:nvPr>
            <p:ph type="title"/>
          </p:nvPr>
        </p:nvSpPr>
        <p:spPr>
          <a:xfrm>
            <a:off x="266400" y="4780800"/>
            <a:ext cx="6836400" cy="2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1pPr>
            <a:lvl2pPr lvl="1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2pPr>
            <a:lvl3pPr lvl="2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3pPr>
            <a:lvl4pPr lvl="3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4pPr>
            <a:lvl5pPr lvl="4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5pPr>
            <a:lvl6pPr lvl="5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6pPr>
            <a:lvl7pPr lvl="6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7pPr>
            <a:lvl8pPr lvl="7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8pPr>
            <a:lvl9pPr lvl="8" rtl="0">
              <a:spcBef>
                <a:spcPts val="1800"/>
              </a:spcBef>
              <a:spcAft>
                <a:spcPts val="1800"/>
              </a:spcAft>
              <a:buNone/>
              <a:defRPr sz="1800" b="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 blank slide">
  <p:cSld name="TITLE_AND_BODY_1_1_1_1">
    <p:bg>
      <p:bgPr>
        <a:solidFill>
          <a:srgbClr val="162655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2"/>
          <p:cNvSpPr/>
          <p:nvPr/>
        </p:nvSpPr>
        <p:spPr>
          <a:xfrm>
            <a:off x="0" y="4674600"/>
            <a:ext cx="9144000" cy="468900"/>
          </a:xfrm>
          <a:prstGeom prst="rect">
            <a:avLst/>
          </a:prstGeom>
          <a:solidFill>
            <a:srgbClr val="162655"/>
          </a:solidFill>
          <a:ln w="9525" cap="flat" cmpd="sng">
            <a:solidFill>
              <a:srgbClr val="1626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sldNum" idx="12"/>
          </p:nvPr>
        </p:nvSpPr>
        <p:spPr>
          <a:xfrm>
            <a:off x="8283608" y="472056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2"/>
                </a:solidFill>
              </a:defRPr>
            </a:lvl1pPr>
            <a:lvl2pPr lvl="1" rtl="0">
              <a:buNone/>
              <a:defRPr>
                <a:solidFill>
                  <a:schemeClr val="lt2"/>
                </a:solidFill>
              </a:defRPr>
            </a:lvl2pPr>
            <a:lvl3pPr lvl="2" rtl="0">
              <a:buNone/>
              <a:defRPr>
                <a:solidFill>
                  <a:schemeClr val="lt2"/>
                </a:solidFill>
              </a:defRPr>
            </a:lvl3pPr>
            <a:lvl4pPr lvl="3" rtl="0">
              <a:buNone/>
              <a:defRPr>
                <a:solidFill>
                  <a:schemeClr val="lt2"/>
                </a:solidFill>
              </a:defRPr>
            </a:lvl4pPr>
            <a:lvl5pPr lvl="4" rtl="0">
              <a:buNone/>
              <a:defRPr>
                <a:solidFill>
                  <a:schemeClr val="lt2"/>
                </a:solidFill>
              </a:defRPr>
            </a:lvl5pPr>
            <a:lvl6pPr lvl="5" rtl="0">
              <a:buNone/>
              <a:defRPr>
                <a:solidFill>
                  <a:schemeClr val="lt2"/>
                </a:solidFill>
              </a:defRPr>
            </a:lvl6pPr>
            <a:lvl7pPr lvl="6" rtl="0">
              <a:buNone/>
              <a:defRPr>
                <a:solidFill>
                  <a:schemeClr val="lt2"/>
                </a:solidFill>
              </a:defRPr>
            </a:lvl7pPr>
            <a:lvl8pPr lvl="7" rtl="0">
              <a:buNone/>
              <a:defRPr>
                <a:solidFill>
                  <a:schemeClr val="lt2"/>
                </a:solidFill>
              </a:defRPr>
            </a:lvl8pPr>
            <a:lvl9pPr lvl="8" rtl="0">
              <a:buNone/>
              <a:defRPr>
                <a:solidFill>
                  <a:schemeClr val="l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title"/>
          </p:nvPr>
        </p:nvSpPr>
        <p:spPr>
          <a:xfrm>
            <a:off x="266400" y="4780800"/>
            <a:ext cx="6836400" cy="2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1pPr>
            <a:lvl2pPr lvl="1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2pPr>
            <a:lvl3pPr lvl="2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3pPr>
            <a:lvl4pPr lvl="3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4pPr>
            <a:lvl5pPr lvl="4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5pPr>
            <a:lvl6pPr lvl="5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6pPr>
            <a:lvl7pPr lvl="6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7pPr>
            <a:lvl8pPr lvl="7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8pPr>
            <a:lvl9pPr lvl="8" rtl="0">
              <a:spcBef>
                <a:spcPts val="1800"/>
              </a:spcBef>
              <a:spcAft>
                <a:spcPts val="1800"/>
              </a:spcAft>
              <a:buNone/>
              <a:defRPr sz="1800" b="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wer quote">
  <p:cSld name="TITLE_ONLY_1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41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180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>
              <a:spcBef>
                <a:spcPts val="180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93" name="Google Shape;93;p23"/>
          <p:cNvSpPr txBox="1">
            <a:spLocks noGrp="1"/>
          </p:cNvSpPr>
          <p:nvPr>
            <p:ph type="sldNum" idx="12"/>
          </p:nvPr>
        </p:nvSpPr>
        <p:spPr>
          <a:xfrm>
            <a:off x="8283608" y="472056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94" name="Google Shape;94;p23"/>
          <p:cNvCxnSpPr/>
          <p:nvPr/>
        </p:nvCxnSpPr>
        <p:spPr>
          <a:xfrm rot="10800000" flipH="1">
            <a:off x="-49185" y="5139000"/>
            <a:ext cx="9289800" cy="4500"/>
          </a:xfrm>
          <a:prstGeom prst="straightConnector1">
            <a:avLst/>
          </a:prstGeom>
          <a:noFill/>
          <a:ln w="114300" cap="flat" cmpd="sng">
            <a:solidFill>
              <a:srgbClr val="162655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MAIN_POINT_1_1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8341500" cy="3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180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180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7" name="Google Shape;97;p24"/>
          <p:cNvSpPr txBox="1">
            <a:spLocks noGrp="1"/>
          </p:cNvSpPr>
          <p:nvPr>
            <p:ph type="sldNum" idx="12"/>
          </p:nvPr>
        </p:nvSpPr>
        <p:spPr>
          <a:xfrm>
            <a:off x="8283608" y="472056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8" name="Google Shape;98;p24"/>
          <p:cNvSpPr txBox="1">
            <a:spLocks noGrp="1"/>
          </p:cNvSpPr>
          <p:nvPr>
            <p:ph type="subTitle" idx="1"/>
          </p:nvPr>
        </p:nvSpPr>
        <p:spPr>
          <a:xfrm>
            <a:off x="2829575" y="3942975"/>
            <a:ext cx="6079200" cy="77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800">
                <a:solidFill>
                  <a:srgbClr val="000000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cxnSp>
        <p:nvCxnSpPr>
          <p:cNvPr id="99" name="Google Shape;99;p24"/>
          <p:cNvCxnSpPr/>
          <p:nvPr/>
        </p:nvCxnSpPr>
        <p:spPr>
          <a:xfrm rot="10800000" flipH="1">
            <a:off x="-49185" y="5139000"/>
            <a:ext cx="9289800" cy="4500"/>
          </a:xfrm>
          <a:prstGeom prst="straightConnector1">
            <a:avLst/>
          </a:prstGeom>
          <a:noFill/>
          <a:ln w="114300" cap="flat" cmpd="sng">
            <a:solidFill>
              <a:srgbClr val="162655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with text over">
  <p:cSld name="CUSTOM_1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25" descr="dummy-image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5"/>
          <p:cNvSpPr txBox="1">
            <a:spLocks noGrp="1"/>
          </p:cNvSpPr>
          <p:nvPr>
            <p:ph type="title"/>
          </p:nvPr>
        </p:nvSpPr>
        <p:spPr>
          <a:xfrm>
            <a:off x="249275" y="1488775"/>
            <a:ext cx="8520600" cy="135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180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  <a:highlight>
                  <a:schemeClr val="dk2"/>
                </a:highlight>
              </a:defRPr>
            </a:lvl1pPr>
            <a:lvl2pPr lvl="1" rtl="0">
              <a:spcBef>
                <a:spcPts val="18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8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8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8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8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8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8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800"/>
              </a:spcBef>
              <a:spcAft>
                <a:spcPts val="18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nd text">
  <p:cSld name="SECTION_TITLE_AND_DESCRIPTION_4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6" descr="dummy-image.png"/>
          <p:cNvPicPr preferRelativeResize="0"/>
          <p:nvPr/>
        </p:nvPicPr>
        <p:blipFill rotWithShape="1">
          <a:blip r:embed="rId2">
            <a:alphaModFix/>
          </a:blip>
          <a:srcRect l="26633" r="26633"/>
          <a:stretch/>
        </p:blipFill>
        <p:spPr>
          <a:xfrm>
            <a:off x="4846350" y="-29325"/>
            <a:ext cx="4297651" cy="517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6"/>
          <p:cNvSpPr/>
          <p:nvPr/>
        </p:nvSpPr>
        <p:spPr>
          <a:xfrm>
            <a:off x="0" y="4674600"/>
            <a:ext cx="9144000" cy="468900"/>
          </a:xfrm>
          <a:prstGeom prst="rect">
            <a:avLst/>
          </a:prstGeom>
          <a:solidFill>
            <a:srgbClr val="162655"/>
          </a:solidFill>
          <a:ln w="9525" cap="flat" cmpd="sng">
            <a:solidFill>
              <a:srgbClr val="1626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6"/>
          <p:cNvSpPr txBox="1">
            <a:spLocks noGrp="1"/>
          </p:cNvSpPr>
          <p:nvPr>
            <p:ph type="title"/>
          </p:nvPr>
        </p:nvSpPr>
        <p:spPr>
          <a:xfrm>
            <a:off x="265500" y="673175"/>
            <a:ext cx="4045200" cy="357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180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180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7" name="Google Shape;107;p26"/>
          <p:cNvSpPr txBox="1">
            <a:spLocks noGrp="1"/>
          </p:cNvSpPr>
          <p:nvPr>
            <p:ph type="sldNum" idx="12"/>
          </p:nvPr>
        </p:nvSpPr>
        <p:spPr>
          <a:xfrm>
            <a:off x="8283608" y="472056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2"/>
                </a:solidFill>
              </a:defRPr>
            </a:lvl1pPr>
            <a:lvl2pPr lvl="1" rtl="0">
              <a:buNone/>
              <a:defRPr>
                <a:solidFill>
                  <a:schemeClr val="lt2"/>
                </a:solidFill>
              </a:defRPr>
            </a:lvl2pPr>
            <a:lvl3pPr lvl="2" rtl="0">
              <a:buNone/>
              <a:defRPr>
                <a:solidFill>
                  <a:schemeClr val="lt2"/>
                </a:solidFill>
              </a:defRPr>
            </a:lvl3pPr>
            <a:lvl4pPr lvl="3" rtl="0">
              <a:buNone/>
              <a:defRPr>
                <a:solidFill>
                  <a:schemeClr val="lt2"/>
                </a:solidFill>
              </a:defRPr>
            </a:lvl4pPr>
            <a:lvl5pPr lvl="4" rtl="0">
              <a:buNone/>
              <a:defRPr>
                <a:solidFill>
                  <a:schemeClr val="lt2"/>
                </a:solidFill>
              </a:defRPr>
            </a:lvl5pPr>
            <a:lvl6pPr lvl="5" rtl="0">
              <a:buNone/>
              <a:defRPr>
                <a:solidFill>
                  <a:schemeClr val="lt2"/>
                </a:solidFill>
              </a:defRPr>
            </a:lvl6pPr>
            <a:lvl7pPr lvl="6" rtl="0">
              <a:buNone/>
              <a:defRPr>
                <a:solidFill>
                  <a:schemeClr val="lt2"/>
                </a:solidFill>
              </a:defRPr>
            </a:lvl7pPr>
            <a:lvl8pPr lvl="7" rtl="0">
              <a:buNone/>
              <a:defRPr>
                <a:solidFill>
                  <a:schemeClr val="lt2"/>
                </a:solidFill>
              </a:defRPr>
            </a:lvl8pPr>
            <a:lvl9pPr lvl="8" rtl="0">
              <a:buNone/>
              <a:defRPr>
                <a:solidFill>
                  <a:schemeClr val="l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8" name="Google Shape;108;p26"/>
          <p:cNvSpPr txBox="1">
            <a:spLocks noGrp="1"/>
          </p:cNvSpPr>
          <p:nvPr>
            <p:ph type="subTitle" idx="1"/>
          </p:nvPr>
        </p:nvSpPr>
        <p:spPr>
          <a:xfrm>
            <a:off x="265500" y="4779750"/>
            <a:ext cx="6834900" cy="25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b page">
  <p:cSld name="SECTION_TITLE_AND_DESCRIPTION_2_1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27" descr="dummy-image.png"/>
          <p:cNvPicPr preferRelativeResize="0"/>
          <p:nvPr/>
        </p:nvPicPr>
        <p:blipFill rotWithShape="1">
          <a:blip r:embed="rId2">
            <a:alphaModFix/>
          </a:blip>
          <a:srcRect l="278" r="288"/>
          <a:stretch/>
        </p:blipFill>
        <p:spPr>
          <a:xfrm>
            <a:off x="0" y="-14650"/>
            <a:ext cx="9144005" cy="51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7"/>
          <p:cNvSpPr/>
          <p:nvPr/>
        </p:nvSpPr>
        <p:spPr>
          <a:xfrm>
            <a:off x="0" y="4674600"/>
            <a:ext cx="9144000" cy="468900"/>
          </a:xfrm>
          <a:prstGeom prst="rect">
            <a:avLst/>
          </a:prstGeom>
          <a:solidFill>
            <a:srgbClr val="162655"/>
          </a:solidFill>
          <a:ln w="9525" cap="flat" cmpd="sng">
            <a:solidFill>
              <a:srgbClr val="1626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7"/>
          <p:cNvSpPr txBox="1">
            <a:spLocks noGrp="1"/>
          </p:cNvSpPr>
          <p:nvPr>
            <p:ph type="sldNum" idx="12"/>
          </p:nvPr>
        </p:nvSpPr>
        <p:spPr>
          <a:xfrm>
            <a:off x="8283608" y="472056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2"/>
                </a:solidFill>
              </a:defRPr>
            </a:lvl1pPr>
            <a:lvl2pPr lvl="1" rtl="0">
              <a:buNone/>
              <a:defRPr>
                <a:solidFill>
                  <a:schemeClr val="lt2"/>
                </a:solidFill>
              </a:defRPr>
            </a:lvl2pPr>
            <a:lvl3pPr lvl="2" rtl="0">
              <a:buNone/>
              <a:defRPr>
                <a:solidFill>
                  <a:schemeClr val="lt2"/>
                </a:solidFill>
              </a:defRPr>
            </a:lvl3pPr>
            <a:lvl4pPr lvl="3" rtl="0">
              <a:buNone/>
              <a:defRPr>
                <a:solidFill>
                  <a:schemeClr val="lt2"/>
                </a:solidFill>
              </a:defRPr>
            </a:lvl4pPr>
            <a:lvl5pPr lvl="4" rtl="0">
              <a:buNone/>
              <a:defRPr>
                <a:solidFill>
                  <a:schemeClr val="lt2"/>
                </a:solidFill>
              </a:defRPr>
            </a:lvl5pPr>
            <a:lvl6pPr lvl="5" rtl="0">
              <a:buNone/>
              <a:defRPr>
                <a:solidFill>
                  <a:schemeClr val="lt2"/>
                </a:solidFill>
              </a:defRPr>
            </a:lvl6pPr>
            <a:lvl7pPr lvl="6" rtl="0">
              <a:buNone/>
              <a:defRPr>
                <a:solidFill>
                  <a:schemeClr val="lt2"/>
                </a:solidFill>
              </a:defRPr>
            </a:lvl7pPr>
            <a:lvl8pPr lvl="7" rtl="0">
              <a:buNone/>
              <a:defRPr>
                <a:solidFill>
                  <a:schemeClr val="lt2"/>
                </a:solidFill>
              </a:defRPr>
            </a:lvl8pPr>
            <a:lvl9pPr lvl="8" rtl="0">
              <a:buNone/>
              <a:defRPr>
                <a:solidFill>
                  <a:schemeClr val="l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title"/>
          </p:nvPr>
        </p:nvSpPr>
        <p:spPr>
          <a:xfrm>
            <a:off x="266400" y="4780800"/>
            <a:ext cx="6836400" cy="2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1pPr>
            <a:lvl2pPr lvl="1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2pPr>
            <a:lvl3pPr lvl="2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3pPr>
            <a:lvl4pPr lvl="3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4pPr>
            <a:lvl5pPr lvl="4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5pPr>
            <a:lvl6pPr lvl="5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6pPr>
            <a:lvl7pPr lvl="6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7pPr>
            <a:lvl8pPr lvl="7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8pPr>
            <a:lvl9pPr lvl="8" rtl="0">
              <a:spcBef>
                <a:spcPts val="1800"/>
              </a:spcBef>
              <a:spcAft>
                <a:spcPts val="1800"/>
              </a:spcAft>
              <a:buNone/>
              <a:defRPr sz="1800" b="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bile web">
  <p:cSld name="SECTION_TITLE_AND_DESCRIPTION_1_1_1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8" descr="transparent-phone-frame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846350" y="0"/>
            <a:ext cx="3815500" cy="7072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8" descr="dummy-image.png"/>
          <p:cNvPicPr preferRelativeResize="0"/>
          <p:nvPr/>
        </p:nvPicPr>
        <p:blipFill rotWithShape="1">
          <a:blip r:embed="rId3">
            <a:alphaModFix/>
          </a:blip>
          <a:srcRect l="32641" r="32641"/>
          <a:stretch/>
        </p:blipFill>
        <p:spPr>
          <a:xfrm>
            <a:off x="5173950" y="673900"/>
            <a:ext cx="31746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8"/>
          <p:cNvSpPr/>
          <p:nvPr/>
        </p:nvSpPr>
        <p:spPr>
          <a:xfrm>
            <a:off x="0" y="4674600"/>
            <a:ext cx="9144000" cy="468900"/>
          </a:xfrm>
          <a:prstGeom prst="rect">
            <a:avLst/>
          </a:prstGeom>
          <a:solidFill>
            <a:srgbClr val="162655"/>
          </a:solidFill>
          <a:ln w="9525" cap="flat" cmpd="sng">
            <a:solidFill>
              <a:srgbClr val="1626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28"/>
          <p:cNvSpPr txBox="1">
            <a:spLocks noGrp="1"/>
          </p:cNvSpPr>
          <p:nvPr>
            <p:ph type="title"/>
          </p:nvPr>
        </p:nvSpPr>
        <p:spPr>
          <a:xfrm>
            <a:off x="265500" y="673900"/>
            <a:ext cx="4045200" cy="358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180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180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9" name="Google Shape;119;p28"/>
          <p:cNvSpPr txBox="1">
            <a:spLocks noGrp="1"/>
          </p:cNvSpPr>
          <p:nvPr>
            <p:ph type="sldNum" idx="12"/>
          </p:nvPr>
        </p:nvSpPr>
        <p:spPr>
          <a:xfrm>
            <a:off x="8283608" y="472056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2"/>
                </a:solidFill>
              </a:defRPr>
            </a:lvl1pPr>
            <a:lvl2pPr lvl="1" rtl="0">
              <a:buNone/>
              <a:defRPr>
                <a:solidFill>
                  <a:schemeClr val="lt2"/>
                </a:solidFill>
              </a:defRPr>
            </a:lvl2pPr>
            <a:lvl3pPr lvl="2" rtl="0">
              <a:buNone/>
              <a:defRPr>
                <a:solidFill>
                  <a:schemeClr val="lt2"/>
                </a:solidFill>
              </a:defRPr>
            </a:lvl3pPr>
            <a:lvl4pPr lvl="3" rtl="0">
              <a:buNone/>
              <a:defRPr>
                <a:solidFill>
                  <a:schemeClr val="lt2"/>
                </a:solidFill>
              </a:defRPr>
            </a:lvl4pPr>
            <a:lvl5pPr lvl="4" rtl="0">
              <a:buNone/>
              <a:defRPr>
                <a:solidFill>
                  <a:schemeClr val="lt2"/>
                </a:solidFill>
              </a:defRPr>
            </a:lvl5pPr>
            <a:lvl6pPr lvl="5" rtl="0">
              <a:buNone/>
              <a:defRPr>
                <a:solidFill>
                  <a:schemeClr val="lt2"/>
                </a:solidFill>
              </a:defRPr>
            </a:lvl6pPr>
            <a:lvl7pPr lvl="6" rtl="0">
              <a:buNone/>
              <a:defRPr>
                <a:solidFill>
                  <a:schemeClr val="lt2"/>
                </a:solidFill>
              </a:defRPr>
            </a:lvl7pPr>
            <a:lvl8pPr lvl="7" rtl="0">
              <a:buNone/>
              <a:defRPr>
                <a:solidFill>
                  <a:schemeClr val="lt2"/>
                </a:solidFill>
              </a:defRPr>
            </a:lvl8pPr>
            <a:lvl9pPr lvl="8" rtl="0">
              <a:buNone/>
              <a:defRPr>
                <a:solidFill>
                  <a:schemeClr val="l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0" name="Google Shape;120;p28"/>
          <p:cNvSpPr txBox="1">
            <a:spLocks noGrp="1"/>
          </p:cNvSpPr>
          <p:nvPr>
            <p:ph type="title" idx="2"/>
          </p:nvPr>
        </p:nvSpPr>
        <p:spPr>
          <a:xfrm>
            <a:off x="266400" y="4780800"/>
            <a:ext cx="6836400" cy="2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1pPr>
            <a:lvl2pPr lvl="1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2pPr>
            <a:lvl3pPr lvl="2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3pPr>
            <a:lvl4pPr lvl="3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4pPr>
            <a:lvl5pPr lvl="4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5pPr>
            <a:lvl6pPr lvl="5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6pPr>
            <a:lvl7pPr lvl="6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7pPr>
            <a:lvl8pPr lvl="7" rtl="0">
              <a:spcBef>
                <a:spcPts val="1800"/>
              </a:spcBef>
              <a:spcAft>
                <a:spcPts val="0"/>
              </a:spcAft>
              <a:buNone/>
              <a:defRPr sz="1800" b="0">
                <a:solidFill>
                  <a:schemeClr val="lt2"/>
                </a:solidFill>
              </a:defRPr>
            </a:lvl8pPr>
            <a:lvl9pPr lvl="8" rtl="0">
              <a:spcBef>
                <a:spcPts val="1800"/>
              </a:spcBef>
              <a:spcAft>
                <a:spcPts val="1800"/>
              </a:spcAft>
              <a:buNone/>
              <a:defRPr sz="1800" b="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ITLE_1_1_1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9"/>
          <p:cNvSpPr txBox="1">
            <a:spLocks noGrp="1"/>
          </p:cNvSpPr>
          <p:nvPr>
            <p:ph type="ctrTitle"/>
          </p:nvPr>
        </p:nvSpPr>
        <p:spPr>
          <a:xfrm>
            <a:off x="311700" y="1169450"/>
            <a:ext cx="8520600" cy="162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1800"/>
              </a:spcBef>
              <a:spcAft>
                <a:spcPts val="0"/>
              </a:spcAft>
              <a:buClr>
                <a:srgbClr val="29235C"/>
              </a:buClr>
              <a:buSzPts val="4800"/>
              <a:buNone/>
              <a:defRPr b="1">
                <a:solidFill>
                  <a:srgbClr val="29235C"/>
                </a:solidFill>
              </a:defRPr>
            </a:lvl1pPr>
            <a:lvl2pPr lvl="1" algn="ctr" rtl="0">
              <a:spcBef>
                <a:spcPts val="1800"/>
              </a:spcBef>
              <a:spcAft>
                <a:spcPts val="0"/>
              </a:spcAft>
              <a:buClr>
                <a:srgbClr val="29235C"/>
              </a:buClr>
              <a:buSzPts val="5200"/>
              <a:buNone/>
              <a:defRPr sz="5200">
                <a:solidFill>
                  <a:srgbClr val="29235C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9235C"/>
              </a:buClr>
              <a:buSzPts val="5200"/>
              <a:buNone/>
              <a:defRPr sz="5200">
                <a:solidFill>
                  <a:srgbClr val="29235C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9235C"/>
              </a:buClr>
              <a:buSzPts val="5200"/>
              <a:buNone/>
              <a:defRPr sz="5200">
                <a:solidFill>
                  <a:srgbClr val="29235C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9235C"/>
              </a:buClr>
              <a:buSzPts val="5200"/>
              <a:buNone/>
              <a:defRPr sz="5200">
                <a:solidFill>
                  <a:srgbClr val="29235C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9235C"/>
              </a:buClr>
              <a:buSzPts val="5200"/>
              <a:buNone/>
              <a:defRPr sz="5200">
                <a:solidFill>
                  <a:srgbClr val="29235C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9235C"/>
              </a:buClr>
              <a:buSzPts val="5200"/>
              <a:buNone/>
              <a:defRPr sz="5200">
                <a:solidFill>
                  <a:srgbClr val="29235C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9235C"/>
              </a:buClr>
              <a:buSzPts val="5200"/>
              <a:buNone/>
              <a:defRPr sz="5200">
                <a:solidFill>
                  <a:srgbClr val="29235C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9235C"/>
              </a:buClr>
              <a:buSzPts val="5200"/>
              <a:buNone/>
              <a:defRPr sz="5200">
                <a:solidFill>
                  <a:srgbClr val="29235C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2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EE2"/>
              </a:buClr>
              <a:buSzPts val="3600"/>
              <a:buNone/>
              <a:defRPr>
                <a:solidFill>
                  <a:srgbClr val="009EE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EE2"/>
              </a:buClr>
              <a:buSzPts val="2800"/>
              <a:buNone/>
              <a:defRPr sz="2800">
                <a:solidFill>
                  <a:srgbClr val="009EE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EE2"/>
              </a:buClr>
              <a:buSzPts val="2800"/>
              <a:buNone/>
              <a:defRPr sz="2800">
                <a:solidFill>
                  <a:srgbClr val="009EE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EE2"/>
              </a:buClr>
              <a:buSzPts val="2800"/>
              <a:buNone/>
              <a:defRPr sz="2800">
                <a:solidFill>
                  <a:srgbClr val="009EE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EE2"/>
              </a:buClr>
              <a:buSzPts val="2800"/>
              <a:buNone/>
              <a:defRPr sz="2800">
                <a:solidFill>
                  <a:srgbClr val="009EE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EE2"/>
              </a:buClr>
              <a:buSzPts val="2800"/>
              <a:buNone/>
              <a:defRPr sz="2800">
                <a:solidFill>
                  <a:srgbClr val="009EE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EE2"/>
              </a:buClr>
              <a:buSzPts val="2800"/>
              <a:buNone/>
              <a:defRPr sz="2800">
                <a:solidFill>
                  <a:srgbClr val="009EE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EE2"/>
              </a:buClr>
              <a:buSzPts val="2800"/>
              <a:buNone/>
              <a:defRPr sz="2800">
                <a:solidFill>
                  <a:srgbClr val="009EE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EE2"/>
              </a:buClr>
              <a:buSzPts val="2800"/>
              <a:buNone/>
              <a:defRPr sz="2800">
                <a:solidFill>
                  <a:srgbClr val="009EE2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29"/>
          <p:cNvSpPr txBox="1">
            <a:spLocks noGrp="1"/>
          </p:cNvSpPr>
          <p:nvPr>
            <p:ph type="sldNum" idx="12"/>
          </p:nvPr>
        </p:nvSpPr>
        <p:spPr>
          <a:xfrm>
            <a:off x="8283608" y="47036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5" name="Google Shape;125;p29"/>
          <p:cNvSpPr txBox="1">
            <a:spLocks noGrp="1"/>
          </p:cNvSpPr>
          <p:nvPr>
            <p:ph type="sldNum" idx="2"/>
          </p:nvPr>
        </p:nvSpPr>
        <p:spPr>
          <a:xfrm>
            <a:off x="7855816" y="4509492"/>
            <a:ext cx="793500" cy="56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26" name="Google Shape;126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42104" y="3031207"/>
            <a:ext cx="2006567" cy="2115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9" descr="Artboard 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9835" y="3588907"/>
            <a:ext cx="2032694" cy="16967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8" name="Google Shape;128;p29"/>
          <p:cNvCxnSpPr/>
          <p:nvPr/>
        </p:nvCxnSpPr>
        <p:spPr>
          <a:xfrm rot="10800000" flipH="1">
            <a:off x="-49185" y="5139000"/>
            <a:ext cx="9289800" cy="4500"/>
          </a:xfrm>
          <a:prstGeom prst="straightConnector1">
            <a:avLst/>
          </a:prstGeom>
          <a:noFill/>
          <a:ln w="114300" cap="flat" cmpd="sng">
            <a:solidFill>
              <a:srgbClr val="162655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only, no bar">
  <p:cSld name="TITLE_AND_BODY_2_1_1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0"/>
          <p:cNvSpPr txBox="1">
            <a:spLocks noGrp="1"/>
          </p:cNvSpPr>
          <p:nvPr>
            <p:ph type="body" idx="1"/>
          </p:nvPr>
        </p:nvSpPr>
        <p:spPr>
          <a:xfrm>
            <a:off x="311700" y="308550"/>
            <a:ext cx="8520600" cy="420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4572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3600"/>
              <a:buChar char="●"/>
              <a:defRPr b="1"/>
            </a:lvl1pPr>
            <a:lvl2pPr marL="914400" lvl="1" indent="-457200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3600"/>
              <a:buChar char="○"/>
              <a:defRPr/>
            </a:lvl2pPr>
            <a:lvl3pPr marL="1371600" lvl="2" indent="-457200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3600"/>
              <a:buChar char="■"/>
              <a:defRPr/>
            </a:lvl3pPr>
            <a:lvl4pPr marL="1828800" lvl="3" indent="-457200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3600"/>
              <a:buChar char="●"/>
              <a:defRPr sz="3600"/>
            </a:lvl4pPr>
            <a:lvl5pPr marL="2286000" lvl="4" indent="-457200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3600"/>
              <a:buChar char="○"/>
              <a:defRPr sz="3600"/>
            </a:lvl5pPr>
            <a:lvl6pPr marL="2743200" lvl="5" indent="-457200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3600"/>
              <a:buChar char="■"/>
              <a:defRPr sz="3600"/>
            </a:lvl6pPr>
            <a:lvl7pPr marL="3200400" lvl="6" indent="-457200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3600"/>
              <a:buChar char="●"/>
              <a:defRPr sz="3600"/>
            </a:lvl7pPr>
            <a:lvl8pPr marL="3657600" lvl="7" indent="-457200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3600"/>
              <a:buChar char="○"/>
              <a:defRPr sz="3600"/>
            </a:lvl8pPr>
            <a:lvl9pPr marL="4114800" lvl="8" indent="-457200" rtl="0">
              <a:lnSpc>
                <a:spcPct val="100000"/>
              </a:lnSpc>
              <a:spcBef>
                <a:spcPts val="1800"/>
              </a:spcBef>
              <a:spcAft>
                <a:spcPts val="1800"/>
              </a:spcAft>
              <a:buSzPts val="3600"/>
              <a:buChar char="■"/>
              <a:defRPr sz="3600"/>
            </a:lvl9pPr>
          </a:lstStyle>
          <a:p>
            <a:endParaRPr/>
          </a:p>
        </p:txBody>
      </p:sp>
      <p:cxnSp>
        <p:nvCxnSpPr>
          <p:cNvPr id="131" name="Google Shape;131;p30"/>
          <p:cNvCxnSpPr/>
          <p:nvPr/>
        </p:nvCxnSpPr>
        <p:spPr>
          <a:xfrm rot="10800000" flipH="1">
            <a:off x="-49185" y="5139000"/>
            <a:ext cx="9289800" cy="4500"/>
          </a:xfrm>
          <a:prstGeom prst="straightConnector1">
            <a:avLst/>
          </a:prstGeom>
          <a:noFill/>
          <a:ln w="114300" cap="flat" cmpd="sng">
            <a:solidFill>
              <a:srgbClr val="162655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13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Helvetica Neue"/>
              <a:buNone/>
              <a:defRPr sz="48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953700"/>
            <a:ext cx="8520600" cy="26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Helvetica Neue"/>
              <a:buChar char="●"/>
              <a:defRPr sz="36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57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Helvetica Neue"/>
              <a:buChar char="○"/>
              <a:defRPr sz="36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57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Helvetica Neue"/>
              <a:buChar char="■"/>
              <a:defRPr sz="36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Helvetica Neue"/>
              <a:buChar char="■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283608" y="47205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ctr" rtl="0">
              <a:buNone/>
              <a:defRPr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algn="ctr" rtl="0">
              <a:buNone/>
              <a:defRPr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algn="ctr" rtl="0">
              <a:buNone/>
              <a:defRPr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algn="ctr" rtl="0">
              <a:buNone/>
              <a:defRPr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algn="ctr" rtl="0">
              <a:buNone/>
              <a:defRPr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algn="ctr" rtl="0">
              <a:buNone/>
              <a:defRPr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algn="ctr" rtl="0">
              <a:buNone/>
              <a:defRPr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algn="ctr" rtl="0">
              <a:buNone/>
              <a:defRPr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1800"/>
              </a:spcBef>
              <a:spcAft>
                <a:spcPts val="1800"/>
              </a:spcAft>
              <a:buNone/>
            </a:pPr>
            <a:r>
              <a:rPr lang="en-GB" sz="5100" dirty="0"/>
              <a:t>KVA Community, Voluntary &amp; Social Enterprise Sector Resilience</a:t>
            </a:r>
            <a:endParaRPr sz="5100" dirty="0"/>
          </a:p>
        </p:txBody>
      </p:sp>
      <p:sp>
        <p:nvSpPr>
          <p:cNvPr id="137" name="Google Shape;137;p31"/>
          <p:cNvSpPr txBox="1">
            <a:spLocks noGrp="1"/>
          </p:cNvSpPr>
          <p:nvPr>
            <p:ph type="subTitle" idx="1"/>
          </p:nvPr>
        </p:nvSpPr>
        <p:spPr>
          <a:xfrm>
            <a:off x="311700" y="2571750"/>
            <a:ext cx="8520600" cy="5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GLA Project Overview</a:t>
            </a:r>
            <a:endParaRPr/>
          </a:p>
        </p:txBody>
      </p:sp>
      <p:sp>
        <p:nvSpPr>
          <p:cNvPr id="138" name="Google Shape;138;p31"/>
          <p:cNvSpPr txBox="1">
            <a:spLocks noGrp="1"/>
          </p:cNvSpPr>
          <p:nvPr>
            <p:ph type="subTitle" idx="1"/>
          </p:nvPr>
        </p:nvSpPr>
        <p:spPr>
          <a:xfrm>
            <a:off x="311700" y="3254900"/>
            <a:ext cx="85206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rgbClr val="29235C"/>
                </a:solidFill>
              </a:rPr>
              <a:t>22/11/2023</a:t>
            </a:r>
            <a:endParaRPr sz="2100">
              <a:solidFill>
                <a:srgbClr val="29235C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92E2D4B-4E4E-02BA-6B56-7E26BB3A8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7639" y="3349792"/>
            <a:ext cx="1608062" cy="164703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What is VCSE Resilience </a:t>
            </a:r>
            <a:endParaRPr dirty="0"/>
          </a:p>
        </p:txBody>
      </p:sp>
      <p:sp>
        <p:nvSpPr>
          <p:cNvPr id="162" name="Google Shape;162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200" dirty="0"/>
              <a:t>The purpose of Community (VCSE) resilience is to encourage people / organisations to plan and be prepared to put in place a self-help response within a community which is affected by an emergency</a:t>
            </a:r>
            <a:r>
              <a:rPr lang="en-GB" dirty="0"/>
              <a:t>.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How do you become more resilient</a:t>
            </a:r>
            <a:endParaRPr/>
          </a:p>
        </p:txBody>
      </p:sp>
      <p:sp>
        <p:nvSpPr>
          <p:cNvPr id="168" name="Google Shape;168;p36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387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0677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765"/>
              <a:buChar char="●"/>
            </a:pPr>
            <a:r>
              <a:rPr lang="en-GB" sz="1765"/>
              <a:t>Understand local risk: London Risk Register, risk v consequence</a:t>
            </a:r>
            <a:endParaRPr sz="1765"/>
          </a:p>
          <a:p>
            <a:pPr marL="45720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endParaRPr sz="1765"/>
          </a:p>
          <a:p>
            <a:pPr marL="457200" lvl="0" indent="-340677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765"/>
              <a:buChar char="●"/>
            </a:pPr>
            <a:r>
              <a:rPr lang="en-GB" sz="1765"/>
              <a:t>Understand your organisations risks, dependencies and single points of failure</a:t>
            </a:r>
            <a:endParaRPr sz="1765"/>
          </a:p>
          <a:p>
            <a:pPr marL="45720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endParaRPr sz="1765"/>
          </a:p>
          <a:p>
            <a:pPr marL="457200" lvl="0" indent="-340677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765"/>
              <a:buChar char="●"/>
            </a:pPr>
            <a:r>
              <a:rPr lang="en-GB" sz="1765"/>
              <a:t>Have plans &amp; mitigations in place (business continuity plans &amp; arrangements)</a:t>
            </a:r>
            <a:endParaRPr sz="1765"/>
          </a:p>
          <a:p>
            <a:pPr marL="45720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endParaRPr sz="1765"/>
          </a:p>
          <a:p>
            <a:pPr marL="457200" lvl="0" indent="-340677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765"/>
              <a:buChar char="●"/>
            </a:pPr>
            <a:r>
              <a:rPr lang="en-GB" sz="1765"/>
              <a:t>Review and test your plans and arrangements</a:t>
            </a:r>
            <a:endParaRPr sz="1765"/>
          </a:p>
          <a:p>
            <a:pPr marL="45720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endParaRPr sz="1765"/>
          </a:p>
          <a:p>
            <a:pPr marL="457200" lvl="0" indent="-340677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765"/>
              <a:buChar char="●"/>
            </a:pPr>
            <a:r>
              <a:rPr lang="en-GB" sz="1765"/>
              <a:t>Emergency / disruptive incident preparedness, training &amp; response support</a:t>
            </a:r>
            <a:endParaRPr sz="1765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London &amp; Local Risks</a:t>
            </a:r>
            <a:endParaRPr/>
          </a:p>
        </p:txBody>
      </p:sp>
      <p:sp>
        <p:nvSpPr>
          <p:cNvPr id="174" name="Google Shape;174;p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The London risk register 2022 identifies 69 risks (rated high to low) which could affect the geographical area of London, these are themed as: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Accidents &amp; system failure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Human &amp; animal disease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Societal risks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Natural Hazards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Hostile state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Threats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Risk Consequence </a:t>
            </a:r>
            <a:endParaRPr/>
          </a:p>
        </p:txBody>
      </p:sp>
      <p:sp>
        <p:nvSpPr>
          <p:cNvPr id="180" name="Google Shape;180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Loss of access to your premises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Loss of access to wider area/s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Unplanned loss of utilities: Electricity, gas, water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Loss of IT &amp; Telephone systems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Loss or disruption of a key or main supplier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Loss of staff / key personal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/>
              <a:t>Project aim: To develop a Kingston based community risk register, which residents, businesses and CVSE sector can use to better understand local risk.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8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Business &amp; Community Resilience plans (Business Continuity)</a:t>
            </a:r>
            <a:endParaRPr/>
          </a:p>
        </p:txBody>
      </p:sp>
      <p:sp>
        <p:nvSpPr>
          <p:cNvPr id="186" name="Google Shape;186;p39"/>
          <p:cNvSpPr txBox="1">
            <a:spLocks noGrp="1"/>
          </p:cNvSpPr>
          <p:nvPr>
            <p:ph type="body" idx="1"/>
          </p:nvPr>
        </p:nvSpPr>
        <p:spPr>
          <a:xfrm>
            <a:off x="311700" y="1407325"/>
            <a:ext cx="8520600" cy="31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Identify core/ critical functions / activities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Minimal service requirements: staff, equipment, support services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Single points of failure: knowledge, authority, systems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Mitigations / work arounds to put in place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Test and review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/>
              <a:t>Project Aim: To provide business continuity (BC) advice and information to the CVSE sector and BC workshop in 1st quarter 2024.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DSA: People affected by an emergency</a:t>
            </a:r>
            <a:endParaRPr/>
          </a:p>
        </p:txBody>
      </p:sp>
      <p:sp>
        <p:nvSpPr>
          <p:cNvPr id="192" name="Google Shape;192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This is a London wide (LRF) DSA that documents how the parties to this agreement will share personal data about people affected by an emergency with organisations that have a responsibility to undertake safeguarding actions and/or offer or provide support services to those people. There is provision for CVSE sign up to this plan on a borough basis, this is voluntary and is only used for emergencies.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Project aim: To explore the development of a Kingston DSA: People affected by an emergency with the CVSE sector to enhance emergency preparedness.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Examples of why and when data can be shared</a:t>
            </a:r>
            <a:endParaRPr/>
          </a:p>
        </p:txBody>
      </p:sp>
      <p:sp>
        <p:nvSpPr>
          <p:cNvPr id="198" name="Google Shape;198;p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warning and informing the public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evacuation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provision of rest centres, survivor reception centres, family and friends reception centres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immediate medical treatment, health and social care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longer-term health care (mental, physical and public health) and social care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assistance with temporary accommodation 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financial and practical support 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bereavement support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Casualty Bureau Receives information relating to persons who are believed to have been involved in an emergency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Emergency response support</a:t>
            </a:r>
            <a:endParaRPr/>
          </a:p>
        </p:txBody>
      </p:sp>
      <p:sp>
        <p:nvSpPr>
          <p:cNvPr id="204" name="Google Shape;204;p4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 offer from the Kingston Borough Resilience Forum to be trained in some emergency response functions and participate in training and exercise (multi-agency)events: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Emergency shelter (rest centre)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Survivor Reception Centre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Family &amp; Friends Reception Centre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Humanitarian Assistance Centre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Community Assistance Centre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/>
              <a:t>Project aim: To run a emergency shelter training event for CVSE sector in 1st quarter 2024.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Functions</a:t>
            </a:r>
            <a:endParaRPr/>
          </a:p>
        </p:txBody>
      </p:sp>
      <p:sp>
        <p:nvSpPr>
          <p:cNvPr id="210" name="Google Shape;210;p4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Reception &amp; Registration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Information &amp; communication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Identifying needs of attendees and the centre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Refreshments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Identify any issues or concerns about evacuees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Individual support (vulnerable young to old)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Practical tasks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Administrative tasks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Q &amp; A.</a:t>
            </a:r>
            <a:endParaRPr/>
          </a:p>
        </p:txBody>
      </p:sp>
      <p:sp>
        <p:nvSpPr>
          <p:cNvPr id="216" name="Google Shape;216;p4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2"/>
          <p:cNvSpPr txBox="1">
            <a:spLocks noGrp="1"/>
          </p:cNvSpPr>
          <p:nvPr>
            <p:ph type="title"/>
          </p:nvPr>
        </p:nvSpPr>
        <p:spPr>
          <a:xfrm>
            <a:off x="811800" y="776100"/>
            <a:ext cx="8020500" cy="35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57200" algn="l" rtl="0">
              <a:spcBef>
                <a:spcPts val="2400"/>
              </a:spcBef>
              <a:spcAft>
                <a:spcPts val="0"/>
              </a:spcAft>
              <a:buSzPts val="3600"/>
              <a:buFont typeface="Arial"/>
              <a:buAutoNum type="arabicPeriod"/>
            </a:pPr>
            <a:r>
              <a:rPr lang="en-GB" dirty="0">
                <a:latin typeface="Arial"/>
                <a:ea typeface="Arial"/>
                <a:cs typeface="Arial"/>
                <a:sym typeface="Arial"/>
              </a:rPr>
              <a:t>Introduction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spcBef>
                <a:spcPts val="2400"/>
              </a:spcBef>
              <a:spcAft>
                <a:spcPts val="0"/>
              </a:spcAft>
              <a:buSzPts val="3600"/>
              <a:buFont typeface="Arial"/>
              <a:buAutoNum type="arabicPeriod"/>
            </a:pPr>
            <a:r>
              <a:rPr lang="en-GB" dirty="0">
                <a:latin typeface="Arial"/>
                <a:ea typeface="Arial"/>
                <a:cs typeface="Arial"/>
                <a:sym typeface="Arial"/>
              </a:rPr>
              <a:t>VCSE Resilience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spcBef>
                <a:spcPts val="2400"/>
              </a:spcBef>
              <a:spcAft>
                <a:spcPts val="1000"/>
              </a:spcAft>
              <a:buSzPts val="3600"/>
              <a:buFont typeface="Arial"/>
              <a:buAutoNum type="arabicPeriod"/>
            </a:pPr>
            <a:r>
              <a:rPr lang="en-GB" dirty="0">
                <a:latin typeface="Arial"/>
                <a:ea typeface="Arial"/>
                <a:cs typeface="Arial"/>
                <a:sym typeface="Arial"/>
              </a:rPr>
              <a:t>Questions</a:t>
            </a:r>
            <a:endParaRPr dirty="0"/>
          </a:p>
        </p:txBody>
      </p:sp>
      <p:pic>
        <p:nvPicPr>
          <p:cNvPr id="144" name="Google Shape;144;p32" descr="Artboard 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9835" y="3588907"/>
            <a:ext cx="2032694" cy="1696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FC1DB8-0455-3D97-055C-B4B4B1E2E5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0750" y="3851390"/>
            <a:ext cx="1009085" cy="103201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Introduction</a:t>
            </a:r>
            <a:endParaRPr/>
          </a:p>
        </p:txBody>
      </p:sp>
      <p:sp>
        <p:nvSpPr>
          <p:cNvPr id="150" name="Google Shape;150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KVA / GLA CVSE Sector Resilience Project overview                                                     Sanja Djeric Kane                                                                                              Chief Executive Officer                                                                                Kingston Voluntary Action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Kingston CVSE Resilience                                                                                   Chris Begley                                                                                              Resilience Planning Manager                                                                                        Kingston Council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Project overview</a:t>
            </a:r>
            <a:endParaRPr/>
          </a:p>
        </p:txBody>
      </p:sp>
      <p:sp>
        <p:nvSpPr>
          <p:cNvPr id="156" name="Google Shape;156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Project bid: GLA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Objectives:                                                                                                   Build organisational resilience, improve communications and data sharing, community support for wide spread / longer term disruptive incidents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Timescales: 6 months extended to 12 months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Outcomes: A more resilient CVSE sector, development of a  community risk register, a data sharing agreement for disruptive incidents, community (organisational) resilience plans, a Community Resilience Forum and developed emergency preparedness, response &amp; support.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C1614-AABC-9220-222B-DE3B69E33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750" y="748179"/>
            <a:ext cx="8020500" cy="3541500"/>
          </a:xfrm>
        </p:spPr>
        <p:txBody>
          <a:bodyPr/>
          <a:lstStyle/>
          <a:p>
            <a:pPr algn="ctr">
              <a:buNone/>
            </a:pPr>
            <a:r>
              <a:rPr lang="en-GB" dirty="0"/>
              <a:t>What you told us about your resilience – KVA VCSE Resilience Survey </a:t>
            </a:r>
          </a:p>
        </p:txBody>
      </p:sp>
    </p:spTree>
    <p:extLst>
      <p:ext uri="{BB962C8B-B14F-4D97-AF65-F5344CB8AC3E}">
        <p14:creationId xmlns:p14="http://schemas.microsoft.com/office/powerpoint/2010/main" val="906869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D4D14E-6E51-29FE-4D33-B3F4028FA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289" y="752475"/>
            <a:ext cx="6800850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28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92979A-C6F6-F9E9-9892-7EFAC15865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33B346-BF2F-F7EF-27A9-2D09EE48B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193" y="1228507"/>
            <a:ext cx="7750237" cy="250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253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5B13A-D47C-051E-FAE5-E0284A73B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Community Resilience Survey completed by 20 organisations</a:t>
            </a:r>
            <a:br>
              <a:rPr lang="en-US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30804D-6685-43F7-73DC-11EF021D3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114300" indent="0" algn="l" rtl="0" fontAlgn="base">
              <a:buNone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Results: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Overall, 12 respondents estimated their preparedness as 3 and 4 (on a scale of 1-5)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50% had business continuity plan in place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80% of those who didn’t have plans would like help with them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Highest (85%) risk was loss of staff/volunteers through strikes/pandemic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Second highest (65%) was IT loss/failure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Nearly 65% had plans in place to mitigate IT loss and slightly fewer to mitigate loss of staff/volunteers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60% of respondents estimated more than 50% of their users were extremely vulnerable to emergency events (30% estimated over 75%)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55% of respondents would be willing to assist the local authority with emergency events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1526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2CC79-0418-2077-B345-F7D4C1CD3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Community Resilience Survey completed by 20 organisations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6055C9-E78B-9486-BA9D-3786ECB328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114300" indent="0" algn="l" rtl="0" fontAlgn="base">
              <a:buNone/>
            </a:pPr>
            <a:r>
              <a:rPr lang="en-GB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Kind of support/help wanted FROM local authority included: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1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Systems in place for important contacts/information about other agencies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Contingency funding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Alternative premises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114300" indent="0" algn="l" rtl="0" fontAlgn="base">
              <a:buNone/>
            </a:pPr>
            <a:r>
              <a:rPr lang="en-GB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Help organisations could offer – top three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1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Door-knocking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Transport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Languages: admin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Nearly half (45%) could help with a family and friends reception centre, but 35% felt they could not help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55% said they would be willing to attend training on emergency shelter training event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50% would be interested in knowing more about setting up a Data Sharing Agreement for emergency events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80% would be willing to share their contact details in an emergency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889339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oyal Borough of Kingston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1939d35-5d2a-44b2-8fb1-ae9cd764aee0" xsi:nil="true"/>
    <lcf76f155ced4ddcb4097134ff3c332f xmlns="0694c408-b3e7-4b54-a7bd-fca4f681234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FD70254F785C43A356EF175F44F6E8" ma:contentTypeVersion="16" ma:contentTypeDescription="Create a new document." ma:contentTypeScope="" ma:versionID="b140ca0dc539bc02eaaf6dbc7652ad74">
  <xsd:schema xmlns:xsd="http://www.w3.org/2001/XMLSchema" xmlns:xs="http://www.w3.org/2001/XMLSchema" xmlns:p="http://schemas.microsoft.com/office/2006/metadata/properties" xmlns:ns2="0694c408-b3e7-4b54-a7bd-fca4f6812344" xmlns:ns3="e1939d35-5d2a-44b2-8fb1-ae9cd764aee0" targetNamespace="http://schemas.microsoft.com/office/2006/metadata/properties" ma:root="true" ma:fieldsID="28d401c516ba81d5da9a41cdc75b769e" ns2:_="" ns3:_="">
    <xsd:import namespace="0694c408-b3e7-4b54-a7bd-fca4f6812344"/>
    <xsd:import namespace="e1939d35-5d2a-44b2-8fb1-ae9cd764ae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94c408-b3e7-4b54-a7bd-fca4f68123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6c5f2c2-09aa-4925-8f3e-4531c5e88a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939d35-5d2a-44b2-8fb1-ae9cd764aee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bd62af2e-7d41-4019-b61b-1b903bb33421}" ma:internalName="TaxCatchAll" ma:showField="CatchAllData" ma:web="e1939d35-5d2a-44b2-8fb1-ae9cd764ae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3546494-1E7A-4D4A-8AD1-6AC89DDE55E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C3B53FA-E380-43F7-AC1D-055487CE6F75}">
  <ds:schemaRefs>
    <ds:schemaRef ds:uri="http://schemas.microsoft.com/office/2006/metadata/properties"/>
    <ds:schemaRef ds:uri="http://schemas.microsoft.com/office/infopath/2007/PartnerControls"/>
    <ds:schemaRef ds:uri="e1939d35-5d2a-44b2-8fb1-ae9cd764aee0"/>
    <ds:schemaRef ds:uri="0694c408-b3e7-4b54-a7bd-fca4f6812344"/>
  </ds:schemaRefs>
</ds:datastoreItem>
</file>

<file path=customXml/itemProps3.xml><?xml version="1.0" encoding="utf-8"?>
<ds:datastoreItem xmlns:ds="http://schemas.openxmlformats.org/officeDocument/2006/customXml" ds:itemID="{245D6263-56B7-4399-AF68-B48A6FE91C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94c408-b3e7-4b54-a7bd-fca4f6812344"/>
    <ds:schemaRef ds:uri="e1939d35-5d2a-44b2-8fb1-ae9cd764ae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986</Words>
  <Application>Microsoft Office PowerPoint</Application>
  <PresentationFormat>On-screen Show (16:9)</PresentationFormat>
  <Paragraphs>105</Paragraphs>
  <Slides>19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Segoe UI</vt:lpstr>
      <vt:lpstr>Calibri</vt:lpstr>
      <vt:lpstr>Helvetica Neue</vt:lpstr>
      <vt:lpstr>Simple Light</vt:lpstr>
      <vt:lpstr>Royal Borough of Kingston</vt:lpstr>
      <vt:lpstr>KVA Community, Voluntary &amp; Social Enterprise Sector Resilience</vt:lpstr>
      <vt:lpstr>Introduction VCSE Resilience Questions</vt:lpstr>
      <vt:lpstr>Introduction</vt:lpstr>
      <vt:lpstr>Project overview</vt:lpstr>
      <vt:lpstr>What you told us about your resilience – KVA VCSE Resilience Survey </vt:lpstr>
      <vt:lpstr>PowerPoint Presentation</vt:lpstr>
      <vt:lpstr>PowerPoint Presentation</vt:lpstr>
      <vt:lpstr>Community Resilience Survey completed by 20 organisations </vt:lpstr>
      <vt:lpstr>Community Resilience Survey completed by 20 organisations</vt:lpstr>
      <vt:lpstr>What is VCSE Resilience </vt:lpstr>
      <vt:lpstr>How do you become more resilient</vt:lpstr>
      <vt:lpstr>London &amp; Local Risks</vt:lpstr>
      <vt:lpstr>Risk Consequence </vt:lpstr>
      <vt:lpstr>Business &amp; Community Resilience plans (Business Continuity)</vt:lpstr>
      <vt:lpstr>DSA: People affected by an emergency</vt:lpstr>
      <vt:lpstr>Examples of why and when data can be shared</vt:lpstr>
      <vt:lpstr>Emergency response support</vt:lpstr>
      <vt:lpstr>Functions</vt:lpstr>
      <vt:lpstr>Q &amp; A.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KVA Community, Voluntary &amp; Social Enterprise Sector Resilience</dc:title>
  <dc:creator>Sanja Djeric Kane</dc:creator>
  <cp:lastModifiedBy>Camilla Wheal</cp:lastModifiedBy>
  <cp:revision>2</cp:revision>
  <dcterms:modified xsi:type="dcterms:W3CDTF">2023-11-21T17:01:23Z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0x01010061FD70254F785C43A356EF175F44F6E8</vt:lpwstr>
  </property>
</Properties>
</file>