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4"/>
    <p:sldMasterId id="2147483759" r:id="rId5"/>
    <p:sldMasterId id="2147483772" r:id="rId6"/>
    <p:sldMasterId id="2147483784" r:id="rId7"/>
  </p:sldMasterIdLst>
  <p:notesMasterIdLst>
    <p:notesMasterId r:id="rId16"/>
  </p:notesMasterIdLst>
  <p:sldIdLst>
    <p:sldId id="256" r:id="rId8"/>
    <p:sldId id="2145872214" r:id="rId9"/>
    <p:sldId id="2145872215" r:id="rId10"/>
    <p:sldId id="2145872217" r:id="rId11"/>
    <p:sldId id="2145872218" r:id="rId12"/>
    <p:sldId id="2145872207" r:id="rId13"/>
    <p:sldId id="2145872216" r:id="rId14"/>
    <p:sldId id="2145872194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FE501F-6156-48DE-9B7A-6780E8692ABE}" v="56" dt="2025-10-21T16:16:04.1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6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Hill" userId="53feadf4-ba6a-40c9-9024-51b334a9a628" providerId="ADAL" clId="{516374A3-E277-41F4-9233-98CC744047BF}"/>
    <pc:docChg chg="custSel addSld delSld modSld">
      <pc:chgData name="Emma Hill" userId="53feadf4-ba6a-40c9-9024-51b334a9a628" providerId="ADAL" clId="{516374A3-E277-41F4-9233-98CC744047BF}" dt="2025-10-21T16:15:57.575" v="691"/>
      <pc:docMkLst>
        <pc:docMk/>
      </pc:docMkLst>
      <pc:sldChg chg="modSp mod">
        <pc:chgData name="Emma Hill" userId="53feadf4-ba6a-40c9-9024-51b334a9a628" providerId="ADAL" clId="{516374A3-E277-41F4-9233-98CC744047BF}" dt="2025-10-21T15:45:35.742" v="12" actId="20577"/>
        <pc:sldMkLst>
          <pc:docMk/>
          <pc:sldMk cId="853268584" sldId="256"/>
        </pc:sldMkLst>
        <pc:spChg chg="mod">
          <ac:chgData name="Emma Hill" userId="53feadf4-ba6a-40c9-9024-51b334a9a628" providerId="ADAL" clId="{516374A3-E277-41F4-9233-98CC744047BF}" dt="2025-10-21T15:45:35.742" v="12" actId="20577"/>
          <ac:spMkLst>
            <pc:docMk/>
            <pc:sldMk cId="853268584" sldId="256"/>
            <ac:spMk id="2" creationId="{B8094475-396C-F391-320A-6535263B0834}"/>
          </ac:spMkLst>
        </pc:spChg>
      </pc:sldChg>
      <pc:sldChg chg="del">
        <pc:chgData name="Emma Hill" userId="53feadf4-ba6a-40c9-9024-51b334a9a628" providerId="ADAL" clId="{516374A3-E277-41F4-9233-98CC744047BF}" dt="2025-10-21T15:50:42.820" v="129" actId="2696"/>
        <pc:sldMkLst>
          <pc:docMk/>
          <pc:sldMk cId="2137259136" sldId="288"/>
        </pc:sldMkLst>
      </pc:sldChg>
      <pc:sldChg chg="modSp mod">
        <pc:chgData name="Emma Hill" userId="53feadf4-ba6a-40c9-9024-51b334a9a628" providerId="ADAL" clId="{516374A3-E277-41F4-9233-98CC744047BF}" dt="2025-10-21T16:03:30.479" v="544" actId="113"/>
        <pc:sldMkLst>
          <pc:docMk/>
          <pc:sldMk cId="287442061" sldId="2145872194"/>
        </pc:sldMkLst>
        <pc:spChg chg="mod">
          <ac:chgData name="Emma Hill" userId="53feadf4-ba6a-40c9-9024-51b334a9a628" providerId="ADAL" clId="{516374A3-E277-41F4-9233-98CC744047BF}" dt="2025-10-21T16:03:30.479" v="544" actId="113"/>
          <ac:spMkLst>
            <pc:docMk/>
            <pc:sldMk cId="287442061" sldId="2145872194"/>
            <ac:spMk id="5" creationId="{2B288E29-5FE3-4D46-2DBF-22E058A96A23}"/>
          </ac:spMkLst>
        </pc:spChg>
      </pc:sldChg>
      <pc:sldChg chg="del">
        <pc:chgData name="Emma Hill" userId="53feadf4-ba6a-40c9-9024-51b334a9a628" providerId="ADAL" clId="{516374A3-E277-41F4-9233-98CC744047BF}" dt="2025-10-21T15:51:08.628" v="131" actId="2696"/>
        <pc:sldMkLst>
          <pc:docMk/>
          <pc:sldMk cId="0" sldId="2145872199"/>
        </pc:sldMkLst>
      </pc:sldChg>
      <pc:sldChg chg="del">
        <pc:chgData name="Emma Hill" userId="53feadf4-ba6a-40c9-9024-51b334a9a628" providerId="ADAL" clId="{516374A3-E277-41F4-9233-98CC744047BF}" dt="2025-10-21T16:11:04.301" v="685" actId="2696"/>
        <pc:sldMkLst>
          <pc:docMk/>
          <pc:sldMk cId="3602064131" sldId="2145872204"/>
        </pc:sldMkLst>
      </pc:sldChg>
      <pc:sldChg chg="modSp add mod">
        <pc:chgData name="Emma Hill" userId="53feadf4-ba6a-40c9-9024-51b334a9a628" providerId="ADAL" clId="{516374A3-E277-41F4-9233-98CC744047BF}" dt="2025-10-21T16:10:48.135" v="684" actId="14100"/>
        <pc:sldMkLst>
          <pc:docMk/>
          <pc:sldMk cId="689063843" sldId="2145872207"/>
        </pc:sldMkLst>
        <pc:spChg chg="mod">
          <ac:chgData name="Emma Hill" userId="53feadf4-ba6a-40c9-9024-51b334a9a628" providerId="ADAL" clId="{516374A3-E277-41F4-9233-98CC744047BF}" dt="2025-10-21T16:10:39.751" v="682" actId="20577"/>
          <ac:spMkLst>
            <pc:docMk/>
            <pc:sldMk cId="689063843" sldId="2145872207"/>
            <ac:spMk id="3" creationId="{738FA370-915F-68B3-5214-A5E388E73A9B}"/>
          </ac:spMkLst>
        </pc:spChg>
        <pc:picChg chg="mod">
          <ac:chgData name="Emma Hill" userId="53feadf4-ba6a-40c9-9024-51b334a9a628" providerId="ADAL" clId="{516374A3-E277-41F4-9233-98CC744047BF}" dt="2025-10-21T16:10:48.135" v="684" actId="14100"/>
          <ac:picMkLst>
            <pc:docMk/>
            <pc:sldMk cId="689063843" sldId="2145872207"/>
            <ac:picMk id="1032" creationId="{F13B3D57-5BA2-65D6-54FF-513D9F926409}"/>
          </ac:picMkLst>
        </pc:picChg>
      </pc:sldChg>
      <pc:sldChg chg="modSp mod">
        <pc:chgData name="Emma Hill" userId="53feadf4-ba6a-40c9-9024-51b334a9a628" providerId="ADAL" clId="{516374A3-E277-41F4-9233-98CC744047BF}" dt="2025-10-21T15:49:01.574" v="102" actId="1076"/>
        <pc:sldMkLst>
          <pc:docMk/>
          <pc:sldMk cId="4112519287" sldId="2145872214"/>
        </pc:sldMkLst>
        <pc:spChg chg="mod">
          <ac:chgData name="Emma Hill" userId="53feadf4-ba6a-40c9-9024-51b334a9a628" providerId="ADAL" clId="{516374A3-E277-41F4-9233-98CC744047BF}" dt="2025-10-21T15:49:01.574" v="102" actId="1076"/>
          <ac:spMkLst>
            <pc:docMk/>
            <pc:sldMk cId="4112519287" sldId="2145872214"/>
            <ac:spMk id="10" creationId="{42D760D7-EAFC-A0CE-23DC-992E0DED4638}"/>
          </ac:spMkLst>
        </pc:spChg>
      </pc:sldChg>
      <pc:sldChg chg="modSp mod">
        <pc:chgData name="Emma Hill" userId="53feadf4-ba6a-40c9-9024-51b334a9a628" providerId="ADAL" clId="{516374A3-E277-41F4-9233-98CC744047BF}" dt="2025-10-21T15:49:38.567" v="128" actId="20577"/>
        <pc:sldMkLst>
          <pc:docMk/>
          <pc:sldMk cId="2785914218" sldId="2145872215"/>
        </pc:sldMkLst>
        <pc:graphicFrameChg chg="modGraphic">
          <ac:chgData name="Emma Hill" userId="53feadf4-ba6a-40c9-9024-51b334a9a628" providerId="ADAL" clId="{516374A3-E277-41F4-9233-98CC744047BF}" dt="2025-10-21T15:49:38.567" v="128" actId="20577"/>
          <ac:graphicFrameMkLst>
            <pc:docMk/>
            <pc:sldMk cId="2785914218" sldId="2145872215"/>
            <ac:graphicFrameMk id="6" creationId="{D7E9B4E1-D06E-AFF3-19A9-DF7B66CD4DBD}"/>
          </ac:graphicFrameMkLst>
        </pc:graphicFrameChg>
      </pc:sldChg>
      <pc:sldChg chg="addSp delSp modSp mod">
        <pc:chgData name="Emma Hill" userId="53feadf4-ba6a-40c9-9024-51b334a9a628" providerId="ADAL" clId="{516374A3-E277-41F4-9233-98CC744047BF}" dt="2025-10-21T16:07:30.162" v="548" actId="14100"/>
        <pc:sldMkLst>
          <pc:docMk/>
          <pc:sldMk cId="884706219" sldId="2145872216"/>
        </pc:sldMkLst>
        <pc:picChg chg="add mod">
          <ac:chgData name="Emma Hill" userId="53feadf4-ba6a-40c9-9024-51b334a9a628" providerId="ADAL" clId="{516374A3-E277-41F4-9233-98CC744047BF}" dt="2025-10-21T16:07:30.162" v="548" actId="14100"/>
          <ac:picMkLst>
            <pc:docMk/>
            <pc:sldMk cId="884706219" sldId="2145872216"/>
            <ac:picMk id="3" creationId="{061BF82A-32D3-73B6-F1E1-F1B5BCE3DC2C}"/>
          </ac:picMkLst>
        </pc:picChg>
        <pc:picChg chg="del">
          <ac:chgData name="Emma Hill" userId="53feadf4-ba6a-40c9-9024-51b334a9a628" providerId="ADAL" clId="{516374A3-E277-41F4-9233-98CC744047BF}" dt="2025-10-21T16:03:37.239" v="545" actId="478"/>
          <ac:picMkLst>
            <pc:docMk/>
            <pc:sldMk cId="884706219" sldId="2145872216"/>
            <ac:picMk id="6" creationId="{76DEF2C7-12A4-DD76-D801-30A931CB6118}"/>
          </ac:picMkLst>
        </pc:picChg>
      </pc:sldChg>
      <pc:sldChg chg="modSp add mod">
        <pc:chgData name="Emma Hill" userId="53feadf4-ba6a-40c9-9024-51b334a9a628" providerId="ADAL" clId="{516374A3-E277-41F4-9233-98CC744047BF}" dt="2025-10-21T16:15:57.575" v="691"/>
        <pc:sldMkLst>
          <pc:docMk/>
          <pc:sldMk cId="2573147534" sldId="2145872217"/>
        </pc:sldMkLst>
        <pc:spChg chg="mod">
          <ac:chgData name="Emma Hill" userId="53feadf4-ba6a-40c9-9024-51b334a9a628" providerId="ADAL" clId="{516374A3-E277-41F4-9233-98CC744047BF}" dt="2025-10-21T15:52:50.632" v="247" actId="1076"/>
          <ac:spMkLst>
            <pc:docMk/>
            <pc:sldMk cId="2573147534" sldId="2145872217"/>
            <ac:spMk id="2" creationId="{9BF2CC34-8C11-20A3-4DAE-83C786987FF3}"/>
          </ac:spMkLst>
        </pc:spChg>
        <pc:graphicFrameChg chg="mod modGraphic">
          <ac:chgData name="Emma Hill" userId="53feadf4-ba6a-40c9-9024-51b334a9a628" providerId="ADAL" clId="{516374A3-E277-41F4-9233-98CC744047BF}" dt="2025-10-21T16:15:57.575" v="691"/>
          <ac:graphicFrameMkLst>
            <pc:docMk/>
            <pc:sldMk cId="2573147534" sldId="2145872217"/>
            <ac:graphicFrameMk id="6" creationId="{FD3D1EDB-D901-14BB-7F07-9D532A7776C0}"/>
          </ac:graphicFrameMkLst>
        </pc:graphicFrameChg>
      </pc:sldChg>
      <pc:sldChg chg="del">
        <pc:chgData name="Emma Hill" userId="53feadf4-ba6a-40c9-9024-51b334a9a628" providerId="ADAL" clId="{516374A3-E277-41F4-9233-98CC744047BF}" dt="2025-10-21T15:51:03.129" v="130" actId="2696"/>
        <pc:sldMkLst>
          <pc:docMk/>
          <pc:sldMk cId="126357934" sldId="2145872218"/>
        </pc:sldMkLst>
      </pc:sldChg>
      <pc:sldChg chg="addSp delSp modSp add mod">
        <pc:chgData name="Emma Hill" userId="53feadf4-ba6a-40c9-9024-51b334a9a628" providerId="ADAL" clId="{516374A3-E277-41F4-9233-98CC744047BF}" dt="2025-10-21T15:57:46.798" v="470" actId="5793"/>
        <pc:sldMkLst>
          <pc:docMk/>
          <pc:sldMk cId="1599357861" sldId="2145872218"/>
        </pc:sldMkLst>
        <pc:spChg chg="mod">
          <ac:chgData name="Emma Hill" userId="53feadf4-ba6a-40c9-9024-51b334a9a628" providerId="ADAL" clId="{516374A3-E277-41F4-9233-98CC744047BF}" dt="2025-10-21T15:55:23.141" v="312" actId="20577"/>
          <ac:spMkLst>
            <pc:docMk/>
            <pc:sldMk cId="1599357861" sldId="2145872218"/>
            <ac:spMk id="2" creationId="{ACC9FA2D-F846-E8F4-FB74-BD14FE854A16}"/>
          </ac:spMkLst>
        </pc:spChg>
        <pc:spChg chg="add mod">
          <ac:chgData name="Emma Hill" userId="53feadf4-ba6a-40c9-9024-51b334a9a628" providerId="ADAL" clId="{516374A3-E277-41F4-9233-98CC744047BF}" dt="2025-10-21T15:57:46.798" v="470" actId="5793"/>
          <ac:spMkLst>
            <pc:docMk/>
            <pc:sldMk cId="1599357861" sldId="2145872218"/>
            <ac:spMk id="4" creationId="{65E8A9E2-CC6F-49E4-CED8-714F1A29BC86}"/>
          </ac:spMkLst>
        </pc:spChg>
        <pc:graphicFrameChg chg="del mod">
          <ac:chgData name="Emma Hill" userId="53feadf4-ba6a-40c9-9024-51b334a9a628" providerId="ADAL" clId="{516374A3-E277-41F4-9233-98CC744047BF}" dt="2025-10-21T15:55:37.302" v="317" actId="478"/>
          <ac:graphicFrameMkLst>
            <pc:docMk/>
            <pc:sldMk cId="1599357861" sldId="2145872218"/>
            <ac:graphicFrameMk id="6" creationId="{152765F0-806B-A82B-44BD-F5E005F46F74}"/>
          </ac:graphicFrameMkLst>
        </pc:graphicFrame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hyperlink" Target="https://kva.org.uk/support-for-communities/community-health/employment/" TargetMode="External"/><Relationship Id="rId2" Type="http://schemas.openxmlformats.org/officeDocument/2006/relationships/hyperlink" Target="https://kva.org.uk/support-for-communities/community-health/chronic-kidney-disease/" TargetMode="External"/><Relationship Id="rId1" Type="http://schemas.openxmlformats.org/officeDocument/2006/relationships/hyperlink" Target="https://kva.org.uk/support-for-communities/community-health/chww/" TargetMode="External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hyperlink" Target="https://kva.org.uk/support-for-communities/community-health/employment/" TargetMode="External"/><Relationship Id="rId2" Type="http://schemas.openxmlformats.org/officeDocument/2006/relationships/hyperlink" Target="https://kva.org.uk/support-for-communities/community-health/chronic-kidney-disease/" TargetMode="External"/><Relationship Id="rId1" Type="http://schemas.openxmlformats.org/officeDocument/2006/relationships/hyperlink" Target="https://kva.org.uk/support-for-communities/community-health/chww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00E724-64EA-4EBD-822D-F950959DB656}" type="doc">
      <dgm:prSet loTypeId="urn:microsoft.com/office/officeart/2005/8/layout/radial3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1F65F1E0-9219-4264-B02A-D71D48B802DD}">
      <dgm:prSet phldrT="[Text]"/>
      <dgm:spPr/>
      <dgm:t>
        <a:bodyPr/>
        <a:lstStyle/>
        <a:p>
          <a:r>
            <a:rPr lang="en-GB" dirty="0"/>
            <a:t>KVA Health  </a:t>
          </a:r>
        </a:p>
      </dgm:t>
    </dgm:pt>
    <dgm:pt modelId="{E5FA1AD5-1359-4A01-B6A5-45C581D00EAA}" type="parTrans" cxnId="{31DD26DB-0D79-47DD-98D2-3BCC956103C0}">
      <dgm:prSet/>
      <dgm:spPr/>
      <dgm:t>
        <a:bodyPr/>
        <a:lstStyle/>
        <a:p>
          <a:endParaRPr lang="en-GB"/>
        </a:p>
      </dgm:t>
    </dgm:pt>
    <dgm:pt modelId="{18947179-E325-4A67-8311-30FC119D6E4B}" type="sibTrans" cxnId="{31DD26DB-0D79-47DD-98D2-3BCC956103C0}">
      <dgm:prSet/>
      <dgm:spPr/>
      <dgm:t>
        <a:bodyPr/>
        <a:lstStyle/>
        <a:p>
          <a:endParaRPr lang="en-GB"/>
        </a:p>
      </dgm:t>
    </dgm:pt>
    <dgm:pt modelId="{5241C586-AB98-4C6E-AFD7-11231E260473}">
      <dgm:prSet phldrT="[Text]" custT="1"/>
      <dgm:spPr/>
      <dgm:t>
        <a:bodyPr/>
        <a:lstStyle/>
        <a:p>
          <a:r>
            <a:rPr lang="en-GB" sz="1800" dirty="0"/>
            <a:t>Community Health </a:t>
          </a:r>
        </a:p>
      </dgm:t>
    </dgm:pt>
    <dgm:pt modelId="{FB0A56D6-1EF4-4792-A0EC-72FFB77BC33F}" type="parTrans" cxnId="{679FF55B-98F9-4F81-8B38-A5D1F5BF9A4C}">
      <dgm:prSet/>
      <dgm:spPr/>
      <dgm:t>
        <a:bodyPr/>
        <a:lstStyle/>
        <a:p>
          <a:endParaRPr lang="en-GB"/>
        </a:p>
      </dgm:t>
    </dgm:pt>
    <dgm:pt modelId="{3DAFDCF9-09CD-4167-9047-84592F766F46}" type="sibTrans" cxnId="{679FF55B-98F9-4F81-8B38-A5D1F5BF9A4C}">
      <dgm:prSet/>
      <dgm:spPr/>
      <dgm:t>
        <a:bodyPr/>
        <a:lstStyle/>
        <a:p>
          <a:endParaRPr lang="en-GB"/>
        </a:p>
      </dgm:t>
    </dgm:pt>
    <dgm:pt modelId="{ACD4E665-31B9-4624-AD56-A7F2885BB24D}">
      <dgm:prSet phldrT="[Text]" custT="1"/>
      <dgm:spPr/>
      <dgm:t>
        <a:bodyPr/>
        <a:lstStyle/>
        <a:p>
          <a:r>
            <a:rPr lang="en-GB" sz="1800" dirty="0"/>
            <a:t>Good Food Group </a:t>
          </a:r>
        </a:p>
      </dgm:t>
    </dgm:pt>
    <dgm:pt modelId="{9031E3A6-2D7F-498C-8FE7-C1C9EF156F09}" type="parTrans" cxnId="{E4307117-EBFD-4AA6-A2FD-68B11F349562}">
      <dgm:prSet/>
      <dgm:spPr/>
      <dgm:t>
        <a:bodyPr/>
        <a:lstStyle/>
        <a:p>
          <a:endParaRPr lang="en-GB"/>
        </a:p>
      </dgm:t>
    </dgm:pt>
    <dgm:pt modelId="{A763E387-DE52-4DD6-8A9A-47079A147611}" type="sibTrans" cxnId="{E4307117-EBFD-4AA6-A2FD-68B11F349562}">
      <dgm:prSet/>
      <dgm:spPr/>
      <dgm:t>
        <a:bodyPr/>
        <a:lstStyle/>
        <a:p>
          <a:endParaRPr lang="en-GB"/>
        </a:p>
      </dgm:t>
    </dgm:pt>
    <dgm:pt modelId="{78814770-28C5-4B2D-BAC2-1C7D91E29B99}">
      <dgm:prSet phldrT="[Text]" custT="1"/>
      <dgm:spPr/>
      <dgm:t>
        <a:bodyPr/>
        <a:lstStyle/>
        <a:p>
          <a:r>
            <a:rPr lang="en-GB" sz="1800" dirty="0"/>
            <a:t>Buddy Scheme </a:t>
          </a:r>
        </a:p>
      </dgm:t>
    </dgm:pt>
    <dgm:pt modelId="{423308BC-E1A4-418B-B868-2E9066C1AA57}" type="parTrans" cxnId="{D4B19D06-3604-4CD9-A0F1-B85CBA2EBD4D}">
      <dgm:prSet/>
      <dgm:spPr/>
      <dgm:t>
        <a:bodyPr/>
        <a:lstStyle/>
        <a:p>
          <a:endParaRPr lang="en-GB"/>
        </a:p>
      </dgm:t>
    </dgm:pt>
    <dgm:pt modelId="{29B879F7-BF11-4CF7-AEFB-A43C933964AF}" type="sibTrans" cxnId="{D4B19D06-3604-4CD9-A0F1-B85CBA2EBD4D}">
      <dgm:prSet/>
      <dgm:spPr/>
      <dgm:t>
        <a:bodyPr/>
        <a:lstStyle/>
        <a:p>
          <a:endParaRPr lang="en-GB"/>
        </a:p>
      </dgm:t>
    </dgm:pt>
    <dgm:pt modelId="{6B16798E-CBF9-4580-965C-51B417C67D06}">
      <dgm:prSet phldrT="[Text]" custT="1"/>
      <dgm:spPr/>
      <dgm:t>
        <a:bodyPr/>
        <a:lstStyle/>
        <a:p>
          <a:r>
            <a:rPr lang="en-GB" sz="1800" dirty="0"/>
            <a:t>Eco-op </a:t>
          </a:r>
        </a:p>
      </dgm:t>
    </dgm:pt>
    <dgm:pt modelId="{3C0B5A7E-B926-40FB-816B-BC1A11A9840A}" type="parTrans" cxnId="{08AD5AC6-BE4F-47A4-9609-2A30EBD8A66F}">
      <dgm:prSet/>
      <dgm:spPr/>
      <dgm:t>
        <a:bodyPr/>
        <a:lstStyle/>
        <a:p>
          <a:endParaRPr lang="en-GB"/>
        </a:p>
      </dgm:t>
    </dgm:pt>
    <dgm:pt modelId="{7B541823-5C25-442C-A7A3-B58609A6E17A}" type="sibTrans" cxnId="{08AD5AC6-BE4F-47A4-9609-2A30EBD8A66F}">
      <dgm:prSet/>
      <dgm:spPr/>
      <dgm:t>
        <a:bodyPr/>
        <a:lstStyle/>
        <a:p>
          <a:endParaRPr lang="en-GB"/>
        </a:p>
      </dgm:t>
    </dgm:pt>
    <dgm:pt modelId="{156FD97C-8700-4B41-955F-C72F6DB49733}">
      <dgm:prSet phldrT="[Text]" custT="1"/>
      <dgm:spPr/>
      <dgm:t>
        <a:bodyPr/>
        <a:lstStyle/>
        <a:p>
          <a:r>
            <a:rPr lang="en-GB" sz="1800" dirty="0"/>
            <a:t>Kingston Community Football </a:t>
          </a:r>
        </a:p>
      </dgm:t>
    </dgm:pt>
    <dgm:pt modelId="{04A21A18-A9D5-43A7-A8D7-36FE62C85B45}" type="parTrans" cxnId="{F07F34A6-9386-49C2-B965-A56A85B8419D}">
      <dgm:prSet/>
      <dgm:spPr/>
      <dgm:t>
        <a:bodyPr/>
        <a:lstStyle/>
        <a:p>
          <a:endParaRPr lang="en-GB"/>
        </a:p>
      </dgm:t>
    </dgm:pt>
    <dgm:pt modelId="{937642CC-2F37-4499-8199-DA69039BA4E1}" type="sibTrans" cxnId="{F07F34A6-9386-49C2-B965-A56A85B8419D}">
      <dgm:prSet/>
      <dgm:spPr/>
      <dgm:t>
        <a:bodyPr/>
        <a:lstStyle/>
        <a:p>
          <a:endParaRPr lang="en-GB"/>
        </a:p>
      </dgm:t>
    </dgm:pt>
    <dgm:pt modelId="{52499DF5-93E3-42E8-9649-F25057727DEC}">
      <dgm:prSet phldrT="[Text]" custT="1"/>
      <dgm:spPr>
        <a:solidFill>
          <a:srgbClr val="7030A0">
            <a:alpha val="50000"/>
          </a:srgbClr>
        </a:solidFill>
      </dgm:spPr>
      <dgm:t>
        <a:bodyPr/>
        <a:lstStyle/>
        <a:p>
          <a:r>
            <a:rPr lang="en-GB" sz="1800" dirty="0"/>
            <a:t>KVA surplus to supper hub </a:t>
          </a:r>
        </a:p>
      </dgm:t>
    </dgm:pt>
    <dgm:pt modelId="{89543F34-0D29-4BAD-A084-70E733BCD629}" type="parTrans" cxnId="{40EAE838-829B-4B36-8593-17F111F38BE6}">
      <dgm:prSet/>
      <dgm:spPr/>
      <dgm:t>
        <a:bodyPr/>
        <a:lstStyle/>
        <a:p>
          <a:endParaRPr lang="en-GB"/>
        </a:p>
      </dgm:t>
    </dgm:pt>
    <dgm:pt modelId="{B350D337-A4C6-43CA-A0DC-FF670700BA9D}" type="sibTrans" cxnId="{40EAE838-829B-4B36-8593-17F111F38BE6}">
      <dgm:prSet/>
      <dgm:spPr/>
      <dgm:t>
        <a:bodyPr/>
        <a:lstStyle/>
        <a:p>
          <a:endParaRPr lang="en-GB"/>
        </a:p>
      </dgm:t>
    </dgm:pt>
    <dgm:pt modelId="{64A358F7-A810-4392-B184-CD6ACE1DD2C6}">
      <dgm:prSet phldrT="[Text]"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en-GB" sz="1800" dirty="0"/>
            <a:t>Connected Kingston </a:t>
          </a:r>
        </a:p>
      </dgm:t>
    </dgm:pt>
    <dgm:pt modelId="{801165D8-23F1-4107-886C-4C770F43751C}" type="parTrans" cxnId="{36DBE626-76A2-4650-A2CC-422CCC0BF3C7}">
      <dgm:prSet/>
      <dgm:spPr/>
      <dgm:t>
        <a:bodyPr/>
        <a:lstStyle/>
        <a:p>
          <a:endParaRPr lang="en-GB"/>
        </a:p>
      </dgm:t>
    </dgm:pt>
    <dgm:pt modelId="{4FB4AC6D-F86E-4E66-B90B-4A33AD5FE77A}" type="sibTrans" cxnId="{36DBE626-76A2-4650-A2CC-422CCC0BF3C7}">
      <dgm:prSet/>
      <dgm:spPr/>
      <dgm:t>
        <a:bodyPr/>
        <a:lstStyle/>
        <a:p>
          <a:endParaRPr lang="en-GB"/>
        </a:p>
      </dgm:t>
    </dgm:pt>
    <dgm:pt modelId="{84A04BFF-5C05-4983-8F72-0DB50A4443C4}" type="pres">
      <dgm:prSet presAssocID="{3900E724-64EA-4EBD-822D-F950959DB656}" presName="composite" presStyleCnt="0">
        <dgm:presLayoutVars>
          <dgm:chMax val="1"/>
          <dgm:dir/>
          <dgm:resizeHandles val="exact"/>
        </dgm:presLayoutVars>
      </dgm:prSet>
      <dgm:spPr/>
    </dgm:pt>
    <dgm:pt modelId="{96B15D9C-FB3A-4E54-9D5E-35FF59F2C51D}" type="pres">
      <dgm:prSet presAssocID="{3900E724-64EA-4EBD-822D-F950959DB656}" presName="radial" presStyleCnt="0">
        <dgm:presLayoutVars>
          <dgm:animLvl val="ctr"/>
        </dgm:presLayoutVars>
      </dgm:prSet>
      <dgm:spPr/>
    </dgm:pt>
    <dgm:pt modelId="{7F6D3FE5-EFE6-4F61-AC9C-8AA201F26374}" type="pres">
      <dgm:prSet presAssocID="{1F65F1E0-9219-4264-B02A-D71D48B802DD}" presName="centerShape" presStyleLbl="vennNode1" presStyleIdx="0" presStyleCnt="8"/>
      <dgm:spPr/>
    </dgm:pt>
    <dgm:pt modelId="{F1F5C161-04BF-47DD-A130-63E9BE7261C0}" type="pres">
      <dgm:prSet presAssocID="{5241C586-AB98-4C6E-AFD7-11231E260473}" presName="node" presStyleLbl="vennNode1" presStyleIdx="1" presStyleCnt="8" custScaleX="131885">
        <dgm:presLayoutVars>
          <dgm:bulletEnabled val="1"/>
        </dgm:presLayoutVars>
      </dgm:prSet>
      <dgm:spPr/>
    </dgm:pt>
    <dgm:pt modelId="{904357DA-4F99-4EB1-8D18-0AC536E74E32}" type="pres">
      <dgm:prSet presAssocID="{ACD4E665-31B9-4624-AD56-A7F2885BB24D}" presName="node" presStyleLbl="vennNode1" presStyleIdx="2" presStyleCnt="8" custScaleX="112939" custScaleY="118620">
        <dgm:presLayoutVars>
          <dgm:bulletEnabled val="1"/>
        </dgm:presLayoutVars>
      </dgm:prSet>
      <dgm:spPr/>
    </dgm:pt>
    <dgm:pt modelId="{2A8EABE0-8939-4E79-A71E-2ABD82921F62}" type="pres">
      <dgm:prSet presAssocID="{78814770-28C5-4B2D-BAC2-1C7D91E29B99}" presName="node" presStyleLbl="vennNode1" presStyleIdx="3" presStyleCnt="8" custScaleX="110267" custScaleY="116355">
        <dgm:presLayoutVars>
          <dgm:bulletEnabled val="1"/>
        </dgm:presLayoutVars>
      </dgm:prSet>
      <dgm:spPr/>
    </dgm:pt>
    <dgm:pt modelId="{0BD4D320-83C1-40A9-8439-F8CE59D0C951}" type="pres">
      <dgm:prSet presAssocID="{6B16798E-CBF9-4580-965C-51B417C67D06}" presName="node" presStyleLbl="vennNode1" presStyleIdx="4" presStyleCnt="8" custScaleX="113595" custScaleY="97329">
        <dgm:presLayoutVars>
          <dgm:bulletEnabled val="1"/>
        </dgm:presLayoutVars>
      </dgm:prSet>
      <dgm:spPr/>
    </dgm:pt>
    <dgm:pt modelId="{A5A20EF9-5E7D-4612-8545-DF713313AA4F}" type="pres">
      <dgm:prSet presAssocID="{156FD97C-8700-4B41-955F-C72F6DB49733}" presName="node" presStyleLbl="vennNode1" presStyleIdx="5" presStyleCnt="8" custScaleX="119402" custScaleY="119097" custRadScaleRad="108295" custRadScaleInc="109320">
        <dgm:presLayoutVars>
          <dgm:bulletEnabled val="1"/>
        </dgm:presLayoutVars>
      </dgm:prSet>
      <dgm:spPr/>
    </dgm:pt>
    <dgm:pt modelId="{B7CEB089-B511-48C3-B888-5CDA06394067}" type="pres">
      <dgm:prSet presAssocID="{52499DF5-93E3-42E8-9649-F25057727DEC}" presName="node" presStyleLbl="vennNode1" presStyleIdx="6" presStyleCnt="8" custScaleX="130343" custScaleY="108072" custRadScaleRad="104781" custRadScaleInc="-87598">
        <dgm:presLayoutVars>
          <dgm:bulletEnabled val="1"/>
        </dgm:presLayoutVars>
      </dgm:prSet>
      <dgm:spPr/>
    </dgm:pt>
    <dgm:pt modelId="{15A44B91-C4E7-4CFC-9DCA-322D247E6E90}" type="pres">
      <dgm:prSet presAssocID="{64A358F7-A810-4392-B184-CD6ACE1DD2C6}" presName="node" presStyleLbl="vennNode1" presStyleIdx="7" presStyleCnt="8" custScaleX="128818" custScaleY="103678" custRadScaleRad="108387" custRadScaleInc="-2483">
        <dgm:presLayoutVars>
          <dgm:bulletEnabled val="1"/>
        </dgm:presLayoutVars>
      </dgm:prSet>
      <dgm:spPr/>
    </dgm:pt>
  </dgm:ptLst>
  <dgm:cxnLst>
    <dgm:cxn modelId="{D4B19D06-3604-4CD9-A0F1-B85CBA2EBD4D}" srcId="{1F65F1E0-9219-4264-B02A-D71D48B802DD}" destId="{78814770-28C5-4B2D-BAC2-1C7D91E29B99}" srcOrd="2" destOrd="0" parTransId="{423308BC-E1A4-418B-B868-2E9066C1AA57}" sibTransId="{29B879F7-BF11-4CF7-AEFB-A43C933964AF}"/>
    <dgm:cxn modelId="{94ED8F0B-F430-4D36-A608-8C2F06DB3237}" type="presOf" srcId="{78814770-28C5-4B2D-BAC2-1C7D91E29B99}" destId="{2A8EABE0-8939-4E79-A71E-2ABD82921F62}" srcOrd="0" destOrd="0" presId="urn:microsoft.com/office/officeart/2005/8/layout/radial3"/>
    <dgm:cxn modelId="{E4307117-EBFD-4AA6-A2FD-68B11F349562}" srcId="{1F65F1E0-9219-4264-B02A-D71D48B802DD}" destId="{ACD4E665-31B9-4624-AD56-A7F2885BB24D}" srcOrd="1" destOrd="0" parTransId="{9031E3A6-2D7F-498C-8FE7-C1C9EF156F09}" sibTransId="{A763E387-DE52-4DD6-8A9A-47079A147611}"/>
    <dgm:cxn modelId="{36DBE626-76A2-4650-A2CC-422CCC0BF3C7}" srcId="{1F65F1E0-9219-4264-B02A-D71D48B802DD}" destId="{64A358F7-A810-4392-B184-CD6ACE1DD2C6}" srcOrd="6" destOrd="0" parTransId="{801165D8-23F1-4107-886C-4C770F43751C}" sibTransId="{4FB4AC6D-F86E-4E66-B90B-4A33AD5FE77A}"/>
    <dgm:cxn modelId="{40EAE838-829B-4B36-8593-17F111F38BE6}" srcId="{1F65F1E0-9219-4264-B02A-D71D48B802DD}" destId="{52499DF5-93E3-42E8-9649-F25057727DEC}" srcOrd="5" destOrd="0" parTransId="{89543F34-0D29-4BAD-A084-70E733BCD629}" sibTransId="{B350D337-A4C6-43CA-A0DC-FF670700BA9D}"/>
    <dgm:cxn modelId="{679FF55B-98F9-4F81-8B38-A5D1F5BF9A4C}" srcId="{1F65F1E0-9219-4264-B02A-D71D48B802DD}" destId="{5241C586-AB98-4C6E-AFD7-11231E260473}" srcOrd="0" destOrd="0" parTransId="{FB0A56D6-1EF4-4792-A0EC-72FFB77BC33F}" sibTransId="{3DAFDCF9-09CD-4167-9047-84592F766F46}"/>
    <dgm:cxn modelId="{7A473A93-7225-49E8-B81E-A4CFCBBBFEC6}" type="presOf" srcId="{3900E724-64EA-4EBD-822D-F950959DB656}" destId="{84A04BFF-5C05-4983-8F72-0DB50A4443C4}" srcOrd="0" destOrd="0" presId="urn:microsoft.com/office/officeart/2005/8/layout/radial3"/>
    <dgm:cxn modelId="{14890C9F-67BC-4B0D-8EDA-A4E6764D25B7}" type="presOf" srcId="{52499DF5-93E3-42E8-9649-F25057727DEC}" destId="{B7CEB089-B511-48C3-B888-5CDA06394067}" srcOrd="0" destOrd="0" presId="urn:microsoft.com/office/officeart/2005/8/layout/radial3"/>
    <dgm:cxn modelId="{F07F34A6-9386-49C2-B965-A56A85B8419D}" srcId="{1F65F1E0-9219-4264-B02A-D71D48B802DD}" destId="{156FD97C-8700-4B41-955F-C72F6DB49733}" srcOrd="4" destOrd="0" parTransId="{04A21A18-A9D5-43A7-A8D7-36FE62C85B45}" sibTransId="{937642CC-2F37-4499-8199-DA69039BA4E1}"/>
    <dgm:cxn modelId="{30C37AA9-74C7-4F66-850E-306D27F7BC18}" type="presOf" srcId="{64A358F7-A810-4392-B184-CD6ACE1DD2C6}" destId="{15A44B91-C4E7-4CFC-9DCA-322D247E6E90}" srcOrd="0" destOrd="0" presId="urn:microsoft.com/office/officeart/2005/8/layout/radial3"/>
    <dgm:cxn modelId="{2674FCB4-0AE4-4586-B3AD-06A142A423D5}" type="presOf" srcId="{1F65F1E0-9219-4264-B02A-D71D48B802DD}" destId="{7F6D3FE5-EFE6-4F61-AC9C-8AA201F26374}" srcOrd="0" destOrd="0" presId="urn:microsoft.com/office/officeart/2005/8/layout/radial3"/>
    <dgm:cxn modelId="{3B6DF7B5-AF26-4201-8473-F91BA5A8B1E5}" type="presOf" srcId="{ACD4E665-31B9-4624-AD56-A7F2885BB24D}" destId="{904357DA-4F99-4EB1-8D18-0AC536E74E32}" srcOrd="0" destOrd="0" presId="urn:microsoft.com/office/officeart/2005/8/layout/radial3"/>
    <dgm:cxn modelId="{08AD5AC6-BE4F-47A4-9609-2A30EBD8A66F}" srcId="{1F65F1E0-9219-4264-B02A-D71D48B802DD}" destId="{6B16798E-CBF9-4580-965C-51B417C67D06}" srcOrd="3" destOrd="0" parTransId="{3C0B5A7E-B926-40FB-816B-BC1A11A9840A}" sibTransId="{7B541823-5C25-442C-A7A3-B58609A6E17A}"/>
    <dgm:cxn modelId="{4FB07EC9-B001-4811-AE2B-0B25A1833888}" type="presOf" srcId="{5241C586-AB98-4C6E-AFD7-11231E260473}" destId="{F1F5C161-04BF-47DD-A130-63E9BE7261C0}" srcOrd="0" destOrd="0" presId="urn:microsoft.com/office/officeart/2005/8/layout/radial3"/>
    <dgm:cxn modelId="{31DD26DB-0D79-47DD-98D2-3BCC956103C0}" srcId="{3900E724-64EA-4EBD-822D-F950959DB656}" destId="{1F65F1E0-9219-4264-B02A-D71D48B802DD}" srcOrd="0" destOrd="0" parTransId="{E5FA1AD5-1359-4A01-B6A5-45C581D00EAA}" sibTransId="{18947179-E325-4A67-8311-30FC119D6E4B}"/>
    <dgm:cxn modelId="{EF4BCBE0-68D2-4739-A4B7-0DB660624F68}" type="presOf" srcId="{6B16798E-CBF9-4580-965C-51B417C67D06}" destId="{0BD4D320-83C1-40A9-8439-F8CE59D0C951}" srcOrd="0" destOrd="0" presId="urn:microsoft.com/office/officeart/2005/8/layout/radial3"/>
    <dgm:cxn modelId="{04B5D3E1-5118-46C3-A018-E76FD8C26952}" type="presOf" srcId="{156FD97C-8700-4B41-955F-C72F6DB49733}" destId="{A5A20EF9-5E7D-4612-8545-DF713313AA4F}" srcOrd="0" destOrd="0" presId="urn:microsoft.com/office/officeart/2005/8/layout/radial3"/>
    <dgm:cxn modelId="{CD95D78D-3A08-43F6-BB4C-12D6B393EC6F}" type="presParOf" srcId="{84A04BFF-5C05-4983-8F72-0DB50A4443C4}" destId="{96B15D9C-FB3A-4E54-9D5E-35FF59F2C51D}" srcOrd="0" destOrd="0" presId="urn:microsoft.com/office/officeart/2005/8/layout/radial3"/>
    <dgm:cxn modelId="{D38E29CE-A909-4410-9917-5BD1471888CE}" type="presParOf" srcId="{96B15D9C-FB3A-4E54-9D5E-35FF59F2C51D}" destId="{7F6D3FE5-EFE6-4F61-AC9C-8AA201F26374}" srcOrd="0" destOrd="0" presId="urn:microsoft.com/office/officeart/2005/8/layout/radial3"/>
    <dgm:cxn modelId="{9BC1AB1C-01FB-4548-BDAF-37E4A0649291}" type="presParOf" srcId="{96B15D9C-FB3A-4E54-9D5E-35FF59F2C51D}" destId="{F1F5C161-04BF-47DD-A130-63E9BE7261C0}" srcOrd="1" destOrd="0" presId="urn:microsoft.com/office/officeart/2005/8/layout/radial3"/>
    <dgm:cxn modelId="{667AA037-58F3-47AE-8566-9F2C773E5FE8}" type="presParOf" srcId="{96B15D9C-FB3A-4E54-9D5E-35FF59F2C51D}" destId="{904357DA-4F99-4EB1-8D18-0AC536E74E32}" srcOrd="2" destOrd="0" presId="urn:microsoft.com/office/officeart/2005/8/layout/radial3"/>
    <dgm:cxn modelId="{0B76077E-410E-46A2-97D3-5EB93FE56D6D}" type="presParOf" srcId="{96B15D9C-FB3A-4E54-9D5E-35FF59F2C51D}" destId="{2A8EABE0-8939-4E79-A71E-2ABD82921F62}" srcOrd="3" destOrd="0" presId="urn:microsoft.com/office/officeart/2005/8/layout/radial3"/>
    <dgm:cxn modelId="{0EADCA8F-909F-474B-AAB2-34EB140E93E6}" type="presParOf" srcId="{96B15D9C-FB3A-4E54-9D5E-35FF59F2C51D}" destId="{0BD4D320-83C1-40A9-8439-F8CE59D0C951}" srcOrd="4" destOrd="0" presId="urn:microsoft.com/office/officeart/2005/8/layout/radial3"/>
    <dgm:cxn modelId="{23B91570-9894-4977-B3F4-25BCD358D058}" type="presParOf" srcId="{96B15D9C-FB3A-4E54-9D5E-35FF59F2C51D}" destId="{A5A20EF9-5E7D-4612-8545-DF713313AA4F}" srcOrd="5" destOrd="0" presId="urn:microsoft.com/office/officeart/2005/8/layout/radial3"/>
    <dgm:cxn modelId="{711422A6-5F04-4065-ACBB-4CB02CEF4860}" type="presParOf" srcId="{96B15D9C-FB3A-4E54-9D5E-35FF59F2C51D}" destId="{B7CEB089-B511-48C3-B888-5CDA06394067}" srcOrd="6" destOrd="0" presId="urn:microsoft.com/office/officeart/2005/8/layout/radial3"/>
    <dgm:cxn modelId="{DD9ED897-0446-436A-B58C-6B635E98F9CE}" type="presParOf" srcId="{96B15D9C-FB3A-4E54-9D5E-35FF59F2C51D}" destId="{15A44B91-C4E7-4CFC-9DCA-322D247E6E90}" srcOrd="7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00E724-64EA-4EBD-822D-F950959DB656}" type="doc">
      <dgm:prSet loTypeId="urn:microsoft.com/office/officeart/2005/8/layout/radial3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1F65F1E0-9219-4264-B02A-D71D48B802DD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KVA</a:t>
          </a:r>
        </a:p>
        <a:p>
          <a:pPr>
            <a:lnSpc>
              <a:spcPct val="100000"/>
            </a:lnSpc>
          </a:pPr>
          <a:r>
            <a:rPr lang="en-GB" dirty="0"/>
            <a:t>Community  Health  </a:t>
          </a:r>
        </a:p>
      </dgm:t>
    </dgm:pt>
    <dgm:pt modelId="{E5FA1AD5-1359-4A01-B6A5-45C581D00EAA}" type="parTrans" cxnId="{31DD26DB-0D79-47DD-98D2-3BCC956103C0}">
      <dgm:prSet/>
      <dgm:spPr/>
      <dgm:t>
        <a:bodyPr/>
        <a:lstStyle/>
        <a:p>
          <a:endParaRPr lang="en-GB"/>
        </a:p>
      </dgm:t>
    </dgm:pt>
    <dgm:pt modelId="{18947179-E325-4A67-8311-30FC119D6E4B}" type="sibTrans" cxnId="{31DD26DB-0D79-47DD-98D2-3BCC956103C0}">
      <dgm:prSet/>
      <dgm:spPr/>
      <dgm:t>
        <a:bodyPr/>
        <a:lstStyle/>
        <a:p>
          <a:endParaRPr lang="en-GB"/>
        </a:p>
      </dgm:t>
    </dgm:pt>
    <dgm:pt modelId="{5241C586-AB98-4C6E-AFD7-11231E260473}">
      <dgm:prSet phldrT="[Text]" custT="1"/>
      <dgm:spPr>
        <a:solidFill>
          <a:schemeClr val="accent6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en-GB" sz="2400">
              <a:hlinkClick xmlns:r="http://schemas.openxmlformats.org/officeDocument/2006/relationships" r:id="rId1"/>
            </a:rPr>
            <a:t>Community Health &amp; Wellbeing Workers </a:t>
          </a:r>
          <a:endParaRPr lang="en-GB" sz="2400" dirty="0"/>
        </a:p>
      </dgm:t>
    </dgm:pt>
    <dgm:pt modelId="{FB0A56D6-1EF4-4792-A0EC-72FFB77BC33F}" type="parTrans" cxnId="{679FF55B-98F9-4F81-8B38-A5D1F5BF9A4C}">
      <dgm:prSet/>
      <dgm:spPr/>
      <dgm:t>
        <a:bodyPr/>
        <a:lstStyle/>
        <a:p>
          <a:endParaRPr lang="en-GB"/>
        </a:p>
      </dgm:t>
    </dgm:pt>
    <dgm:pt modelId="{3DAFDCF9-09CD-4167-9047-84592F766F46}" type="sibTrans" cxnId="{679FF55B-98F9-4F81-8B38-A5D1F5BF9A4C}">
      <dgm:prSet/>
      <dgm:spPr/>
      <dgm:t>
        <a:bodyPr/>
        <a:lstStyle/>
        <a:p>
          <a:endParaRPr lang="en-GB"/>
        </a:p>
      </dgm:t>
    </dgm:pt>
    <dgm:pt modelId="{ACD4E665-31B9-4624-AD56-A7F2885BB24D}">
      <dgm:prSet phldrT="[Text]" custT="1"/>
      <dgm:spPr/>
      <dgm:t>
        <a:bodyPr/>
        <a:lstStyle/>
        <a:p>
          <a:r>
            <a:rPr lang="en-GB" sz="2400" dirty="0">
              <a:hlinkClick xmlns:r="http://schemas.openxmlformats.org/officeDocument/2006/relationships" r:id="rId2"/>
            </a:rPr>
            <a:t>Chronic Kidney Disease </a:t>
          </a:r>
          <a:endParaRPr lang="en-GB" sz="2400" dirty="0"/>
        </a:p>
      </dgm:t>
    </dgm:pt>
    <dgm:pt modelId="{9031E3A6-2D7F-498C-8FE7-C1C9EF156F09}" type="parTrans" cxnId="{E4307117-EBFD-4AA6-A2FD-68B11F349562}">
      <dgm:prSet/>
      <dgm:spPr/>
      <dgm:t>
        <a:bodyPr/>
        <a:lstStyle/>
        <a:p>
          <a:endParaRPr lang="en-GB"/>
        </a:p>
      </dgm:t>
    </dgm:pt>
    <dgm:pt modelId="{A763E387-DE52-4DD6-8A9A-47079A147611}" type="sibTrans" cxnId="{E4307117-EBFD-4AA6-A2FD-68B11F349562}">
      <dgm:prSet/>
      <dgm:spPr/>
      <dgm:t>
        <a:bodyPr/>
        <a:lstStyle/>
        <a:p>
          <a:endParaRPr lang="en-GB"/>
        </a:p>
      </dgm:t>
    </dgm:pt>
    <dgm:pt modelId="{64A358F7-A810-4392-B184-CD6ACE1DD2C6}">
      <dgm:prSet phldrT="[Text]"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en-GB" sz="2400" dirty="0">
              <a:hlinkClick xmlns:r="http://schemas.openxmlformats.org/officeDocument/2006/relationships" r:id="rId3"/>
            </a:rPr>
            <a:t>The Trailblazer Employment Programme </a:t>
          </a:r>
          <a:endParaRPr lang="en-GB" sz="2400" dirty="0"/>
        </a:p>
      </dgm:t>
    </dgm:pt>
    <dgm:pt modelId="{801165D8-23F1-4107-886C-4C770F43751C}" type="parTrans" cxnId="{36DBE626-76A2-4650-A2CC-422CCC0BF3C7}">
      <dgm:prSet/>
      <dgm:spPr/>
      <dgm:t>
        <a:bodyPr/>
        <a:lstStyle/>
        <a:p>
          <a:endParaRPr lang="en-GB"/>
        </a:p>
      </dgm:t>
    </dgm:pt>
    <dgm:pt modelId="{4FB4AC6D-F86E-4E66-B90B-4A33AD5FE77A}" type="sibTrans" cxnId="{36DBE626-76A2-4650-A2CC-422CCC0BF3C7}">
      <dgm:prSet/>
      <dgm:spPr/>
      <dgm:t>
        <a:bodyPr/>
        <a:lstStyle/>
        <a:p>
          <a:endParaRPr lang="en-GB"/>
        </a:p>
      </dgm:t>
    </dgm:pt>
    <dgm:pt modelId="{84A04BFF-5C05-4983-8F72-0DB50A4443C4}" type="pres">
      <dgm:prSet presAssocID="{3900E724-64EA-4EBD-822D-F950959DB656}" presName="composite" presStyleCnt="0">
        <dgm:presLayoutVars>
          <dgm:chMax val="1"/>
          <dgm:dir/>
          <dgm:resizeHandles val="exact"/>
        </dgm:presLayoutVars>
      </dgm:prSet>
      <dgm:spPr/>
    </dgm:pt>
    <dgm:pt modelId="{96B15D9C-FB3A-4E54-9D5E-35FF59F2C51D}" type="pres">
      <dgm:prSet presAssocID="{3900E724-64EA-4EBD-822D-F950959DB656}" presName="radial" presStyleCnt="0">
        <dgm:presLayoutVars>
          <dgm:animLvl val="ctr"/>
        </dgm:presLayoutVars>
      </dgm:prSet>
      <dgm:spPr/>
    </dgm:pt>
    <dgm:pt modelId="{7F6D3FE5-EFE6-4F61-AC9C-8AA201F26374}" type="pres">
      <dgm:prSet presAssocID="{1F65F1E0-9219-4264-B02A-D71D48B802DD}" presName="centerShape" presStyleLbl="vennNode1" presStyleIdx="0" presStyleCnt="4" custLinFactNeighborY="2542"/>
      <dgm:spPr/>
    </dgm:pt>
    <dgm:pt modelId="{F1F5C161-04BF-47DD-A130-63E9BE7261C0}" type="pres">
      <dgm:prSet presAssocID="{5241C586-AB98-4C6E-AFD7-11231E260473}" presName="node" presStyleLbl="vennNode1" presStyleIdx="1" presStyleCnt="4" custScaleX="142048" custScaleY="103599" custRadScaleRad="101569" custRadScaleInc="199">
        <dgm:presLayoutVars>
          <dgm:bulletEnabled val="1"/>
        </dgm:presLayoutVars>
      </dgm:prSet>
      <dgm:spPr/>
    </dgm:pt>
    <dgm:pt modelId="{904357DA-4F99-4EB1-8D18-0AC536E74E32}" type="pres">
      <dgm:prSet presAssocID="{ACD4E665-31B9-4624-AD56-A7F2885BB24D}" presName="node" presStyleLbl="vennNode1" presStyleIdx="2" presStyleCnt="4" custScaleX="164750" custScaleY="150615" custRadScaleRad="122348" custRadScaleInc="-19308">
        <dgm:presLayoutVars>
          <dgm:bulletEnabled val="1"/>
        </dgm:presLayoutVars>
      </dgm:prSet>
      <dgm:spPr/>
    </dgm:pt>
    <dgm:pt modelId="{15A44B91-C4E7-4CFC-9DCA-322D247E6E90}" type="pres">
      <dgm:prSet presAssocID="{64A358F7-A810-4392-B184-CD6ACE1DD2C6}" presName="node" presStyleLbl="vennNode1" presStyleIdx="3" presStyleCnt="4" custScaleX="154750" custScaleY="153638" custRadScaleRad="118414" custRadScaleInc="17746">
        <dgm:presLayoutVars>
          <dgm:bulletEnabled val="1"/>
        </dgm:presLayoutVars>
      </dgm:prSet>
      <dgm:spPr/>
    </dgm:pt>
  </dgm:ptLst>
  <dgm:cxnLst>
    <dgm:cxn modelId="{E4307117-EBFD-4AA6-A2FD-68B11F349562}" srcId="{1F65F1E0-9219-4264-B02A-D71D48B802DD}" destId="{ACD4E665-31B9-4624-AD56-A7F2885BB24D}" srcOrd="1" destOrd="0" parTransId="{9031E3A6-2D7F-498C-8FE7-C1C9EF156F09}" sibTransId="{A763E387-DE52-4DD6-8A9A-47079A147611}"/>
    <dgm:cxn modelId="{36DBE626-76A2-4650-A2CC-422CCC0BF3C7}" srcId="{1F65F1E0-9219-4264-B02A-D71D48B802DD}" destId="{64A358F7-A810-4392-B184-CD6ACE1DD2C6}" srcOrd="2" destOrd="0" parTransId="{801165D8-23F1-4107-886C-4C770F43751C}" sibTransId="{4FB4AC6D-F86E-4E66-B90B-4A33AD5FE77A}"/>
    <dgm:cxn modelId="{679FF55B-98F9-4F81-8B38-A5D1F5BF9A4C}" srcId="{1F65F1E0-9219-4264-B02A-D71D48B802DD}" destId="{5241C586-AB98-4C6E-AFD7-11231E260473}" srcOrd="0" destOrd="0" parTransId="{FB0A56D6-1EF4-4792-A0EC-72FFB77BC33F}" sibTransId="{3DAFDCF9-09CD-4167-9047-84592F766F46}"/>
    <dgm:cxn modelId="{7A473A93-7225-49E8-B81E-A4CFCBBBFEC6}" type="presOf" srcId="{3900E724-64EA-4EBD-822D-F950959DB656}" destId="{84A04BFF-5C05-4983-8F72-0DB50A4443C4}" srcOrd="0" destOrd="0" presId="urn:microsoft.com/office/officeart/2005/8/layout/radial3"/>
    <dgm:cxn modelId="{30C37AA9-74C7-4F66-850E-306D27F7BC18}" type="presOf" srcId="{64A358F7-A810-4392-B184-CD6ACE1DD2C6}" destId="{15A44B91-C4E7-4CFC-9DCA-322D247E6E90}" srcOrd="0" destOrd="0" presId="urn:microsoft.com/office/officeart/2005/8/layout/radial3"/>
    <dgm:cxn modelId="{2674FCB4-0AE4-4586-B3AD-06A142A423D5}" type="presOf" srcId="{1F65F1E0-9219-4264-B02A-D71D48B802DD}" destId="{7F6D3FE5-EFE6-4F61-AC9C-8AA201F26374}" srcOrd="0" destOrd="0" presId="urn:microsoft.com/office/officeart/2005/8/layout/radial3"/>
    <dgm:cxn modelId="{3B6DF7B5-AF26-4201-8473-F91BA5A8B1E5}" type="presOf" srcId="{ACD4E665-31B9-4624-AD56-A7F2885BB24D}" destId="{904357DA-4F99-4EB1-8D18-0AC536E74E32}" srcOrd="0" destOrd="0" presId="urn:microsoft.com/office/officeart/2005/8/layout/radial3"/>
    <dgm:cxn modelId="{4FB07EC9-B001-4811-AE2B-0B25A1833888}" type="presOf" srcId="{5241C586-AB98-4C6E-AFD7-11231E260473}" destId="{F1F5C161-04BF-47DD-A130-63E9BE7261C0}" srcOrd="0" destOrd="0" presId="urn:microsoft.com/office/officeart/2005/8/layout/radial3"/>
    <dgm:cxn modelId="{31DD26DB-0D79-47DD-98D2-3BCC956103C0}" srcId="{3900E724-64EA-4EBD-822D-F950959DB656}" destId="{1F65F1E0-9219-4264-B02A-D71D48B802DD}" srcOrd="0" destOrd="0" parTransId="{E5FA1AD5-1359-4A01-B6A5-45C581D00EAA}" sibTransId="{18947179-E325-4A67-8311-30FC119D6E4B}"/>
    <dgm:cxn modelId="{CD95D78D-3A08-43F6-BB4C-12D6B393EC6F}" type="presParOf" srcId="{84A04BFF-5C05-4983-8F72-0DB50A4443C4}" destId="{96B15D9C-FB3A-4E54-9D5E-35FF59F2C51D}" srcOrd="0" destOrd="0" presId="urn:microsoft.com/office/officeart/2005/8/layout/radial3"/>
    <dgm:cxn modelId="{D38E29CE-A909-4410-9917-5BD1471888CE}" type="presParOf" srcId="{96B15D9C-FB3A-4E54-9D5E-35FF59F2C51D}" destId="{7F6D3FE5-EFE6-4F61-AC9C-8AA201F26374}" srcOrd="0" destOrd="0" presId="urn:microsoft.com/office/officeart/2005/8/layout/radial3"/>
    <dgm:cxn modelId="{9BC1AB1C-01FB-4548-BDAF-37E4A0649291}" type="presParOf" srcId="{96B15D9C-FB3A-4E54-9D5E-35FF59F2C51D}" destId="{F1F5C161-04BF-47DD-A130-63E9BE7261C0}" srcOrd="1" destOrd="0" presId="urn:microsoft.com/office/officeart/2005/8/layout/radial3"/>
    <dgm:cxn modelId="{667AA037-58F3-47AE-8566-9F2C773E5FE8}" type="presParOf" srcId="{96B15D9C-FB3A-4E54-9D5E-35FF59F2C51D}" destId="{904357DA-4F99-4EB1-8D18-0AC536E74E32}" srcOrd="2" destOrd="0" presId="urn:microsoft.com/office/officeart/2005/8/layout/radial3"/>
    <dgm:cxn modelId="{DD9ED897-0446-436A-B58C-6B635E98F9CE}" type="presParOf" srcId="{96B15D9C-FB3A-4E54-9D5E-35FF59F2C51D}" destId="{15A44B91-C4E7-4CFC-9DCA-322D247E6E90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6D3FE5-EFE6-4F61-AC9C-8AA201F26374}">
      <dsp:nvSpPr>
        <dsp:cNvPr id="0" name=""/>
        <dsp:cNvSpPr/>
      </dsp:nvSpPr>
      <dsp:spPr>
        <a:xfrm>
          <a:off x="2842875" y="1070022"/>
          <a:ext cx="2714373" cy="2714373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200" kern="1200" dirty="0"/>
            <a:t>KVA Health  </a:t>
          </a:r>
        </a:p>
      </dsp:txBody>
      <dsp:txXfrm>
        <a:off x="3240386" y="1467533"/>
        <a:ext cx="1919351" cy="1919351"/>
      </dsp:txXfrm>
    </dsp:sp>
    <dsp:sp modelId="{F1F5C161-04BF-47DD-A130-63E9BE7261C0}">
      <dsp:nvSpPr>
        <dsp:cNvPr id="0" name=""/>
        <dsp:cNvSpPr/>
      </dsp:nvSpPr>
      <dsp:spPr>
        <a:xfrm>
          <a:off x="3305099" y="-20062"/>
          <a:ext cx="1789925" cy="1357186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Community Health </a:t>
          </a:r>
        </a:p>
      </dsp:txBody>
      <dsp:txXfrm>
        <a:off x="3567227" y="178693"/>
        <a:ext cx="1265669" cy="959676"/>
      </dsp:txXfrm>
    </dsp:sp>
    <dsp:sp modelId="{904357DA-4F99-4EB1-8D18-0AC536E74E32}">
      <dsp:nvSpPr>
        <dsp:cNvPr id="0" name=""/>
        <dsp:cNvSpPr/>
      </dsp:nvSpPr>
      <dsp:spPr>
        <a:xfrm>
          <a:off x="4816474" y="519508"/>
          <a:ext cx="1532792" cy="1609894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Good Food Group </a:t>
          </a:r>
        </a:p>
      </dsp:txBody>
      <dsp:txXfrm>
        <a:off x="5040946" y="755272"/>
        <a:ext cx="1083848" cy="1138366"/>
      </dsp:txXfrm>
    </dsp:sp>
    <dsp:sp modelId="{2A8EABE0-8939-4E79-A71E-2ABD82921F62}">
      <dsp:nvSpPr>
        <dsp:cNvPr id="0" name=""/>
        <dsp:cNvSpPr/>
      </dsp:nvSpPr>
      <dsp:spPr>
        <a:xfrm>
          <a:off x="5176131" y="2031199"/>
          <a:ext cx="1496528" cy="1579154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Buddy Scheme </a:t>
          </a:r>
        </a:p>
      </dsp:txBody>
      <dsp:txXfrm>
        <a:off x="5395292" y="2262461"/>
        <a:ext cx="1058206" cy="1116630"/>
      </dsp:txXfrm>
    </dsp:sp>
    <dsp:sp modelId="{0BD4D320-83C1-40A9-8439-F8CE59D0C951}">
      <dsp:nvSpPr>
        <dsp:cNvPr id="0" name=""/>
        <dsp:cNvSpPr/>
      </dsp:nvSpPr>
      <dsp:spPr>
        <a:xfrm>
          <a:off x="4196615" y="3360265"/>
          <a:ext cx="1541696" cy="1320936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Eco-op </a:t>
          </a:r>
        </a:p>
      </dsp:txBody>
      <dsp:txXfrm>
        <a:off x="4422391" y="3553712"/>
        <a:ext cx="1090144" cy="934042"/>
      </dsp:txXfrm>
    </dsp:sp>
    <dsp:sp modelId="{A5A20EF9-5E7D-4612-8545-DF713313AA4F}">
      <dsp:nvSpPr>
        <dsp:cNvPr id="0" name=""/>
        <dsp:cNvSpPr/>
      </dsp:nvSpPr>
      <dsp:spPr>
        <a:xfrm>
          <a:off x="1493357" y="1887714"/>
          <a:ext cx="1620507" cy="1616368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Kingston Community Football </a:t>
          </a:r>
        </a:p>
      </dsp:txBody>
      <dsp:txXfrm>
        <a:off x="1730675" y="2124426"/>
        <a:ext cx="1145871" cy="1142944"/>
      </dsp:txXfrm>
    </dsp:sp>
    <dsp:sp modelId="{B7CEB089-B511-48C3-B888-5CDA06394067}">
      <dsp:nvSpPr>
        <dsp:cNvPr id="0" name=""/>
        <dsp:cNvSpPr/>
      </dsp:nvSpPr>
      <dsp:spPr>
        <a:xfrm>
          <a:off x="2330961" y="3263888"/>
          <a:ext cx="1768997" cy="1466738"/>
        </a:xfrm>
        <a:prstGeom prst="ellipse">
          <a:avLst/>
        </a:prstGeom>
        <a:solidFill>
          <a:srgbClr val="7030A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KVA surplus to supper hub </a:t>
          </a:r>
        </a:p>
      </dsp:txBody>
      <dsp:txXfrm>
        <a:off x="2590025" y="3478687"/>
        <a:ext cx="1250869" cy="1037140"/>
      </dsp:txXfrm>
    </dsp:sp>
    <dsp:sp modelId="{15A44B91-C4E7-4CFC-9DCA-322D247E6E90}">
      <dsp:nvSpPr>
        <dsp:cNvPr id="0" name=""/>
        <dsp:cNvSpPr/>
      </dsp:nvSpPr>
      <dsp:spPr>
        <a:xfrm>
          <a:off x="1800862" y="562114"/>
          <a:ext cx="1748300" cy="1407103"/>
        </a:xfrm>
        <a:prstGeom prst="ellipse">
          <a:avLst/>
        </a:prstGeom>
        <a:solidFill>
          <a:srgbClr val="00B0F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Connected Kingston </a:t>
          </a:r>
        </a:p>
      </dsp:txBody>
      <dsp:txXfrm>
        <a:off x="2056895" y="768179"/>
        <a:ext cx="1236234" cy="9949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6D3FE5-EFE6-4F61-AC9C-8AA201F26374}">
      <dsp:nvSpPr>
        <dsp:cNvPr id="0" name=""/>
        <dsp:cNvSpPr/>
      </dsp:nvSpPr>
      <dsp:spPr>
        <a:xfrm>
          <a:off x="2527917" y="1399545"/>
          <a:ext cx="3129810" cy="312981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500" kern="1200" dirty="0"/>
            <a:t>KVA</a:t>
          </a:r>
        </a:p>
        <a:p>
          <a:pPr marL="0" lvl="0" indent="0" algn="ctr" defTabSz="1555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500" kern="1200" dirty="0"/>
            <a:t>Community  Health  </a:t>
          </a:r>
        </a:p>
      </dsp:txBody>
      <dsp:txXfrm>
        <a:off x="2986267" y="1857895"/>
        <a:ext cx="2213110" cy="2213110"/>
      </dsp:txXfrm>
    </dsp:sp>
    <dsp:sp modelId="{F1F5C161-04BF-47DD-A130-63E9BE7261C0}">
      <dsp:nvSpPr>
        <dsp:cNvPr id="0" name=""/>
        <dsp:cNvSpPr/>
      </dsp:nvSpPr>
      <dsp:spPr>
        <a:xfrm>
          <a:off x="2989984" y="0"/>
          <a:ext cx="2222916" cy="1621225"/>
        </a:xfrm>
        <a:prstGeom prst="ellipse">
          <a:avLst/>
        </a:prstGeom>
        <a:solidFill>
          <a:schemeClr val="accent6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>
              <a:hlinkClick xmlns:r="http://schemas.openxmlformats.org/officeDocument/2006/relationships" r:id="rId1"/>
            </a:rPr>
            <a:t>Community Health &amp; Wellbeing Workers </a:t>
          </a:r>
          <a:endParaRPr lang="en-GB" sz="2400" kern="1200" dirty="0"/>
        </a:p>
      </dsp:txBody>
      <dsp:txXfrm>
        <a:off x="3315523" y="237423"/>
        <a:ext cx="1571838" cy="1146379"/>
      </dsp:txXfrm>
    </dsp:sp>
    <dsp:sp modelId="{904357DA-4F99-4EB1-8D18-0AC536E74E32}">
      <dsp:nvSpPr>
        <dsp:cNvPr id="0" name=""/>
        <dsp:cNvSpPr/>
      </dsp:nvSpPr>
      <dsp:spPr>
        <a:xfrm>
          <a:off x="5277341" y="1978728"/>
          <a:ext cx="2578181" cy="2356981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hlinkClick xmlns:r="http://schemas.openxmlformats.org/officeDocument/2006/relationships" r:id="rId2"/>
            </a:rPr>
            <a:t>Chronic Kidney Disease </a:t>
          </a:r>
          <a:endParaRPr lang="en-GB" sz="2400" kern="1200" dirty="0"/>
        </a:p>
      </dsp:txBody>
      <dsp:txXfrm>
        <a:off x="5654907" y="2323900"/>
        <a:ext cx="1823049" cy="1666637"/>
      </dsp:txXfrm>
    </dsp:sp>
    <dsp:sp modelId="{15A44B91-C4E7-4CFC-9DCA-322D247E6E90}">
      <dsp:nvSpPr>
        <dsp:cNvPr id="0" name=""/>
        <dsp:cNvSpPr/>
      </dsp:nvSpPr>
      <dsp:spPr>
        <a:xfrm>
          <a:off x="498565" y="2023701"/>
          <a:ext cx="2421690" cy="2404288"/>
        </a:xfrm>
        <a:prstGeom prst="ellipse">
          <a:avLst/>
        </a:prstGeom>
        <a:solidFill>
          <a:srgbClr val="00B0F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hlinkClick xmlns:r="http://schemas.openxmlformats.org/officeDocument/2006/relationships" r:id="rId3"/>
            </a:rPr>
            <a:t>The Trailblazer Employment Programme </a:t>
          </a:r>
          <a:endParaRPr lang="en-GB" sz="2400" kern="1200" dirty="0"/>
        </a:p>
      </dsp:txBody>
      <dsp:txXfrm>
        <a:off x="853213" y="2375801"/>
        <a:ext cx="1712394" cy="17000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38C4AC-5DB0-4574-90EF-4BF6BEA6D888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D41CA3-52D9-4454-97FD-CCA6AB6528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6109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9D809943-06C8-70EC-1F2F-E96C85EA2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b258c56763_0_0:notes">
            <a:extLst>
              <a:ext uri="{FF2B5EF4-FFF2-40B4-BE49-F238E27FC236}">
                <a16:creationId xmlns:a16="http://schemas.microsoft.com/office/drawing/2014/main" id="{3E18C5CF-1D71-0635-2719-93559E52BE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b258c56763_0_0:notes">
            <a:extLst>
              <a:ext uri="{FF2B5EF4-FFF2-40B4-BE49-F238E27FC236}">
                <a16:creationId xmlns:a16="http://schemas.microsoft.com/office/drawing/2014/main" id="{9B3C0F3B-B59D-B6E2-2460-D1E588E8383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126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99FDFDB-E8C7-20E3-5EA7-4823BF1A08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75458" y="530942"/>
            <a:ext cx="1628028" cy="11279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9EB7B8-8355-503E-0C2E-846556A07B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0515" y="6246201"/>
            <a:ext cx="8262973" cy="80861"/>
          </a:xfrm>
          <a:prstGeom prst="rect">
            <a:avLst/>
          </a:prstGeom>
        </p:spPr>
      </p:pic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FE2B641-B772-A924-D81E-C50D60F407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80238" y="6326719"/>
            <a:ext cx="2163762" cy="531283"/>
          </a:xfrm>
          <a:prstGeom prst="rect">
            <a:avLst/>
          </a:prstGeom>
        </p:spPr>
        <p:txBody>
          <a:bodyPr/>
          <a:lstStyle/>
          <a:p>
            <a:fld id="{902D5018-2030-2046-84FC-87E41EA86E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166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211AE-A3A5-CB3A-6577-26A5E1C68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A7F32C-B7D6-1A06-E86A-EDC3F4B75D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531AF-1271-EDDC-48BC-3A5CE2368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E64B-1C40-C940-AF35-5E0A11CA8507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7EADEC-804C-0587-E0B0-3E2615FB8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B4D1E4-B512-713A-1F26-063593D43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45D8A-0D20-AD44-9033-AE9AB06E1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60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FE2B3C-1E7A-627F-DB1F-F6D41BA088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6187"/>
            <a:ext cx="1971675" cy="581024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889E4E-F0E5-87FE-510C-03F9814860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6187"/>
            <a:ext cx="5762625" cy="581024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B70A96-28F0-3250-D845-1F8DD0D2A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E64B-1C40-C940-AF35-5E0A11CA8507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71A880-9649-7DBF-B160-3A73C3FD1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F5447-CDCD-FE44-6801-BBAD5749C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45D8A-0D20-AD44-9033-AE9AB06E1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062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5627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0727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69943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99578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53551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45115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2502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0414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437AF7A-C4A9-610E-0228-4383C42C5C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9650" r="35497"/>
          <a:stretch/>
        </p:blipFill>
        <p:spPr>
          <a:xfrm>
            <a:off x="0" y="0"/>
            <a:ext cx="3189767" cy="6864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EC6E197-96E5-BDD4-CE18-D100B7F22C8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75458" y="530942"/>
            <a:ext cx="1628028" cy="11279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968FA69-2FA7-6306-428F-84C0DC2C7C0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0515" y="6246201"/>
            <a:ext cx="8262973" cy="80861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A542D722-4768-4051-7E3E-9836C1273A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80238" y="6326719"/>
            <a:ext cx="2163762" cy="531283"/>
          </a:xfrm>
          <a:prstGeom prst="rect">
            <a:avLst/>
          </a:prstGeom>
        </p:spPr>
        <p:txBody>
          <a:bodyPr/>
          <a:lstStyle/>
          <a:p>
            <a:fld id="{902D5018-2030-2046-84FC-87E41EA86E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7646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9572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5056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27308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1E51580-E2D0-D89B-43F9-552AD36B95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0515" y="6246201"/>
            <a:ext cx="8262973" cy="80861"/>
          </a:xfrm>
          <a:prstGeom prst="rect">
            <a:avLst/>
          </a:prstGeom>
        </p:spPr>
      </p:pic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B5B98FC0-D012-69F4-7608-88731454C5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80238" y="6326719"/>
            <a:ext cx="2163762" cy="531283"/>
          </a:xfrm>
          <a:prstGeom prst="rect">
            <a:avLst/>
          </a:prstGeom>
        </p:spPr>
        <p:txBody>
          <a:bodyPr/>
          <a:lstStyle/>
          <a:p>
            <a:fld id="{902D5018-2030-2046-84FC-87E41EA86E4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52090C-F899-C805-5C16-F0C275BBF2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33790" y="530941"/>
            <a:ext cx="1269696" cy="87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7524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4D120-90FD-17B7-8EBF-63C2B4048E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018D71-BACF-5B56-016B-FF1BDF6221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610F41-4AB9-C6EA-0EF5-7D04F581C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E38293-7867-7B46-238B-BE83939EF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43DC4E-74F6-0650-A7D1-DF54C02CA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97163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5098D-48E8-EF01-58CB-16570D381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5F464-594C-CE1E-26E0-03DFF8955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A37D66-164A-E45F-EE29-19E273DDF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D3CF9-3E62-BD61-17EC-8F0FEDFD3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6E8411-A16C-7E8C-E05E-72D0DFEAD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7717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FC0C2-C323-11D3-0C4B-644CD1C9C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6ACDF-C9B0-9447-11F9-74A90D1C2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F8E4E2-06B3-F02D-2353-02EDDCF75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3AA841-8665-6D3D-6770-61574E23E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AC1440-64DE-9661-0F9F-CF1F6497D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85077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41217-787A-3B17-6CF1-DE1C9DA4C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328D5D-640A-CB94-FA40-930D33BD24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986A10-8A80-542C-A13C-D6FC1459D6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C9B82F-F701-56F7-B1E8-A8B2EFAE6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FD77D0-B32A-2A6D-81E4-E270F8805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EF7356-094C-88E8-A34F-B387E274C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4994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023A3-1E75-F0A9-281B-AE0DA057D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DAE00B-58B9-C08B-51C7-EF1F735D05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4842CC-03F2-018C-AE44-53CDEC83AB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7435DB-4837-7C31-3B8E-F504833097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D544D2-A68D-0B2E-FAE4-D439D53511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A78205-BC33-1EDE-9F73-3BEA4285D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FAC8A-F96C-81BA-B5BC-0DEA50BE4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B27213-B8B2-7370-8993-A3A1C6E51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29824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A1332-A5A1-AA76-E51B-2B6DA5354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15FB19-8631-B40C-F929-A52B27315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8D29A3-6CA9-42DC-4B5A-62A039A31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394E93-D9B0-2842-BEF3-A07663F05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0831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1E51580-E2D0-D89B-43F9-552AD36B95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0515" y="6246201"/>
            <a:ext cx="8262973" cy="80861"/>
          </a:xfrm>
          <a:prstGeom prst="rect">
            <a:avLst/>
          </a:prstGeom>
        </p:spPr>
      </p:pic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B5B98FC0-D012-69F4-7608-88731454C5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80238" y="6326719"/>
            <a:ext cx="2163762" cy="531283"/>
          </a:xfrm>
          <a:prstGeom prst="rect">
            <a:avLst/>
          </a:prstGeom>
        </p:spPr>
        <p:txBody>
          <a:bodyPr/>
          <a:lstStyle/>
          <a:p>
            <a:fld id="{902D5018-2030-2046-84FC-87E41EA86E4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52090C-F899-C805-5C16-F0C275BBF2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33790" y="530941"/>
            <a:ext cx="1269696" cy="87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4050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3137D9-0617-D560-F6FE-9F67358CC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C9CCD3-2491-CA35-7C1E-4EE027F8C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DA5403-DE0F-C3A1-F042-CAB9FED8C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0208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D9F3E-6006-FC3D-9320-41DB35D85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91FF24-A15D-9913-B885-69D9C22E1D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A96E62-12D1-B3AE-32BD-B94DEB5163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95F9D-A13E-B3E4-AF7D-DE8C2FAAD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D5A798-11F8-84CA-C25C-9E23EBDCC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AD6697-9FA2-83A3-AEFC-ADEA1B871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89667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ABA9A-BA02-44E0-695F-4838915DD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96B2BF-0B3B-F57A-A8B5-11C42932FE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EF18B2-BF69-AB65-8153-0EF25D8787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806C5F-0D21-3619-590C-10629B367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F9AAED-CF21-2409-FDC6-59FF5E099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8F93B0-75D3-8D4A-0DEF-276B5342E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38521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78044-7F11-3A3E-8C45-8F2255EA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D8FE4B-12DF-DA28-5F8F-53A6C0DC3C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B5DEA3-CABF-62FE-ABD1-F5994EA76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51C0E6-2C9E-B1D1-50A4-843192A4E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CCCCF4-CABA-A01E-7C07-A19D7501B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3283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73E2AA-E514-8A42-3858-BF2ADD3716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A28BB2-BE5D-30A6-549D-D986CB5B91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D3ACF-59DA-2EC8-7886-69209968F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65472-0BD6-54E8-9BFF-7BDDAB7D1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DC9844-8BE1-9792-7CEC-4228A2EF1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44564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6635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604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87855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8357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179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48E00FC-9233-4131-AD9D-DFEEE3108502}"/>
              </a:ext>
            </a:extLst>
          </p:cNvPr>
          <p:cNvSpPr/>
          <p:nvPr userDrawn="1"/>
        </p:nvSpPr>
        <p:spPr>
          <a:xfrm>
            <a:off x="5879806" y="3059076"/>
            <a:ext cx="3264195" cy="3798927"/>
          </a:xfrm>
          <a:prstGeom prst="rect">
            <a:avLst/>
          </a:prstGeom>
          <a:solidFill>
            <a:srgbClr val="1724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6C07E7-FA9C-130B-0DAF-A001AFBFC2CB}"/>
              </a:ext>
            </a:extLst>
          </p:cNvPr>
          <p:cNvSpPr/>
          <p:nvPr userDrawn="1"/>
        </p:nvSpPr>
        <p:spPr>
          <a:xfrm>
            <a:off x="5879805" y="1"/>
            <a:ext cx="3264196" cy="2942336"/>
          </a:xfrm>
          <a:prstGeom prst="rect">
            <a:avLst/>
          </a:prstGeom>
          <a:solidFill>
            <a:srgbClr val="1724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8567315-4A41-AD9A-EF80-DB63BCC573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4649" y="530941"/>
            <a:ext cx="1269696" cy="8796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0BA196-750E-BA02-50EF-0C79A320D8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0515" y="6246201"/>
            <a:ext cx="8262973" cy="80861"/>
          </a:xfrm>
          <a:prstGeom prst="rect">
            <a:avLst/>
          </a:prstGeom>
        </p:spPr>
      </p:pic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8C40FBA6-CDC3-3753-6029-06B6FF70E1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80238" y="6326719"/>
            <a:ext cx="2163762" cy="531283"/>
          </a:xfrm>
          <a:prstGeom prst="rect">
            <a:avLst/>
          </a:prstGeom>
        </p:spPr>
        <p:txBody>
          <a:bodyPr/>
          <a:lstStyle/>
          <a:p>
            <a:fld id="{902D5018-2030-2046-84FC-87E41EA86E42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874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0541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26967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0191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9339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2952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956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hape&#10;&#10;Description automatically generated">
            <a:extLst>
              <a:ext uri="{FF2B5EF4-FFF2-40B4-BE49-F238E27FC236}">
                <a16:creationId xmlns:a16="http://schemas.microsoft.com/office/drawing/2014/main" id="{1ACC9CC1-D483-B008-EF12-BE325E3916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1D54EA1-E216-0D6B-A717-F4F6D2D46C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0515" y="6246201"/>
            <a:ext cx="8262973" cy="80861"/>
          </a:xfrm>
          <a:prstGeom prst="rect">
            <a:avLst/>
          </a:prstGeom>
        </p:spPr>
      </p:pic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3955A6EE-45EF-761F-F0B5-10CC3AE23D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80238" y="6326719"/>
            <a:ext cx="2163762" cy="531283"/>
          </a:xfrm>
          <a:prstGeom prst="rect">
            <a:avLst/>
          </a:prstGeom>
        </p:spPr>
        <p:txBody>
          <a:bodyPr/>
          <a:lstStyle/>
          <a:p>
            <a:fld id="{902D5018-2030-2046-84FC-87E41EA86E42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B1A0EC9-577D-5648-2D71-F6B83AE25B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0515" y="530941"/>
            <a:ext cx="1293085" cy="87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712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7225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7BB11E-EDA3-4E46-0B41-938F1E185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E64B-1C40-C940-AF35-5E0A11CA8507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6BCD69-E971-8CB2-24FB-184EEC3E7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EC213C-1CF5-9C3F-12DB-B74F2D2D8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45D8A-0D20-AD44-9033-AE9AB06E1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81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6BF5E-7890-6208-FA97-AF24DEE3E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87279-B0B6-AD9D-19AC-6C3F6E5C8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8487"/>
            <a:ext cx="4629150" cy="48725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E59303-3575-EB46-09E5-EF28D909FF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40" y="2057402"/>
            <a:ext cx="2949575" cy="381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C9130D-D4AE-84B4-9A0B-7D4224EF2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E64B-1C40-C940-AF35-5E0A11CA8507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42C97E-D64E-693A-9D9A-503C15137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BE0460-0BAA-097A-1CE1-C72C5094E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45D8A-0D20-AD44-9033-AE9AB06E1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5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709A1-E4D4-8B05-0928-5DB733C6C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D1871C-A14D-83CC-4709-A989FAA9B6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8487"/>
            <a:ext cx="4629150" cy="487256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4437C9-F5A7-949C-8780-031D75FD97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40" y="2057402"/>
            <a:ext cx="2949575" cy="381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63BCFD-F07C-4BCB-D2C8-5FF96512D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E64B-1C40-C940-AF35-5E0A11CA8507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EC0A30-5773-18C9-ABF1-1B38FD70C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EA96B0-D119-0A98-41CB-909B7BD99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45D8A-0D20-AD44-9033-AE9AB06E1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69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84CF18-E850-7BEC-9947-5E5C8B430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6186"/>
            <a:ext cx="78867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87F219-2797-92C6-FA30-4F6C6A9415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6685"/>
            <a:ext cx="78867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41F528-3F74-D9E3-48C3-E9A1B53BCC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9E64B-1C40-C940-AF35-5E0A11CA8507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38FC3-7F9B-564C-DE6E-D72046C15A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DE7347-3B8C-C72A-91D0-63AF659B5C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45D8A-0D20-AD44-9033-AE9AB06E1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87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9E64B-1C40-C940-AF35-5E0A11CA8507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45D8A-0D20-AD44-9033-AE9AB06E1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844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5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E29BED-50E9-3561-499C-DA18E4E1C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F05FDC-DACB-637D-7D80-CE37BC128D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0AAFA8-E71C-F339-84CE-A9FB88BF12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838F9-01AC-4851-946F-93B6BE4D970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BEBE96-016C-0E3E-C0E4-0F19009209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0A598E-0A76-6A4A-3E8F-0B4DE10DA7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71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838F9-01AC-4851-946F-93B6BE4D970A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5192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kva.org.uk/jobs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Emma.hill@kva.org.uk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027">
            <a:extLst>
              <a:ext uri="{FF2B5EF4-FFF2-40B4-BE49-F238E27FC236}">
                <a16:creationId xmlns:a16="http://schemas.microsoft.com/office/drawing/2014/main" id="{4845A0EE-C4C8-4AE1-B3C6-1261368AC0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01411" cy="6858000"/>
          </a:xfrm>
          <a:prstGeom prst="rect">
            <a:avLst/>
          </a:prstGeom>
          <a:solidFill>
            <a:srgbClr val="2A2D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703568-46E2-0594-EA4B-BCA4D8FDF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82750"/>
            <a:ext cx="4094163" cy="409416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492462E-6018-7B7D-9810-E02A0E9AB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40413"/>
            <a:ext cx="4094163" cy="1857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094475-396C-F391-320A-6535263B08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720" y="640080"/>
            <a:ext cx="3708400" cy="557881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Health &amp; Wellbeing Network </a:t>
            </a:r>
            <a:b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400" dirty="0">
                <a:solidFill>
                  <a:srgbClr val="FFFFFF"/>
                </a:solidFill>
              </a:rPr>
              <a:t>October</a:t>
            </a:r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2025</a:t>
            </a:r>
            <a:b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Emma Hill</a:t>
            </a:r>
            <a:b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Deputy CEO / Health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Programme</a:t>
            </a:r>
            <a:r>
              <a:rPr lang="en-US" sz="4000" dirty="0" err="1">
                <a:solidFill>
                  <a:srgbClr val="FFFFFF"/>
                </a:solidFill>
              </a:rPr>
              <a:t>s</a:t>
            </a:r>
            <a:r>
              <a:rPr lang="en-US" sz="4000" dirty="0">
                <a:solidFill>
                  <a:srgbClr val="FFFFFF"/>
                </a:solidFill>
              </a:rPr>
              <a:t> Manager 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53268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24AFB5-BFD6-EC14-226C-9E7FBEEC2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079" y="301752"/>
            <a:ext cx="8263890" cy="914002"/>
          </a:xfrm>
        </p:spPr>
        <p:txBody>
          <a:bodyPr anchor="b">
            <a:normAutofit/>
          </a:bodyPr>
          <a:lstStyle/>
          <a:p>
            <a:r>
              <a:rPr lang="en-GB" sz="4000" dirty="0"/>
              <a:t>Agenda 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9369" y="1681544"/>
            <a:ext cx="8229600" cy="18288"/>
          </a:xfrm>
          <a:custGeom>
            <a:avLst/>
            <a:gdLst>
              <a:gd name="connsiteX0" fmla="*/ 0 w 8229600"/>
              <a:gd name="connsiteY0" fmla="*/ 0 h 18288"/>
              <a:gd name="connsiteX1" fmla="*/ 521208 w 8229600"/>
              <a:gd name="connsiteY1" fmla="*/ 0 h 18288"/>
              <a:gd name="connsiteX2" fmla="*/ 1371600 w 8229600"/>
              <a:gd name="connsiteY2" fmla="*/ 0 h 18288"/>
              <a:gd name="connsiteX3" fmla="*/ 2221992 w 8229600"/>
              <a:gd name="connsiteY3" fmla="*/ 0 h 18288"/>
              <a:gd name="connsiteX4" fmla="*/ 3072384 w 8229600"/>
              <a:gd name="connsiteY4" fmla="*/ 0 h 18288"/>
              <a:gd name="connsiteX5" fmla="*/ 3511296 w 8229600"/>
              <a:gd name="connsiteY5" fmla="*/ 0 h 18288"/>
              <a:gd name="connsiteX6" fmla="*/ 4114800 w 8229600"/>
              <a:gd name="connsiteY6" fmla="*/ 0 h 18288"/>
              <a:gd name="connsiteX7" fmla="*/ 4553712 w 8229600"/>
              <a:gd name="connsiteY7" fmla="*/ 0 h 18288"/>
              <a:gd name="connsiteX8" fmla="*/ 5239512 w 8229600"/>
              <a:gd name="connsiteY8" fmla="*/ 0 h 18288"/>
              <a:gd name="connsiteX9" fmla="*/ 5843016 w 8229600"/>
              <a:gd name="connsiteY9" fmla="*/ 0 h 18288"/>
              <a:gd name="connsiteX10" fmla="*/ 6611112 w 8229600"/>
              <a:gd name="connsiteY10" fmla="*/ 0 h 18288"/>
              <a:gd name="connsiteX11" fmla="*/ 7461504 w 8229600"/>
              <a:gd name="connsiteY11" fmla="*/ 0 h 18288"/>
              <a:gd name="connsiteX12" fmla="*/ 8229600 w 8229600"/>
              <a:gd name="connsiteY12" fmla="*/ 0 h 18288"/>
              <a:gd name="connsiteX13" fmla="*/ 8229600 w 8229600"/>
              <a:gd name="connsiteY13" fmla="*/ 18288 h 18288"/>
              <a:gd name="connsiteX14" fmla="*/ 7461504 w 8229600"/>
              <a:gd name="connsiteY14" fmla="*/ 18288 h 18288"/>
              <a:gd name="connsiteX15" fmla="*/ 6940296 w 8229600"/>
              <a:gd name="connsiteY15" fmla="*/ 18288 h 18288"/>
              <a:gd name="connsiteX16" fmla="*/ 6419088 w 8229600"/>
              <a:gd name="connsiteY16" fmla="*/ 18288 h 18288"/>
              <a:gd name="connsiteX17" fmla="*/ 5650992 w 8229600"/>
              <a:gd name="connsiteY17" fmla="*/ 18288 h 18288"/>
              <a:gd name="connsiteX18" fmla="*/ 5129784 w 8229600"/>
              <a:gd name="connsiteY18" fmla="*/ 18288 h 18288"/>
              <a:gd name="connsiteX19" fmla="*/ 4690872 w 8229600"/>
              <a:gd name="connsiteY19" fmla="*/ 18288 h 18288"/>
              <a:gd name="connsiteX20" fmla="*/ 4087368 w 8229600"/>
              <a:gd name="connsiteY20" fmla="*/ 18288 h 18288"/>
              <a:gd name="connsiteX21" fmla="*/ 3401568 w 8229600"/>
              <a:gd name="connsiteY21" fmla="*/ 18288 h 18288"/>
              <a:gd name="connsiteX22" fmla="*/ 2798064 w 8229600"/>
              <a:gd name="connsiteY22" fmla="*/ 18288 h 18288"/>
              <a:gd name="connsiteX23" fmla="*/ 2276856 w 8229600"/>
              <a:gd name="connsiteY23" fmla="*/ 18288 h 18288"/>
              <a:gd name="connsiteX24" fmla="*/ 1426464 w 8229600"/>
              <a:gd name="connsiteY24" fmla="*/ 18288 h 18288"/>
              <a:gd name="connsiteX25" fmla="*/ 740664 w 8229600"/>
              <a:gd name="connsiteY25" fmla="*/ 18288 h 18288"/>
              <a:gd name="connsiteX26" fmla="*/ 0 w 8229600"/>
              <a:gd name="connsiteY26" fmla="*/ 18288 h 18288"/>
              <a:gd name="connsiteX27" fmla="*/ 0 w 8229600"/>
              <a:gd name="connsiteY27" fmla="*/ 0 h 18288"/>
              <a:gd name="connsiteX0" fmla="*/ 0 w 8229600"/>
              <a:gd name="connsiteY0" fmla="*/ 0 h 18288"/>
              <a:gd name="connsiteX1" fmla="*/ 521208 w 8229600"/>
              <a:gd name="connsiteY1" fmla="*/ 0 h 18288"/>
              <a:gd name="connsiteX2" fmla="*/ 960120 w 8229600"/>
              <a:gd name="connsiteY2" fmla="*/ 0 h 18288"/>
              <a:gd name="connsiteX3" fmla="*/ 1481328 w 8229600"/>
              <a:gd name="connsiteY3" fmla="*/ 0 h 18288"/>
              <a:gd name="connsiteX4" fmla="*/ 2167128 w 8229600"/>
              <a:gd name="connsiteY4" fmla="*/ 0 h 18288"/>
              <a:gd name="connsiteX5" fmla="*/ 2935224 w 8229600"/>
              <a:gd name="connsiteY5" fmla="*/ 0 h 18288"/>
              <a:gd name="connsiteX6" fmla="*/ 3785616 w 8229600"/>
              <a:gd name="connsiteY6" fmla="*/ 0 h 18288"/>
              <a:gd name="connsiteX7" fmla="*/ 4636008 w 8229600"/>
              <a:gd name="connsiteY7" fmla="*/ 0 h 18288"/>
              <a:gd name="connsiteX8" fmla="*/ 5239512 w 8229600"/>
              <a:gd name="connsiteY8" fmla="*/ 0 h 18288"/>
              <a:gd name="connsiteX9" fmla="*/ 6007608 w 8229600"/>
              <a:gd name="connsiteY9" fmla="*/ 0 h 18288"/>
              <a:gd name="connsiteX10" fmla="*/ 6693408 w 8229600"/>
              <a:gd name="connsiteY10" fmla="*/ 0 h 18288"/>
              <a:gd name="connsiteX11" fmla="*/ 7296912 w 8229600"/>
              <a:gd name="connsiteY11" fmla="*/ 0 h 18288"/>
              <a:gd name="connsiteX12" fmla="*/ 8229600 w 8229600"/>
              <a:gd name="connsiteY12" fmla="*/ 0 h 18288"/>
              <a:gd name="connsiteX13" fmla="*/ 8229600 w 8229600"/>
              <a:gd name="connsiteY13" fmla="*/ 18288 h 18288"/>
              <a:gd name="connsiteX14" fmla="*/ 7626096 w 8229600"/>
              <a:gd name="connsiteY14" fmla="*/ 18288 h 18288"/>
              <a:gd name="connsiteX15" fmla="*/ 7022592 w 8229600"/>
              <a:gd name="connsiteY15" fmla="*/ 18288 h 18288"/>
              <a:gd name="connsiteX16" fmla="*/ 6172200 w 8229600"/>
              <a:gd name="connsiteY16" fmla="*/ 18288 h 18288"/>
              <a:gd name="connsiteX17" fmla="*/ 5650992 w 8229600"/>
              <a:gd name="connsiteY17" fmla="*/ 18288 h 18288"/>
              <a:gd name="connsiteX18" fmla="*/ 4882896 w 8229600"/>
              <a:gd name="connsiteY18" fmla="*/ 18288 h 18288"/>
              <a:gd name="connsiteX19" fmla="*/ 4443984 w 8229600"/>
              <a:gd name="connsiteY19" fmla="*/ 18288 h 18288"/>
              <a:gd name="connsiteX20" fmla="*/ 3758184 w 8229600"/>
              <a:gd name="connsiteY20" fmla="*/ 18288 h 18288"/>
              <a:gd name="connsiteX21" fmla="*/ 3236976 w 8229600"/>
              <a:gd name="connsiteY21" fmla="*/ 18288 h 18288"/>
              <a:gd name="connsiteX22" fmla="*/ 2386584 w 8229600"/>
              <a:gd name="connsiteY22" fmla="*/ 18288 h 18288"/>
              <a:gd name="connsiteX23" fmla="*/ 1947672 w 8229600"/>
              <a:gd name="connsiteY23" fmla="*/ 18288 h 18288"/>
              <a:gd name="connsiteX24" fmla="*/ 1261872 w 8229600"/>
              <a:gd name="connsiteY24" fmla="*/ 18288 h 18288"/>
              <a:gd name="connsiteX25" fmla="*/ 822960 w 8229600"/>
              <a:gd name="connsiteY25" fmla="*/ 18288 h 18288"/>
              <a:gd name="connsiteX26" fmla="*/ 0 w 8229600"/>
              <a:gd name="connsiteY26" fmla="*/ 18288 h 18288"/>
              <a:gd name="connsiteX27" fmla="*/ 0 w 8229600"/>
              <a:gd name="connsiteY2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229600" h="18288" fill="none" extrusionOk="0">
                <a:moveTo>
                  <a:pt x="0" y="0"/>
                </a:moveTo>
                <a:cubicBezTo>
                  <a:pt x="215278" y="6969"/>
                  <a:pt x="340572" y="21894"/>
                  <a:pt x="521208" y="0"/>
                </a:cubicBezTo>
                <a:cubicBezTo>
                  <a:pt x="745939" y="29643"/>
                  <a:pt x="1127486" y="-40512"/>
                  <a:pt x="1371600" y="0"/>
                </a:cubicBezTo>
                <a:cubicBezTo>
                  <a:pt x="1567490" y="28416"/>
                  <a:pt x="1945702" y="13075"/>
                  <a:pt x="2221992" y="0"/>
                </a:cubicBezTo>
                <a:cubicBezTo>
                  <a:pt x="2446218" y="-17340"/>
                  <a:pt x="2853686" y="-7924"/>
                  <a:pt x="3072384" y="0"/>
                </a:cubicBezTo>
                <a:cubicBezTo>
                  <a:pt x="3286960" y="20656"/>
                  <a:pt x="3324417" y="20174"/>
                  <a:pt x="3511296" y="0"/>
                </a:cubicBezTo>
                <a:cubicBezTo>
                  <a:pt x="3710690" y="-39182"/>
                  <a:pt x="3945457" y="-64074"/>
                  <a:pt x="4114800" y="0"/>
                </a:cubicBezTo>
                <a:cubicBezTo>
                  <a:pt x="4336079" y="28138"/>
                  <a:pt x="4420759" y="12117"/>
                  <a:pt x="4553712" y="0"/>
                </a:cubicBezTo>
                <a:cubicBezTo>
                  <a:pt x="4688252" y="-2224"/>
                  <a:pt x="5047430" y="19664"/>
                  <a:pt x="5239512" y="0"/>
                </a:cubicBezTo>
                <a:cubicBezTo>
                  <a:pt x="5424392" y="-49610"/>
                  <a:pt x="5708717" y="13540"/>
                  <a:pt x="5843016" y="0"/>
                </a:cubicBezTo>
                <a:cubicBezTo>
                  <a:pt x="6005788" y="32949"/>
                  <a:pt x="6198255" y="37080"/>
                  <a:pt x="6611112" y="0"/>
                </a:cubicBezTo>
                <a:cubicBezTo>
                  <a:pt x="6954152" y="635"/>
                  <a:pt x="7244390" y="18057"/>
                  <a:pt x="7461504" y="0"/>
                </a:cubicBezTo>
                <a:cubicBezTo>
                  <a:pt x="7693790" y="9882"/>
                  <a:pt x="7984486" y="17646"/>
                  <a:pt x="8229600" y="0"/>
                </a:cubicBezTo>
                <a:cubicBezTo>
                  <a:pt x="8228428" y="6016"/>
                  <a:pt x="8229853" y="9684"/>
                  <a:pt x="8229600" y="18288"/>
                </a:cubicBezTo>
                <a:cubicBezTo>
                  <a:pt x="7945777" y="19945"/>
                  <a:pt x="7812308" y="-8511"/>
                  <a:pt x="7461504" y="18288"/>
                </a:cubicBezTo>
                <a:cubicBezTo>
                  <a:pt x="7129391" y="53185"/>
                  <a:pt x="7087333" y="41906"/>
                  <a:pt x="6940296" y="18288"/>
                </a:cubicBezTo>
                <a:cubicBezTo>
                  <a:pt x="6810862" y="-23020"/>
                  <a:pt x="6701312" y="19361"/>
                  <a:pt x="6419088" y="18288"/>
                </a:cubicBezTo>
                <a:cubicBezTo>
                  <a:pt x="6152777" y="18855"/>
                  <a:pt x="5868611" y="48802"/>
                  <a:pt x="5650992" y="18288"/>
                </a:cubicBezTo>
                <a:cubicBezTo>
                  <a:pt x="5439747" y="15250"/>
                  <a:pt x="5334901" y="-1044"/>
                  <a:pt x="5129784" y="18288"/>
                </a:cubicBezTo>
                <a:cubicBezTo>
                  <a:pt x="4955906" y="40458"/>
                  <a:pt x="4793216" y="33888"/>
                  <a:pt x="4690872" y="18288"/>
                </a:cubicBezTo>
                <a:cubicBezTo>
                  <a:pt x="4552374" y="31087"/>
                  <a:pt x="4318742" y="6248"/>
                  <a:pt x="4087368" y="18288"/>
                </a:cubicBezTo>
                <a:cubicBezTo>
                  <a:pt x="3849418" y="32625"/>
                  <a:pt x="3751577" y="29688"/>
                  <a:pt x="3401568" y="18288"/>
                </a:cubicBezTo>
                <a:cubicBezTo>
                  <a:pt x="3067953" y="20409"/>
                  <a:pt x="3012425" y="26879"/>
                  <a:pt x="2798064" y="18288"/>
                </a:cubicBezTo>
                <a:cubicBezTo>
                  <a:pt x="2565154" y="16520"/>
                  <a:pt x="2426719" y="-31794"/>
                  <a:pt x="2276856" y="18288"/>
                </a:cubicBezTo>
                <a:cubicBezTo>
                  <a:pt x="2090980" y="4382"/>
                  <a:pt x="1702030" y="-8180"/>
                  <a:pt x="1426464" y="18288"/>
                </a:cubicBezTo>
                <a:cubicBezTo>
                  <a:pt x="1104481" y="69643"/>
                  <a:pt x="985013" y="-7690"/>
                  <a:pt x="740664" y="18288"/>
                </a:cubicBezTo>
                <a:cubicBezTo>
                  <a:pt x="507391" y="41643"/>
                  <a:pt x="191740" y="-11654"/>
                  <a:pt x="0" y="18288"/>
                </a:cubicBezTo>
                <a:cubicBezTo>
                  <a:pt x="714" y="9707"/>
                  <a:pt x="1025" y="3120"/>
                  <a:pt x="0" y="0"/>
                </a:cubicBezTo>
                <a:close/>
              </a:path>
              <a:path w="8229600" h="18288" stroke="0" extrusionOk="0">
                <a:moveTo>
                  <a:pt x="0" y="0"/>
                </a:moveTo>
                <a:cubicBezTo>
                  <a:pt x="270709" y="-27213"/>
                  <a:pt x="397128" y="23656"/>
                  <a:pt x="521208" y="0"/>
                </a:cubicBezTo>
                <a:cubicBezTo>
                  <a:pt x="631319" y="-5947"/>
                  <a:pt x="842157" y="28261"/>
                  <a:pt x="960120" y="0"/>
                </a:cubicBezTo>
                <a:cubicBezTo>
                  <a:pt x="1077930" y="6549"/>
                  <a:pt x="1318669" y="-15893"/>
                  <a:pt x="1481328" y="0"/>
                </a:cubicBezTo>
                <a:cubicBezTo>
                  <a:pt x="1659104" y="-21090"/>
                  <a:pt x="1870243" y="69945"/>
                  <a:pt x="2167128" y="0"/>
                </a:cubicBezTo>
                <a:cubicBezTo>
                  <a:pt x="2460684" y="-5519"/>
                  <a:pt x="2753885" y="-62993"/>
                  <a:pt x="2935224" y="0"/>
                </a:cubicBezTo>
                <a:cubicBezTo>
                  <a:pt x="3115119" y="56580"/>
                  <a:pt x="3535280" y="40687"/>
                  <a:pt x="3785616" y="0"/>
                </a:cubicBezTo>
                <a:cubicBezTo>
                  <a:pt x="4057881" y="25645"/>
                  <a:pt x="4308335" y="-2666"/>
                  <a:pt x="4636008" y="0"/>
                </a:cubicBezTo>
                <a:cubicBezTo>
                  <a:pt x="4987152" y="19805"/>
                  <a:pt x="5025979" y="14149"/>
                  <a:pt x="5239512" y="0"/>
                </a:cubicBezTo>
                <a:cubicBezTo>
                  <a:pt x="5437586" y="211"/>
                  <a:pt x="5752721" y="5618"/>
                  <a:pt x="6007608" y="0"/>
                </a:cubicBezTo>
                <a:cubicBezTo>
                  <a:pt x="6280137" y="-5132"/>
                  <a:pt x="6386079" y="-21510"/>
                  <a:pt x="6693408" y="0"/>
                </a:cubicBezTo>
                <a:cubicBezTo>
                  <a:pt x="6986580" y="4991"/>
                  <a:pt x="7015252" y="-18088"/>
                  <a:pt x="7296912" y="0"/>
                </a:cubicBezTo>
                <a:cubicBezTo>
                  <a:pt x="7569796" y="10390"/>
                  <a:pt x="7895472" y="71473"/>
                  <a:pt x="8229600" y="0"/>
                </a:cubicBezTo>
                <a:cubicBezTo>
                  <a:pt x="8230227" y="7450"/>
                  <a:pt x="8228885" y="11999"/>
                  <a:pt x="8229600" y="18288"/>
                </a:cubicBezTo>
                <a:cubicBezTo>
                  <a:pt x="8094333" y="-5252"/>
                  <a:pt x="7850928" y="37448"/>
                  <a:pt x="7626096" y="18288"/>
                </a:cubicBezTo>
                <a:cubicBezTo>
                  <a:pt x="7448378" y="-569"/>
                  <a:pt x="7315174" y="-1844"/>
                  <a:pt x="7022592" y="18288"/>
                </a:cubicBezTo>
                <a:cubicBezTo>
                  <a:pt x="6686163" y="50499"/>
                  <a:pt x="6352629" y="23510"/>
                  <a:pt x="6172200" y="18288"/>
                </a:cubicBezTo>
                <a:cubicBezTo>
                  <a:pt x="6015590" y="42345"/>
                  <a:pt x="5770309" y="21278"/>
                  <a:pt x="5650992" y="18288"/>
                </a:cubicBezTo>
                <a:cubicBezTo>
                  <a:pt x="5483975" y="12092"/>
                  <a:pt x="5165324" y="68948"/>
                  <a:pt x="4882896" y="18288"/>
                </a:cubicBezTo>
                <a:cubicBezTo>
                  <a:pt x="4568934" y="7053"/>
                  <a:pt x="4556334" y="27676"/>
                  <a:pt x="4443984" y="18288"/>
                </a:cubicBezTo>
                <a:cubicBezTo>
                  <a:pt x="4320775" y="10576"/>
                  <a:pt x="4034988" y="-3490"/>
                  <a:pt x="3758184" y="18288"/>
                </a:cubicBezTo>
                <a:cubicBezTo>
                  <a:pt x="3445155" y="-998"/>
                  <a:pt x="3367892" y="13824"/>
                  <a:pt x="3236976" y="18288"/>
                </a:cubicBezTo>
                <a:cubicBezTo>
                  <a:pt x="3093796" y="26408"/>
                  <a:pt x="2635824" y="24132"/>
                  <a:pt x="2386584" y="18288"/>
                </a:cubicBezTo>
                <a:cubicBezTo>
                  <a:pt x="2139815" y="-3297"/>
                  <a:pt x="2105958" y="25945"/>
                  <a:pt x="1947672" y="18288"/>
                </a:cubicBezTo>
                <a:cubicBezTo>
                  <a:pt x="1801011" y="-19911"/>
                  <a:pt x="1533636" y="14646"/>
                  <a:pt x="1261872" y="18288"/>
                </a:cubicBezTo>
                <a:cubicBezTo>
                  <a:pt x="989528" y="32227"/>
                  <a:pt x="1025848" y="14685"/>
                  <a:pt x="822960" y="18288"/>
                </a:cubicBezTo>
                <a:cubicBezTo>
                  <a:pt x="653456" y="20956"/>
                  <a:pt x="304027" y="8001"/>
                  <a:pt x="0" y="18288"/>
                </a:cubicBezTo>
                <a:cubicBezTo>
                  <a:pt x="-27" y="11611"/>
                  <a:pt x="-1713" y="5475"/>
                  <a:pt x="0" y="0"/>
                </a:cubicBezTo>
                <a:close/>
              </a:path>
              <a:path w="8229600" h="18288" fill="none" stroke="0" extrusionOk="0">
                <a:moveTo>
                  <a:pt x="0" y="0"/>
                </a:moveTo>
                <a:cubicBezTo>
                  <a:pt x="205130" y="6064"/>
                  <a:pt x="324007" y="6684"/>
                  <a:pt x="521208" y="0"/>
                </a:cubicBezTo>
                <a:cubicBezTo>
                  <a:pt x="695888" y="-14632"/>
                  <a:pt x="1101879" y="6017"/>
                  <a:pt x="1371600" y="0"/>
                </a:cubicBezTo>
                <a:cubicBezTo>
                  <a:pt x="1622968" y="4691"/>
                  <a:pt x="1936552" y="-7433"/>
                  <a:pt x="2221992" y="0"/>
                </a:cubicBezTo>
                <a:cubicBezTo>
                  <a:pt x="2498663" y="51226"/>
                  <a:pt x="2885875" y="-8757"/>
                  <a:pt x="3072384" y="0"/>
                </a:cubicBezTo>
                <a:cubicBezTo>
                  <a:pt x="3288944" y="24235"/>
                  <a:pt x="3331110" y="5443"/>
                  <a:pt x="3511296" y="0"/>
                </a:cubicBezTo>
                <a:cubicBezTo>
                  <a:pt x="3687973" y="-19690"/>
                  <a:pt x="3901025" y="-20092"/>
                  <a:pt x="4114800" y="0"/>
                </a:cubicBezTo>
                <a:cubicBezTo>
                  <a:pt x="4336102" y="32988"/>
                  <a:pt x="4416982" y="-5831"/>
                  <a:pt x="4553712" y="0"/>
                </a:cubicBezTo>
                <a:cubicBezTo>
                  <a:pt x="4674310" y="-5056"/>
                  <a:pt x="5080160" y="-12181"/>
                  <a:pt x="5239512" y="0"/>
                </a:cubicBezTo>
                <a:cubicBezTo>
                  <a:pt x="5419031" y="-38513"/>
                  <a:pt x="5691629" y="2226"/>
                  <a:pt x="5843016" y="0"/>
                </a:cubicBezTo>
                <a:cubicBezTo>
                  <a:pt x="5978317" y="-40553"/>
                  <a:pt x="6314754" y="9782"/>
                  <a:pt x="6611112" y="0"/>
                </a:cubicBezTo>
                <a:cubicBezTo>
                  <a:pt x="6973004" y="-17646"/>
                  <a:pt x="7175490" y="18489"/>
                  <a:pt x="7461504" y="0"/>
                </a:cubicBezTo>
                <a:cubicBezTo>
                  <a:pt x="7746737" y="-34159"/>
                  <a:pt x="7962178" y="39853"/>
                  <a:pt x="8229600" y="0"/>
                </a:cubicBezTo>
                <a:cubicBezTo>
                  <a:pt x="8228796" y="5852"/>
                  <a:pt x="8229698" y="10429"/>
                  <a:pt x="8229600" y="18288"/>
                </a:cubicBezTo>
                <a:cubicBezTo>
                  <a:pt x="7944174" y="-29104"/>
                  <a:pt x="7795646" y="-34405"/>
                  <a:pt x="7461504" y="18288"/>
                </a:cubicBezTo>
                <a:cubicBezTo>
                  <a:pt x="7129776" y="51087"/>
                  <a:pt x="7082769" y="31446"/>
                  <a:pt x="6940296" y="18288"/>
                </a:cubicBezTo>
                <a:cubicBezTo>
                  <a:pt x="6799665" y="-15875"/>
                  <a:pt x="6652769" y="31783"/>
                  <a:pt x="6419088" y="18288"/>
                </a:cubicBezTo>
                <a:cubicBezTo>
                  <a:pt x="6143970" y="52275"/>
                  <a:pt x="5863165" y="-16531"/>
                  <a:pt x="5650992" y="18288"/>
                </a:cubicBezTo>
                <a:cubicBezTo>
                  <a:pt x="5419172" y="40606"/>
                  <a:pt x="5309448" y="-405"/>
                  <a:pt x="5129784" y="18288"/>
                </a:cubicBezTo>
                <a:cubicBezTo>
                  <a:pt x="4947928" y="26023"/>
                  <a:pt x="4795021" y="5860"/>
                  <a:pt x="4690872" y="18288"/>
                </a:cubicBezTo>
                <a:cubicBezTo>
                  <a:pt x="4564358" y="-9579"/>
                  <a:pt x="4295485" y="-25280"/>
                  <a:pt x="4087368" y="18288"/>
                </a:cubicBezTo>
                <a:cubicBezTo>
                  <a:pt x="3871704" y="40406"/>
                  <a:pt x="3732927" y="-10898"/>
                  <a:pt x="3401568" y="18288"/>
                </a:cubicBezTo>
                <a:cubicBezTo>
                  <a:pt x="3075889" y="19660"/>
                  <a:pt x="3025898" y="44400"/>
                  <a:pt x="2798064" y="18288"/>
                </a:cubicBezTo>
                <a:cubicBezTo>
                  <a:pt x="2581856" y="-20869"/>
                  <a:pt x="2428311" y="-4900"/>
                  <a:pt x="2276856" y="18288"/>
                </a:cubicBezTo>
                <a:cubicBezTo>
                  <a:pt x="2098246" y="53283"/>
                  <a:pt x="1737531" y="55959"/>
                  <a:pt x="1426464" y="18288"/>
                </a:cubicBezTo>
                <a:cubicBezTo>
                  <a:pt x="1104708" y="26489"/>
                  <a:pt x="1006595" y="15928"/>
                  <a:pt x="740664" y="18288"/>
                </a:cubicBezTo>
                <a:cubicBezTo>
                  <a:pt x="480378" y="33084"/>
                  <a:pt x="202592" y="-12357"/>
                  <a:pt x="0" y="18288"/>
                </a:cubicBezTo>
                <a:cubicBezTo>
                  <a:pt x="888" y="9601"/>
                  <a:pt x="860" y="4150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custGeom>
                    <a:avLst/>
                    <a:gdLst>
                      <a:gd name="connsiteX0" fmla="*/ 0 w 8229600"/>
                      <a:gd name="connsiteY0" fmla="*/ 0 h 18288"/>
                      <a:gd name="connsiteX1" fmla="*/ 521208 w 8229600"/>
                      <a:gd name="connsiteY1" fmla="*/ 0 h 18288"/>
                      <a:gd name="connsiteX2" fmla="*/ 1371600 w 8229600"/>
                      <a:gd name="connsiteY2" fmla="*/ 0 h 18288"/>
                      <a:gd name="connsiteX3" fmla="*/ 2221992 w 8229600"/>
                      <a:gd name="connsiteY3" fmla="*/ 0 h 18288"/>
                      <a:gd name="connsiteX4" fmla="*/ 3072384 w 8229600"/>
                      <a:gd name="connsiteY4" fmla="*/ 0 h 18288"/>
                      <a:gd name="connsiteX5" fmla="*/ 3511296 w 8229600"/>
                      <a:gd name="connsiteY5" fmla="*/ 0 h 18288"/>
                      <a:gd name="connsiteX6" fmla="*/ 4114800 w 8229600"/>
                      <a:gd name="connsiteY6" fmla="*/ 0 h 18288"/>
                      <a:gd name="connsiteX7" fmla="*/ 4553712 w 8229600"/>
                      <a:gd name="connsiteY7" fmla="*/ 0 h 18288"/>
                      <a:gd name="connsiteX8" fmla="*/ 5239512 w 8229600"/>
                      <a:gd name="connsiteY8" fmla="*/ 0 h 18288"/>
                      <a:gd name="connsiteX9" fmla="*/ 5843016 w 8229600"/>
                      <a:gd name="connsiteY9" fmla="*/ 0 h 18288"/>
                      <a:gd name="connsiteX10" fmla="*/ 6611112 w 8229600"/>
                      <a:gd name="connsiteY10" fmla="*/ 0 h 18288"/>
                      <a:gd name="connsiteX11" fmla="*/ 7461504 w 8229600"/>
                      <a:gd name="connsiteY11" fmla="*/ 0 h 18288"/>
                      <a:gd name="connsiteX12" fmla="*/ 8229600 w 8229600"/>
                      <a:gd name="connsiteY12" fmla="*/ 0 h 18288"/>
                      <a:gd name="connsiteX13" fmla="*/ 8229600 w 8229600"/>
                      <a:gd name="connsiteY13" fmla="*/ 18288 h 18288"/>
                      <a:gd name="connsiteX14" fmla="*/ 7461504 w 8229600"/>
                      <a:gd name="connsiteY14" fmla="*/ 18288 h 18288"/>
                      <a:gd name="connsiteX15" fmla="*/ 6940296 w 8229600"/>
                      <a:gd name="connsiteY15" fmla="*/ 18288 h 18288"/>
                      <a:gd name="connsiteX16" fmla="*/ 6419088 w 8229600"/>
                      <a:gd name="connsiteY16" fmla="*/ 18288 h 18288"/>
                      <a:gd name="connsiteX17" fmla="*/ 5650992 w 8229600"/>
                      <a:gd name="connsiteY17" fmla="*/ 18288 h 18288"/>
                      <a:gd name="connsiteX18" fmla="*/ 5129784 w 8229600"/>
                      <a:gd name="connsiteY18" fmla="*/ 18288 h 18288"/>
                      <a:gd name="connsiteX19" fmla="*/ 4690872 w 8229600"/>
                      <a:gd name="connsiteY19" fmla="*/ 18288 h 18288"/>
                      <a:gd name="connsiteX20" fmla="*/ 4087368 w 8229600"/>
                      <a:gd name="connsiteY20" fmla="*/ 18288 h 18288"/>
                      <a:gd name="connsiteX21" fmla="*/ 3401568 w 8229600"/>
                      <a:gd name="connsiteY21" fmla="*/ 18288 h 18288"/>
                      <a:gd name="connsiteX22" fmla="*/ 2798064 w 8229600"/>
                      <a:gd name="connsiteY22" fmla="*/ 18288 h 18288"/>
                      <a:gd name="connsiteX23" fmla="*/ 2276856 w 8229600"/>
                      <a:gd name="connsiteY23" fmla="*/ 18288 h 18288"/>
                      <a:gd name="connsiteX24" fmla="*/ 1426464 w 8229600"/>
                      <a:gd name="connsiteY24" fmla="*/ 18288 h 18288"/>
                      <a:gd name="connsiteX25" fmla="*/ 740664 w 8229600"/>
                      <a:gd name="connsiteY25" fmla="*/ 18288 h 18288"/>
                      <a:gd name="connsiteX26" fmla="*/ 0 w 8229600"/>
                      <a:gd name="connsiteY26" fmla="*/ 18288 h 18288"/>
                      <a:gd name="connsiteX27" fmla="*/ 0 w 8229600"/>
                      <a:gd name="connsiteY27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8229600" h="18288" fill="none" extrusionOk="0">
                        <a:moveTo>
                          <a:pt x="0" y="0"/>
                        </a:moveTo>
                        <a:cubicBezTo>
                          <a:pt x="227594" y="-4267"/>
                          <a:pt x="329693" y="13251"/>
                          <a:pt x="521208" y="0"/>
                        </a:cubicBezTo>
                        <a:cubicBezTo>
                          <a:pt x="712723" y="-13251"/>
                          <a:pt x="1137373" y="-13618"/>
                          <a:pt x="1371600" y="0"/>
                        </a:cubicBezTo>
                        <a:cubicBezTo>
                          <a:pt x="1605827" y="13618"/>
                          <a:pt x="1975382" y="-27374"/>
                          <a:pt x="2221992" y="0"/>
                        </a:cubicBezTo>
                        <a:cubicBezTo>
                          <a:pt x="2468602" y="27374"/>
                          <a:pt x="2863316" y="-20517"/>
                          <a:pt x="3072384" y="0"/>
                        </a:cubicBezTo>
                        <a:cubicBezTo>
                          <a:pt x="3281452" y="20517"/>
                          <a:pt x="3331438" y="10793"/>
                          <a:pt x="3511296" y="0"/>
                        </a:cubicBezTo>
                        <a:cubicBezTo>
                          <a:pt x="3691154" y="-10793"/>
                          <a:pt x="3906405" y="-29737"/>
                          <a:pt x="4114800" y="0"/>
                        </a:cubicBezTo>
                        <a:cubicBezTo>
                          <a:pt x="4323195" y="29737"/>
                          <a:pt x="4428852" y="-2234"/>
                          <a:pt x="4553712" y="0"/>
                        </a:cubicBezTo>
                        <a:cubicBezTo>
                          <a:pt x="4678572" y="2234"/>
                          <a:pt x="5065629" y="29368"/>
                          <a:pt x="5239512" y="0"/>
                        </a:cubicBezTo>
                        <a:cubicBezTo>
                          <a:pt x="5413395" y="-29368"/>
                          <a:pt x="5703888" y="11839"/>
                          <a:pt x="5843016" y="0"/>
                        </a:cubicBezTo>
                        <a:cubicBezTo>
                          <a:pt x="5982144" y="-11839"/>
                          <a:pt x="6260765" y="24719"/>
                          <a:pt x="6611112" y="0"/>
                        </a:cubicBezTo>
                        <a:cubicBezTo>
                          <a:pt x="6961459" y="-24719"/>
                          <a:pt x="7228293" y="32959"/>
                          <a:pt x="7461504" y="0"/>
                        </a:cubicBezTo>
                        <a:cubicBezTo>
                          <a:pt x="7694715" y="-32959"/>
                          <a:pt x="7990029" y="-3422"/>
                          <a:pt x="8229600" y="0"/>
                        </a:cubicBezTo>
                        <a:cubicBezTo>
                          <a:pt x="8228940" y="5812"/>
                          <a:pt x="8229447" y="9773"/>
                          <a:pt x="8229600" y="18288"/>
                        </a:cubicBezTo>
                        <a:cubicBezTo>
                          <a:pt x="7940706" y="-9293"/>
                          <a:pt x="7792584" y="-16009"/>
                          <a:pt x="7461504" y="18288"/>
                        </a:cubicBezTo>
                        <a:cubicBezTo>
                          <a:pt x="7130424" y="52585"/>
                          <a:pt x="7080072" y="43845"/>
                          <a:pt x="6940296" y="18288"/>
                        </a:cubicBezTo>
                        <a:cubicBezTo>
                          <a:pt x="6800520" y="-7269"/>
                          <a:pt x="6672872" y="26671"/>
                          <a:pt x="6419088" y="18288"/>
                        </a:cubicBezTo>
                        <a:cubicBezTo>
                          <a:pt x="6165304" y="9905"/>
                          <a:pt x="5869721" y="4987"/>
                          <a:pt x="5650992" y="18288"/>
                        </a:cubicBezTo>
                        <a:cubicBezTo>
                          <a:pt x="5432263" y="31589"/>
                          <a:pt x="5308310" y="3023"/>
                          <a:pt x="5129784" y="18288"/>
                        </a:cubicBezTo>
                        <a:cubicBezTo>
                          <a:pt x="4951258" y="33553"/>
                          <a:pt x="4799696" y="15357"/>
                          <a:pt x="4690872" y="18288"/>
                        </a:cubicBezTo>
                        <a:cubicBezTo>
                          <a:pt x="4582048" y="21219"/>
                          <a:pt x="4311124" y="-7836"/>
                          <a:pt x="4087368" y="18288"/>
                        </a:cubicBezTo>
                        <a:cubicBezTo>
                          <a:pt x="3863612" y="44412"/>
                          <a:pt x="3730288" y="13374"/>
                          <a:pt x="3401568" y="18288"/>
                        </a:cubicBezTo>
                        <a:cubicBezTo>
                          <a:pt x="3072848" y="23202"/>
                          <a:pt x="3020684" y="32425"/>
                          <a:pt x="2798064" y="18288"/>
                        </a:cubicBezTo>
                        <a:cubicBezTo>
                          <a:pt x="2575444" y="4151"/>
                          <a:pt x="2440915" y="-7352"/>
                          <a:pt x="2276856" y="18288"/>
                        </a:cubicBezTo>
                        <a:cubicBezTo>
                          <a:pt x="2112797" y="43928"/>
                          <a:pt x="1726502" y="-9560"/>
                          <a:pt x="1426464" y="18288"/>
                        </a:cubicBezTo>
                        <a:cubicBezTo>
                          <a:pt x="1126426" y="46136"/>
                          <a:pt x="992925" y="21016"/>
                          <a:pt x="740664" y="18288"/>
                        </a:cubicBezTo>
                        <a:cubicBezTo>
                          <a:pt x="488403" y="15560"/>
                          <a:pt x="195650" y="-16061"/>
                          <a:pt x="0" y="18288"/>
                        </a:cubicBezTo>
                        <a:cubicBezTo>
                          <a:pt x="348" y="9455"/>
                          <a:pt x="654" y="3983"/>
                          <a:pt x="0" y="0"/>
                        </a:cubicBezTo>
                        <a:close/>
                      </a:path>
                      <a:path w="8229600" h="18288" stroke="0" extrusionOk="0">
                        <a:moveTo>
                          <a:pt x="0" y="0"/>
                        </a:moveTo>
                        <a:cubicBezTo>
                          <a:pt x="259263" y="-9445"/>
                          <a:pt x="404731" y="4427"/>
                          <a:pt x="521208" y="0"/>
                        </a:cubicBezTo>
                        <a:cubicBezTo>
                          <a:pt x="637685" y="-4427"/>
                          <a:pt x="839187" y="564"/>
                          <a:pt x="960120" y="0"/>
                        </a:cubicBezTo>
                        <a:cubicBezTo>
                          <a:pt x="1081053" y="-564"/>
                          <a:pt x="1313469" y="-16481"/>
                          <a:pt x="1481328" y="0"/>
                        </a:cubicBezTo>
                        <a:cubicBezTo>
                          <a:pt x="1649187" y="16481"/>
                          <a:pt x="1885247" y="26161"/>
                          <a:pt x="2167128" y="0"/>
                        </a:cubicBezTo>
                        <a:cubicBezTo>
                          <a:pt x="2449009" y="-26161"/>
                          <a:pt x="2761875" y="-22202"/>
                          <a:pt x="2935224" y="0"/>
                        </a:cubicBezTo>
                        <a:cubicBezTo>
                          <a:pt x="3108573" y="22202"/>
                          <a:pt x="3540687" y="-2863"/>
                          <a:pt x="3785616" y="0"/>
                        </a:cubicBezTo>
                        <a:cubicBezTo>
                          <a:pt x="4030545" y="2863"/>
                          <a:pt x="4280774" y="-12442"/>
                          <a:pt x="4636008" y="0"/>
                        </a:cubicBezTo>
                        <a:cubicBezTo>
                          <a:pt x="4991242" y="12442"/>
                          <a:pt x="5025483" y="16914"/>
                          <a:pt x="5239512" y="0"/>
                        </a:cubicBezTo>
                        <a:cubicBezTo>
                          <a:pt x="5453541" y="-16914"/>
                          <a:pt x="5754008" y="16592"/>
                          <a:pt x="6007608" y="0"/>
                        </a:cubicBezTo>
                        <a:cubicBezTo>
                          <a:pt x="6261208" y="-16592"/>
                          <a:pt x="6407957" y="-11909"/>
                          <a:pt x="6693408" y="0"/>
                        </a:cubicBezTo>
                        <a:cubicBezTo>
                          <a:pt x="6978859" y="11909"/>
                          <a:pt x="7015437" y="-20890"/>
                          <a:pt x="7296912" y="0"/>
                        </a:cubicBezTo>
                        <a:cubicBezTo>
                          <a:pt x="7578387" y="20890"/>
                          <a:pt x="7859622" y="46406"/>
                          <a:pt x="8229600" y="0"/>
                        </a:cubicBezTo>
                        <a:cubicBezTo>
                          <a:pt x="8230508" y="6337"/>
                          <a:pt x="8228722" y="11778"/>
                          <a:pt x="8229600" y="18288"/>
                        </a:cubicBezTo>
                        <a:cubicBezTo>
                          <a:pt x="8075287" y="35054"/>
                          <a:pt x="7821366" y="21850"/>
                          <a:pt x="7626096" y="18288"/>
                        </a:cubicBezTo>
                        <a:cubicBezTo>
                          <a:pt x="7430826" y="14726"/>
                          <a:pt x="7320004" y="-9669"/>
                          <a:pt x="7022592" y="18288"/>
                        </a:cubicBezTo>
                        <a:cubicBezTo>
                          <a:pt x="6725180" y="46245"/>
                          <a:pt x="6348804" y="-14025"/>
                          <a:pt x="6172200" y="18288"/>
                        </a:cubicBezTo>
                        <a:cubicBezTo>
                          <a:pt x="5995596" y="50601"/>
                          <a:pt x="5788102" y="22890"/>
                          <a:pt x="5650992" y="18288"/>
                        </a:cubicBezTo>
                        <a:cubicBezTo>
                          <a:pt x="5513882" y="13686"/>
                          <a:pt x="5198399" y="29121"/>
                          <a:pt x="4882896" y="18288"/>
                        </a:cubicBezTo>
                        <a:cubicBezTo>
                          <a:pt x="4567393" y="7455"/>
                          <a:pt x="4557008" y="26965"/>
                          <a:pt x="4443984" y="18288"/>
                        </a:cubicBezTo>
                        <a:cubicBezTo>
                          <a:pt x="4330960" y="9611"/>
                          <a:pt x="4061674" y="28891"/>
                          <a:pt x="3758184" y="18288"/>
                        </a:cubicBezTo>
                        <a:cubicBezTo>
                          <a:pt x="3454694" y="7685"/>
                          <a:pt x="3380392" y="19119"/>
                          <a:pt x="3236976" y="18288"/>
                        </a:cubicBezTo>
                        <a:cubicBezTo>
                          <a:pt x="3093560" y="17457"/>
                          <a:pt x="2632116" y="37607"/>
                          <a:pt x="2386584" y="18288"/>
                        </a:cubicBezTo>
                        <a:cubicBezTo>
                          <a:pt x="2141052" y="-1031"/>
                          <a:pt x="2110884" y="28777"/>
                          <a:pt x="1947672" y="18288"/>
                        </a:cubicBezTo>
                        <a:cubicBezTo>
                          <a:pt x="1784460" y="7799"/>
                          <a:pt x="1535467" y="461"/>
                          <a:pt x="1261872" y="18288"/>
                        </a:cubicBezTo>
                        <a:cubicBezTo>
                          <a:pt x="988277" y="36115"/>
                          <a:pt x="1021096" y="10375"/>
                          <a:pt x="822960" y="18288"/>
                        </a:cubicBezTo>
                        <a:cubicBezTo>
                          <a:pt x="624824" y="26201"/>
                          <a:pt x="298309" y="1283"/>
                          <a:pt x="0" y="18288"/>
                        </a:cubicBezTo>
                        <a:cubicBezTo>
                          <a:pt x="-633" y="12278"/>
                          <a:pt x="-757" y="586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926ED9-F85D-13B7-EE3F-74A2D7541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9614" y="377439"/>
            <a:ext cx="1157996" cy="11783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2D760D7-EAFC-A0CE-23DC-992E0DED4638}"/>
              </a:ext>
            </a:extLst>
          </p:cNvPr>
          <p:cNvSpPr txBox="1"/>
          <p:nvPr/>
        </p:nvSpPr>
        <p:spPr>
          <a:xfrm>
            <a:off x="680271" y="1825625"/>
            <a:ext cx="7781171" cy="5146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000" b="1" dirty="0"/>
              <a:t>10am</a:t>
            </a:r>
            <a:r>
              <a:rPr lang="en-GB" sz="2000" dirty="0"/>
              <a:t> - </a:t>
            </a:r>
            <a:r>
              <a:rPr lang="en-US" sz="2000" dirty="0">
                <a:effectLst/>
                <a:latin typeface="Segoe UI" panose="020B0502040204020203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Welcome, housekeeping and introductions</a:t>
            </a:r>
          </a:p>
          <a:p>
            <a:pPr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2000" b="1" dirty="0">
                <a:latin typeface="Segoe UI" panose="020B0502040204020203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10:05-10:15</a:t>
            </a:r>
            <a:r>
              <a:rPr lang="en-US" sz="2000" dirty="0">
                <a:latin typeface="Segoe UI" panose="020B0502040204020203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 – </a:t>
            </a:r>
            <a:r>
              <a:rPr lang="en-GB" sz="20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KVA health &amp; Wellbeing update </a:t>
            </a:r>
            <a:endParaRPr lang="en-US" sz="2000" dirty="0">
              <a:effectLst/>
              <a:latin typeface="Segoe UI" panose="020B050204020402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10:15-10:40</a:t>
            </a:r>
            <a:r>
              <a:rPr lang="en-US" sz="2000" dirty="0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Sarah French – RBK - Age Friendly update</a:t>
            </a:r>
            <a:endParaRPr lang="en-GB" sz="2000" dirty="0">
              <a:latin typeface="Segoe UI" panose="020B050204020402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000" b="1" dirty="0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10:40- 11.00 </a:t>
            </a:r>
            <a:r>
              <a:rPr lang="en-US" sz="2000" dirty="0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Georgie </a:t>
            </a:r>
            <a:r>
              <a:rPr lang="en-US" sz="2000" dirty="0" err="1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Pepperdell</a:t>
            </a:r>
            <a:r>
              <a:rPr lang="en-US" sz="2000" dirty="0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Places Leisure Update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2000" b="1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11:00 – 11:15 </a:t>
            </a:r>
            <a:r>
              <a:rPr lang="en-GB" sz="20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GB" sz="2000" dirty="0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Break and networking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000" b="1" dirty="0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11:15-11:40</a:t>
            </a:r>
            <a:r>
              <a:rPr lang="en-US" sz="2000" dirty="0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Jennifer Murphy – Bowel cancer awareness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000" b="1" dirty="0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11:40-12:00</a:t>
            </a:r>
            <a:r>
              <a:rPr lang="en-US" sz="2000" dirty="0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 Caroline O’Neil -  SWL ICB - </a:t>
            </a:r>
            <a:r>
              <a:rPr lang="en-GB" sz="2000" dirty="0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Spring grant engagement fund </a:t>
            </a:r>
            <a:endParaRPr lang="en-US" sz="2000" dirty="0">
              <a:latin typeface="Segoe UI" panose="020B050204020402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000" b="1" dirty="0">
                <a:latin typeface="Segoe UI" panose="020B0502040204020203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12:45 – </a:t>
            </a:r>
            <a:r>
              <a:rPr lang="en-US" sz="2000" dirty="0">
                <a:latin typeface="Segoe UI" panose="020B0502040204020203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Close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519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20C1F6-313B-A738-ED92-ACABA08E9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A0DD570-8E4B-CC28-5BDA-04DD3CD9BC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5DFC63-1195-B868-CBD5-4AAFD46C9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079" y="301752"/>
            <a:ext cx="8263890" cy="914002"/>
          </a:xfrm>
        </p:spPr>
        <p:txBody>
          <a:bodyPr anchor="b">
            <a:normAutofit/>
          </a:bodyPr>
          <a:lstStyle/>
          <a:p>
            <a:r>
              <a:rPr lang="en-GB" sz="4000" dirty="0"/>
              <a:t>KVA Health Programmes 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2BF565A1-BE82-EE7B-7631-797567674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9369" y="1681544"/>
            <a:ext cx="8229600" cy="18288"/>
          </a:xfrm>
          <a:custGeom>
            <a:avLst/>
            <a:gdLst>
              <a:gd name="connsiteX0" fmla="*/ 0 w 8229600"/>
              <a:gd name="connsiteY0" fmla="*/ 0 h 18288"/>
              <a:gd name="connsiteX1" fmla="*/ 521208 w 8229600"/>
              <a:gd name="connsiteY1" fmla="*/ 0 h 18288"/>
              <a:gd name="connsiteX2" fmla="*/ 1371600 w 8229600"/>
              <a:gd name="connsiteY2" fmla="*/ 0 h 18288"/>
              <a:gd name="connsiteX3" fmla="*/ 2221992 w 8229600"/>
              <a:gd name="connsiteY3" fmla="*/ 0 h 18288"/>
              <a:gd name="connsiteX4" fmla="*/ 3072384 w 8229600"/>
              <a:gd name="connsiteY4" fmla="*/ 0 h 18288"/>
              <a:gd name="connsiteX5" fmla="*/ 3511296 w 8229600"/>
              <a:gd name="connsiteY5" fmla="*/ 0 h 18288"/>
              <a:gd name="connsiteX6" fmla="*/ 4114800 w 8229600"/>
              <a:gd name="connsiteY6" fmla="*/ 0 h 18288"/>
              <a:gd name="connsiteX7" fmla="*/ 4553712 w 8229600"/>
              <a:gd name="connsiteY7" fmla="*/ 0 h 18288"/>
              <a:gd name="connsiteX8" fmla="*/ 5239512 w 8229600"/>
              <a:gd name="connsiteY8" fmla="*/ 0 h 18288"/>
              <a:gd name="connsiteX9" fmla="*/ 5843016 w 8229600"/>
              <a:gd name="connsiteY9" fmla="*/ 0 h 18288"/>
              <a:gd name="connsiteX10" fmla="*/ 6611112 w 8229600"/>
              <a:gd name="connsiteY10" fmla="*/ 0 h 18288"/>
              <a:gd name="connsiteX11" fmla="*/ 7461504 w 8229600"/>
              <a:gd name="connsiteY11" fmla="*/ 0 h 18288"/>
              <a:gd name="connsiteX12" fmla="*/ 8229600 w 8229600"/>
              <a:gd name="connsiteY12" fmla="*/ 0 h 18288"/>
              <a:gd name="connsiteX13" fmla="*/ 8229600 w 8229600"/>
              <a:gd name="connsiteY13" fmla="*/ 18288 h 18288"/>
              <a:gd name="connsiteX14" fmla="*/ 7461504 w 8229600"/>
              <a:gd name="connsiteY14" fmla="*/ 18288 h 18288"/>
              <a:gd name="connsiteX15" fmla="*/ 6940296 w 8229600"/>
              <a:gd name="connsiteY15" fmla="*/ 18288 h 18288"/>
              <a:gd name="connsiteX16" fmla="*/ 6419088 w 8229600"/>
              <a:gd name="connsiteY16" fmla="*/ 18288 h 18288"/>
              <a:gd name="connsiteX17" fmla="*/ 5650992 w 8229600"/>
              <a:gd name="connsiteY17" fmla="*/ 18288 h 18288"/>
              <a:gd name="connsiteX18" fmla="*/ 5129784 w 8229600"/>
              <a:gd name="connsiteY18" fmla="*/ 18288 h 18288"/>
              <a:gd name="connsiteX19" fmla="*/ 4690872 w 8229600"/>
              <a:gd name="connsiteY19" fmla="*/ 18288 h 18288"/>
              <a:gd name="connsiteX20" fmla="*/ 4087368 w 8229600"/>
              <a:gd name="connsiteY20" fmla="*/ 18288 h 18288"/>
              <a:gd name="connsiteX21" fmla="*/ 3401568 w 8229600"/>
              <a:gd name="connsiteY21" fmla="*/ 18288 h 18288"/>
              <a:gd name="connsiteX22" fmla="*/ 2798064 w 8229600"/>
              <a:gd name="connsiteY22" fmla="*/ 18288 h 18288"/>
              <a:gd name="connsiteX23" fmla="*/ 2276856 w 8229600"/>
              <a:gd name="connsiteY23" fmla="*/ 18288 h 18288"/>
              <a:gd name="connsiteX24" fmla="*/ 1426464 w 8229600"/>
              <a:gd name="connsiteY24" fmla="*/ 18288 h 18288"/>
              <a:gd name="connsiteX25" fmla="*/ 740664 w 8229600"/>
              <a:gd name="connsiteY25" fmla="*/ 18288 h 18288"/>
              <a:gd name="connsiteX26" fmla="*/ 0 w 8229600"/>
              <a:gd name="connsiteY26" fmla="*/ 18288 h 18288"/>
              <a:gd name="connsiteX27" fmla="*/ 0 w 8229600"/>
              <a:gd name="connsiteY27" fmla="*/ 0 h 18288"/>
              <a:gd name="connsiteX0" fmla="*/ 0 w 8229600"/>
              <a:gd name="connsiteY0" fmla="*/ 0 h 18288"/>
              <a:gd name="connsiteX1" fmla="*/ 521208 w 8229600"/>
              <a:gd name="connsiteY1" fmla="*/ 0 h 18288"/>
              <a:gd name="connsiteX2" fmla="*/ 960120 w 8229600"/>
              <a:gd name="connsiteY2" fmla="*/ 0 h 18288"/>
              <a:gd name="connsiteX3" fmla="*/ 1481328 w 8229600"/>
              <a:gd name="connsiteY3" fmla="*/ 0 h 18288"/>
              <a:gd name="connsiteX4" fmla="*/ 2167128 w 8229600"/>
              <a:gd name="connsiteY4" fmla="*/ 0 h 18288"/>
              <a:gd name="connsiteX5" fmla="*/ 2935224 w 8229600"/>
              <a:gd name="connsiteY5" fmla="*/ 0 h 18288"/>
              <a:gd name="connsiteX6" fmla="*/ 3785616 w 8229600"/>
              <a:gd name="connsiteY6" fmla="*/ 0 h 18288"/>
              <a:gd name="connsiteX7" fmla="*/ 4636008 w 8229600"/>
              <a:gd name="connsiteY7" fmla="*/ 0 h 18288"/>
              <a:gd name="connsiteX8" fmla="*/ 5239512 w 8229600"/>
              <a:gd name="connsiteY8" fmla="*/ 0 h 18288"/>
              <a:gd name="connsiteX9" fmla="*/ 6007608 w 8229600"/>
              <a:gd name="connsiteY9" fmla="*/ 0 h 18288"/>
              <a:gd name="connsiteX10" fmla="*/ 6693408 w 8229600"/>
              <a:gd name="connsiteY10" fmla="*/ 0 h 18288"/>
              <a:gd name="connsiteX11" fmla="*/ 7296912 w 8229600"/>
              <a:gd name="connsiteY11" fmla="*/ 0 h 18288"/>
              <a:gd name="connsiteX12" fmla="*/ 8229600 w 8229600"/>
              <a:gd name="connsiteY12" fmla="*/ 0 h 18288"/>
              <a:gd name="connsiteX13" fmla="*/ 8229600 w 8229600"/>
              <a:gd name="connsiteY13" fmla="*/ 18288 h 18288"/>
              <a:gd name="connsiteX14" fmla="*/ 7626096 w 8229600"/>
              <a:gd name="connsiteY14" fmla="*/ 18288 h 18288"/>
              <a:gd name="connsiteX15" fmla="*/ 7022592 w 8229600"/>
              <a:gd name="connsiteY15" fmla="*/ 18288 h 18288"/>
              <a:gd name="connsiteX16" fmla="*/ 6172200 w 8229600"/>
              <a:gd name="connsiteY16" fmla="*/ 18288 h 18288"/>
              <a:gd name="connsiteX17" fmla="*/ 5650992 w 8229600"/>
              <a:gd name="connsiteY17" fmla="*/ 18288 h 18288"/>
              <a:gd name="connsiteX18" fmla="*/ 4882896 w 8229600"/>
              <a:gd name="connsiteY18" fmla="*/ 18288 h 18288"/>
              <a:gd name="connsiteX19" fmla="*/ 4443984 w 8229600"/>
              <a:gd name="connsiteY19" fmla="*/ 18288 h 18288"/>
              <a:gd name="connsiteX20" fmla="*/ 3758184 w 8229600"/>
              <a:gd name="connsiteY20" fmla="*/ 18288 h 18288"/>
              <a:gd name="connsiteX21" fmla="*/ 3236976 w 8229600"/>
              <a:gd name="connsiteY21" fmla="*/ 18288 h 18288"/>
              <a:gd name="connsiteX22" fmla="*/ 2386584 w 8229600"/>
              <a:gd name="connsiteY22" fmla="*/ 18288 h 18288"/>
              <a:gd name="connsiteX23" fmla="*/ 1947672 w 8229600"/>
              <a:gd name="connsiteY23" fmla="*/ 18288 h 18288"/>
              <a:gd name="connsiteX24" fmla="*/ 1261872 w 8229600"/>
              <a:gd name="connsiteY24" fmla="*/ 18288 h 18288"/>
              <a:gd name="connsiteX25" fmla="*/ 822960 w 8229600"/>
              <a:gd name="connsiteY25" fmla="*/ 18288 h 18288"/>
              <a:gd name="connsiteX26" fmla="*/ 0 w 8229600"/>
              <a:gd name="connsiteY26" fmla="*/ 18288 h 18288"/>
              <a:gd name="connsiteX27" fmla="*/ 0 w 8229600"/>
              <a:gd name="connsiteY2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229600" h="18288" fill="none" extrusionOk="0">
                <a:moveTo>
                  <a:pt x="0" y="0"/>
                </a:moveTo>
                <a:cubicBezTo>
                  <a:pt x="215278" y="6969"/>
                  <a:pt x="340572" y="21894"/>
                  <a:pt x="521208" y="0"/>
                </a:cubicBezTo>
                <a:cubicBezTo>
                  <a:pt x="745939" y="29643"/>
                  <a:pt x="1127486" y="-40512"/>
                  <a:pt x="1371600" y="0"/>
                </a:cubicBezTo>
                <a:cubicBezTo>
                  <a:pt x="1567490" y="28416"/>
                  <a:pt x="1945702" y="13075"/>
                  <a:pt x="2221992" y="0"/>
                </a:cubicBezTo>
                <a:cubicBezTo>
                  <a:pt x="2446218" y="-17340"/>
                  <a:pt x="2853686" y="-7924"/>
                  <a:pt x="3072384" y="0"/>
                </a:cubicBezTo>
                <a:cubicBezTo>
                  <a:pt x="3286960" y="20656"/>
                  <a:pt x="3324417" y="20174"/>
                  <a:pt x="3511296" y="0"/>
                </a:cubicBezTo>
                <a:cubicBezTo>
                  <a:pt x="3710690" y="-39182"/>
                  <a:pt x="3945457" y="-64074"/>
                  <a:pt x="4114800" y="0"/>
                </a:cubicBezTo>
                <a:cubicBezTo>
                  <a:pt x="4336079" y="28138"/>
                  <a:pt x="4420759" y="12117"/>
                  <a:pt x="4553712" y="0"/>
                </a:cubicBezTo>
                <a:cubicBezTo>
                  <a:pt x="4688252" y="-2224"/>
                  <a:pt x="5047430" y="19664"/>
                  <a:pt x="5239512" y="0"/>
                </a:cubicBezTo>
                <a:cubicBezTo>
                  <a:pt x="5424392" y="-49610"/>
                  <a:pt x="5708717" y="13540"/>
                  <a:pt x="5843016" y="0"/>
                </a:cubicBezTo>
                <a:cubicBezTo>
                  <a:pt x="6005788" y="32949"/>
                  <a:pt x="6198255" y="37080"/>
                  <a:pt x="6611112" y="0"/>
                </a:cubicBezTo>
                <a:cubicBezTo>
                  <a:pt x="6954152" y="635"/>
                  <a:pt x="7244390" y="18057"/>
                  <a:pt x="7461504" y="0"/>
                </a:cubicBezTo>
                <a:cubicBezTo>
                  <a:pt x="7693790" y="9882"/>
                  <a:pt x="7984486" y="17646"/>
                  <a:pt x="8229600" y="0"/>
                </a:cubicBezTo>
                <a:cubicBezTo>
                  <a:pt x="8228428" y="6016"/>
                  <a:pt x="8229853" y="9684"/>
                  <a:pt x="8229600" y="18288"/>
                </a:cubicBezTo>
                <a:cubicBezTo>
                  <a:pt x="7945777" y="19945"/>
                  <a:pt x="7812308" y="-8511"/>
                  <a:pt x="7461504" y="18288"/>
                </a:cubicBezTo>
                <a:cubicBezTo>
                  <a:pt x="7129391" y="53185"/>
                  <a:pt x="7087333" y="41906"/>
                  <a:pt x="6940296" y="18288"/>
                </a:cubicBezTo>
                <a:cubicBezTo>
                  <a:pt x="6810862" y="-23020"/>
                  <a:pt x="6701312" y="19361"/>
                  <a:pt x="6419088" y="18288"/>
                </a:cubicBezTo>
                <a:cubicBezTo>
                  <a:pt x="6152777" y="18855"/>
                  <a:pt x="5868611" y="48802"/>
                  <a:pt x="5650992" y="18288"/>
                </a:cubicBezTo>
                <a:cubicBezTo>
                  <a:pt x="5439747" y="15250"/>
                  <a:pt x="5334901" y="-1044"/>
                  <a:pt x="5129784" y="18288"/>
                </a:cubicBezTo>
                <a:cubicBezTo>
                  <a:pt x="4955906" y="40458"/>
                  <a:pt x="4793216" y="33888"/>
                  <a:pt x="4690872" y="18288"/>
                </a:cubicBezTo>
                <a:cubicBezTo>
                  <a:pt x="4552374" y="31087"/>
                  <a:pt x="4318742" y="6248"/>
                  <a:pt x="4087368" y="18288"/>
                </a:cubicBezTo>
                <a:cubicBezTo>
                  <a:pt x="3849418" y="32625"/>
                  <a:pt x="3751577" y="29688"/>
                  <a:pt x="3401568" y="18288"/>
                </a:cubicBezTo>
                <a:cubicBezTo>
                  <a:pt x="3067953" y="20409"/>
                  <a:pt x="3012425" y="26879"/>
                  <a:pt x="2798064" y="18288"/>
                </a:cubicBezTo>
                <a:cubicBezTo>
                  <a:pt x="2565154" y="16520"/>
                  <a:pt x="2426719" y="-31794"/>
                  <a:pt x="2276856" y="18288"/>
                </a:cubicBezTo>
                <a:cubicBezTo>
                  <a:pt x="2090980" y="4382"/>
                  <a:pt x="1702030" y="-8180"/>
                  <a:pt x="1426464" y="18288"/>
                </a:cubicBezTo>
                <a:cubicBezTo>
                  <a:pt x="1104481" y="69643"/>
                  <a:pt x="985013" y="-7690"/>
                  <a:pt x="740664" y="18288"/>
                </a:cubicBezTo>
                <a:cubicBezTo>
                  <a:pt x="507391" y="41643"/>
                  <a:pt x="191740" y="-11654"/>
                  <a:pt x="0" y="18288"/>
                </a:cubicBezTo>
                <a:cubicBezTo>
                  <a:pt x="714" y="9707"/>
                  <a:pt x="1025" y="3120"/>
                  <a:pt x="0" y="0"/>
                </a:cubicBezTo>
                <a:close/>
              </a:path>
              <a:path w="8229600" h="18288" stroke="0" extrusionOk="0">
                <a:moveTo>
                  <a:pt x="0" y="0"/>
                </a:moveTo>
                <a:cubicBezTo>
                  <a:pt x="270709" y="-27213"/>
                  <a:pt x="397128" y="23656"/>
                  <a:pt x="521208" y="0"/>
                </a:cubicBezTo>
                <a:cubicBezTo>
                  <a:pt x="631319" y="-5947"/>
                  <a:pt x="842157" y="28261"/>
                  <a:pt x="960120" y="0"/>
                </a:cubicBezTo>
                <a:cubicBezTo>
                  <a:pt x="1077930" y="6549"/>
                  <a:pt x="1318669" y="-15893"/>
                  <a:pt x="1481328" y="0"/>
                </a:cubicBezTo>
                <a:cubicBezTo>
                  <a:pt x="1659104" y="-21090"/>
                  <a:pt x="1870243" y="69945"/>
                  <a:pt x="2167128" y="0"/>
                </a:cubicBezTo>
                <a:cubicBezTo>
                  <a:pt x="2460684" y="-5519"/>
                  <a:pt x="2753885" y="-62993"/>
                  <a:pt x="2935224" y="0"/>
                </a:cubicBezTo>
                <a:cubicBezTo>
                  <a:pt x="3115119" y="56580"/>
                  <a:pt x="3535280" y="40687"/>
                  <a:pt x="3785616" y="0"/>
                </a:cubicBezTo>
                <a:cubicBezTo>
                  <a:pt x="4057881" y="25645"/>
                  <a:pt x="4308335" y="-2666"/>
                  <a:pt x="4636008" y="0"/>
                </a:cubicBezTo>
                <a:cubicBezTo>
                  <a:pt x="4987152" y="19805"/>
                  <a:pt x="5025979" y="14149"/>
                  <a:pt x="5239512" y="0"/>
                </a:cubicBezTo>
                <a:cubicBezTo>
                  <a:pt x="5437586" y="211"/>
                  <a:pt x="5752721" y="5618"/>
                  <a:pt x="6007608" y="0"/>
                </a:cubicBezTo>
                <a:cubicBezTo>
                  <a:pt x="6280137" y="-5132"/>
                  <a:pt x="6386079" y="-21510"/>
                  <a:pt x="6693408" y="0"/>
                </a:cubicBezTo>
                <a:cubicBezTo>
                  <a:pt x="6986580" y="4991"/>
                  <a:pt x="7015252" y="-18088"/>
                  <a:pt x="7296912" y="0"/>
                </a:cubicBezTo>
                <a:cubicBezTo>
                  <a:pt x="7569796" y="10390"/>
                  <a:pt x="7895472" y="71473"/>
                  <a:pt x="8229600" y="0"/>
                </a:cubicBezTo>
                <a:cubicBezTo>
                  <a:pt x="8230227" y="7450"/>
                  <a:pt x="8228885" y="11999"/>
                  <a:pt x="8229600" y="18288"/>
                </a:cubicBezTo>
                <a:cubicBezTo>
                  <a:pt x="8094333" y="-5252"/>
                  <a:pt x="7850928" y="37448"/>
                  <a:pt x="7626096" y="18288"/>
                </a:cubicBezTo>
                <a:cubicBezTo>
                  <a:pt x="7448378" y="-569"/>
                  <a:pt x="7315174" y="-1844"/>
                  <a:pt x="7022592" y="18288"/>
                </a:cubicBezTo>
                <a:cubicBezTo>
                  <a:pt x="6686163" y="50499"/>
                  <a:pt x="6352629" y="23510"/>
                  <a:pt x="6172200" y="18288"/>
                </a:cubicBezTo>
                <a:cubicBezTo>
                  <a:pt x="6015590" y="42345"/>
                  <a:pt x="5770309" y="21278"/>
                  <a:pt x="5650992" y="18288"/>
                </a:cubicBezTo>
                <a:cubicBezTo>
                  <a:pt x="5483975" y="12092"/>
                  <a:pt x="5165324" y="68948"/>
                  <a:pt x="4882896" y="18288"/>
                </a:cubicBezTo>
                <a:cubicBezTo>
                  <a:pt x="4568934" y="7053"/>
                  <a:pt x="4556334" y="27676"/>
                  <a:pt x="4443984" y="18288"/>
                </a:cubicBezTo>
                <a:cubicBezTo>
                  <a:pt x="4320775" y="10576"/>
                  <a:pt x="4034988" y="-3490"/>
                  <a:pt x="3758184" y="18288"/>
                </a:cubicBezTo>
                <a:cubicBezTo>
                  <a:pt x="3445155" y="-998"/>
                  <a:pt x="3367892" y="13824"/>
                  <a:pt x="3236976" y="18288"/>
                </a:cubicBezTo>
                <a:cubicBezTo>
                  <a:pt x="3093796" y="26408"/>
                  <a:pt x="2635824" y="24132"/>
                  <a:pt x="2386584" y="18288"/>
                </a:cubicBezTo>
                <a:cubicBezTo>
                  <a:pt x="2139815" y="-3297"/>
                  <a:pt x="2105958" y="25945"/>
                  <a:pt x="1947672" y="18288"/>
                </a:cubicBezTo>
                <a:cubicBezTo>
                  <a:pt x="1801011" y="-19911"/>
                  <a:pt x="1533636" y="14646"/>
                  <a:pt x="1261872" y="18288"/>
                </a:cubicBezTo>
                <a:cubicBezTo>
                  <a:pt x="989528" y="32227"/>
                  <a:pt x="1025848" y="14685"/>
                  <a:pt x="822960" y="18288"/>
                </a:cubicBezTo>
                <a:cubicBezTo>
                  <a:pt x="653456" y="20956"/>
                  <a:pt x="304027" y="8001"/>
                  <a:pt x="0" y="18288"/>
                </a:cubicBezTo>
                <a:cubicBezTo>
                  <a:pt x="-27" y="11611"/>
                  <a:pt x="-1713" y="5475"/>
                  <a:pt x="0" y="0"/>
                </a:cubicBezTo>
                <a:close/>
              </a:path>
              <a:path w="8229600" h="18288" fill="none" stroke="0" extrusionOk="0">
                <a:moveTo>
                  <a:pt x="0" y="0"/>
                </a:moveTo>
                <a:cubicBezTo>
                  <a:pt x="205130" y="6064"/>
                  <a:pt x="324007" y="6684"/>
                  <a:pt x="521208" y="0"/>
                </a:cubicBezTo>
                <a:cubicBezTo>
                  <a:pt x="695888" y="-14632"/>
                  <a:pt x="1101879" y="6017"/>
                  <a:pt x="1371600" y="0"/>
                </a:cubicBezTo>
                <a:cubicBezTo>
                  <a:pt x="1622968" y="4691"/>
                  <a:pt x="1936552" y="-7433"/>
                  <a:pt x="2221992" y="0"/>
                </a:cubicBezTo>
                <a:cubicBezTo>
                  <a:pt x="2498663" y="51226"/>
                  <a:pt x="2885875" y="-8757"/>
                  <a:pt x="3072384" y="0"/>
                </a:cubicBezTo>
                <a:cubicBezTo>
                  <a:pt x="3288944" y="24235"/>
                  <a:pt x="3331110" y="5443"/>
                  <a:pt x="3511296" y="0"/>
                </a:cubicBezTo>
                <a:cubicBezTo>
                  <a:pt x="3687973" y="-19690"/>
                  <a:pt x="3901025" y="-20092"/>
                  <a:pt x="4114800" y="0"/>
                </a:cubicBezTo>
                <a:cubicBezTo>
                  <a:pt x="4336102" y="32988"/>
                  <a:pt x="4416982" y="-5831"/>
                  <a:pt x="4553712" y="0"/>
                </a:cubicBezTo>
                <a:cubicBezTo>
                  <a:pt x="4674310" y="-5056"/>
                  <a:pt x="5080160" y="-12181"/>
                  <a:pt x="5239512" y="0"/>
                </a:cubicBezTo>
                <a:cubicBezTo>
                  <a:pt x="5419031" y="-38513"/>
                  <a:pt x="5691629" y="2226"/>
                  <a:pt x="5843016" y="0"/>
                </a:cubicBezTo>
                <a:cubicBezTo>
                  <a:pt x="5978317" y="-40553"/>
                  <a:pt x="6314754" y="9782"/>
                  <a:pt x="6611112" y="0"/>
                </a:cubicBezTo>
                <a:cubicBezTo>
                  <a:pt x="6973004" y="-17646"/>
                  <a:pt x="7175490" y="18489"/>
                  <a:pt x="7461504" y="0"/>
                </a:cubicBezTo>
                <a:cubicBezTo>
                  <a:pt x="7746737" y="-34159"/>
                  <a:pt x="7962178" y="39853"/>
                  <a:pt x="8229600" y="0"/>
                </a:cubicBezTo>
                <a:cubicBezTo>
                  <a:pt x="8228796" y="5852"/>
                  <a:pt x="8229698" y="10429"/>
                  <a:pt x="8229600" y="18288"/>
                </a:cubicBezTo>
                <a:cubicBezTo>
                  <a:pt x="7944174" y="-29104"/>
                  <a:pt x="7795646" y="-34405"/>
                  <a:pt x="7461504" y="18288"/>
                </a:cubicBezTo>
                <a:cubicBezTo>
                  <a:pt x="7129776" y="51087"/>
                  <a:pt x="7082769" y="31446"/>
                  <a:pt x="6940296" y="18288"/>
                </a:cubicBezTo>
                <a:cubicBezTo>
                  <a:pt x="6799665" y="-15875"/>
                  <a:pt x="6652769" y="31783"/>
                  <a:pt x="6419088" y="18288"/>
                </a:cubicBezTo>
                <a:cubicBezTo>
                  <a:pt x="6143970" y="52275"/>
                  <a:pt x="5863165" y="-16531"/>
                  <a:pt x="5650992" y="18288"/>
                </a:cubicBezTo>
                <a:cubicBezTo>
                  <a:pt x="5419172" y="40606"/>
                  <a:pt x="5309448" y="-405"/>
                  <a:pt x="5129784" y="18288"/>
                </a:cubicBezTo>
                <a:cubicBezTo>
                  <a:pt x="4947928" y="26023"/>
                  <a:pt x="4795021" y="5860"/>
                  <a:pt x="4690872" y="18288"/>
                </a:cubicBezTo>
                <a:cubicBezTo>
                  <a:pt x="4564358" y="-9579"/>
                  <a:pt x="4295485" y="-25280"/>
                  <a:pt x="4087368" y="18288"/>
                </a:cubicBezTo>
                <a:cubicBezTo>
                  <a:pt x="3871704" y="40406"/>
                  <a:pt x="3732927" y="-10898"/>
                  <a:pt x="3401568" y="18288"/>
                </a:cubicBezTo>
                <a:cubicBezTo>
                  <a:pt x="3075889" y="19660"/>
                  <a:pt x="3025898" y="44400"/>
                  <a:pt x="2798064" y="18288"/>
                </a:cubicBezTo>
                <a:cubicBezTo>
                  <a:pt x="2581856" y="-20869"/>
                  <a:pt x="2428311" y="-4900"/>
                  <a:pt x="2276856" y="18288"/>
                </a:cubicBezTo>
                <a:cubicBezTo>
                  <a:pt x="2098246" y="53283"/>
                  <a:pt x="1737531" y="55959"/>
                  <a:pt x="1426464" y="18288"/>
                </a:cubicBezTo>
                <a:cubicBezTo>
                  <a:pt x="1104708" y="26489"/>
                  <a:pt x="1006595" y="15928"/>
                  <a:pt x="740664" y="18288"/>
                </a:cubicBezTo>
                <a:cubicBezTo>
                  <a:pt x="480378" y="33084"/>
                  <a:pt x="202592" y="-12357"/>
                  <a:pt x="0" y="18288"/>
                </a:cubicBezTo>
                <a:cubicBezTo>
                  <a:pt x="888" y="9601"/>
                  <a:pt x="860" y="4150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custGeom>
                    <a:avLst/>
                    <a:gdLst>
                      <a:gd name="connsiteX0" fmla="*/ 0 w 8229600"/>
                      <a:gd name="connsiteY0" fmla="*/ 0 h 18288"/>
                      <a:gd name="connsiteX1" fmla="*/ 521208 w 8229600"/>
                      <a:gd name="connsiteY1" fmla="*/ 0 h 18288"/>
                      <a:gd name="connsiteX2" fmla="*/ 1371600 w 8229600"/>
                      <a:gd name="connsiteY2" fmla="*/ 0 h 18288"/>
                      <a:gd name="connsiteX3" fmla="*/ 2221992 w 8229600"/>
                      <a:gd name="connsiteY3" fmla="*/ 0 h 18288"/>
                      <a:gd name="connsiteX4" fmla="*/ 3072384 w 8229600"/>
                      <a:gd name="connsiteY4" fmla="*/ 0 h 18288"/>
                      <a:gd name="connsiteX5" fmla="*/ 3511296 w 8229600"/>
                      <a:gd name="connsiteY5" fmla="*/ 0 h 18288"/>
                      <a:gd name="connsiteX6" fmla="*/ 4114800 w 8229600"/>
                      <a:gd name="connsiteY6" fmla="*/ 0 h 18288"/>
                      <a:gd name="connsiteX7" fmla="*/ 4553712 w 8229600"/>
                      <a:gd name="connsiteY7" fmla="*/ 0 h 18288"/>
                      <a:gd name="connsiteX8" fmla="*/ 5239512 w 8229600"/>
                      <a:gd name="connsiteY8" fmla="*/ 0 h 18288"/>
                      <a:gd name="connsiteX9" fmla="*/ 5843016 w 8229600"/>
                      <a:gd name="connsiteY9" fmla="*/ 0 h 18288"/>
                      <a:gd name="connsiteX10" fmla="*/ 6611112 w 8229600"/>
                      <a:gd name="connsiteY10" fmla="*/ 0 h 18288"/>
                      <a:gd name="connsiteX11" fmla="*/ 7461504 w 8229600"/>
                      <a:gd name="connsiteY11" fmla="*/ 0 h 18288"/>
                      <a:gd name="connsiteX12" fmla="*/ 8229600 w 8229600"/>
                      <a:gd name="connsiteY12" fmla="*/ 0 h 18288"/>
                      <a:gd name="connsiteX13" fmla="*/ 8229600 w 8229600"/>
                      <a:gd name="connsiteY13" fmla="*/ 18288 h 18288"/>
                      <a:gd name="connsiteX14" fmla="*/ 7461504 w 8229600"/>
                      <a:gd name="connsiteY14" fmla="*/ 18288 h 18288"/>
                      <a:gd name="connsiteX15" fmla="*/ 6940296 w 8229600"/>
                      <a:gd name="connsiteY15" fmla="*/ 18288 h 18288"/>
                      <a:gd name="connsiteX16" fmla="*/ 6419088 w 8229600"/>
                      <a:gd name="connsiteY16" fmla="*/ 18288 h 18288"/>
                      <a:gd name="connsiteX17" fmla="*/ 5650992 w 8229600"/>
                      <a:gd name="connsiteY17" fmla="*/ 18288 h 18288"/>
                      <a:gd name="connsiteX18" fmla="*/ 5129784 w 8229600"/>
                      <a:gd name="connsiteY18" fmla="*/ 18288 h 18288"/>
                      <a:gd name="connsiteX19" fmla="*/ 4690872 w 8229600"/>
                      <a:gd name="connsiteY19" fmla="*/ 18288 h 18288"/>
                      <a:gd name="connsiteX20" fmla="*/ 4087368 w 8229600"/>
                      <a:gd name="connsiteY20" fmla="*/ 18288 h 18288"/>
                      <a:gd name="connsiteX21" fmla="*/ 3401568 w 8229600"/>
                      <a:gd name="connsiteY21" fmla="*/ 18288 h 18288"/>
                      <a:gd name="connsiteX22" fmla="*/ 2798064 w 8229600"/>
                      <a:gd name="connsiteY22" fmla="*/ 18288 h 18288"/>
                      <a:gd name="connsiteX23" fmla="*/ 2276856 w 8229600"/>
                      <a:gd name="connsiteY23" fmla="*/ 18288 h 18288"/>
                      <a:gd name="connsiteX24" fmla="*/ 1426464 w 8229600"/>
                      <a:gd name="connsiteY24" fmla="*/ 18288 h 18288"/>
                      <a:gd name="connsiteX25" fmla="*/ 740664 w 8229600"/>
                      <a:gd name="connsiteY25" fmla="*/ 18288 h 18288"/>
                      <a:gd name="connsiteX26" fmla="*/ 0 w 8229600"/>
                      <a:gd name="connsiteY26" fmla="*/ 18288 h 18288"/>
                      <a:gd name="connsiteX27" fmla="*/ 0 w 8229600"/>
                      <a:gd name="connsiteY27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8229600" h="18288" fill="none" extrusionOk="0">
                        <a:moveTo>
                          <a:pt x="0" y="0"/>
                        </a:moveTo>
                        <a:cubicBezTo>
                          <a:pt x="227594" y="-4267"/>
                          <a:pt x="329693" y="13251"/>
                          <a:pt x="521208" y="0"/>
                        </a:cubicBezTo>
                        <a:cubicBezTo>
                          <a:pt x="712723" y="-13251"/>
                          <a:pt x="1137373" y="-13618"/>
                          <a:pt x="1371600" y="0"/>
                        </a:cubicBezTo>
                        <a:cubicBezTo>
                          <a:pt x="1605827" y="13618"/>
                          <a:pt x="1975382" y="-27374"/>
                          <a:pt x="2221992" y="0"/>
                        </a:cubicBezTo>
                        <a:cubicBezTo>
                          <a:pt x="2468602" y="27374"/>
                          <a:pt x="2863316" y="-20517"/>
                          <a:pt x="3072384" y="0"/>
                        </a:cubicBezTo>
                        <a:cubicBezTo>
                          <a:pt x="3281452" y="20517"/>
                          <a:pt x="3331438" y="10793"/>
                          <a:pt x="3511296" y="0"/>
                        </a:cubicBezTo>
                        <a:cubicBezTo>
                          <a:pt x="3691154" y="-10793"/>
                          <a:pt x="3906405" y="-29737"/>
                          <a:pt x="4114800" y="0"/>
                        </a:cubicBezTo>
                        <a:cubicBezTo>
                          <a:pt x="4323195" y="29737"/>
                          <a:pt x="4428852" y="-2234"/>
                          <a:pt x="4553712" y="0"/>
                        </a:cubicBezTo>
                        <a:cubicBezTo>
                          <a:pt x="4678572" y="2234"/>
                          <a:pt x="5065629" y="29368"/>
                          <a:pt x="5239512" y="0"/>
                        </a:cubicBezTo>
                        <a:cubicBezTo>
                          <a:pt x="5413395" y="-29368"/>
                          <a:pt x="5703888" y="11839"/>
                          <a:pt x="5843016" y="0"/>
                        </a:cubicBezTo>
                        <a:cubicBezTo>
                          <a:pt x="5982144" y="-11839"/>
                          <a:pt x="6260765" y="24719"/>
                          <a:pt x="6611112" y="0"/>
                        </a:cubicBezTo>
                        <a:cubicBezTo>
                          <a:pt x="6961459" y="-24719"/>
                          <a:pt x="7228293" y="32959"/>
                          <a:pt x="7461504" y="0"/>
                        </a:cubicBezTo>
                        <a:cubicBezTo>
                          <a:pt x="7694715" y="-32959"/>
                          <a:pt x="7990029" y="-3422"/>
                          <a:pt x="8229600" y="0"/>
                        </a:cubicBezTo>
                        <a:cubicBezTo>
                          <a:pt x="8228940" y="5812"/>
                          <a:pt x="8229447" y="9773"/>
                          <a:pt x="8229600" y="18288"/>
                        </a:cubicBezTo>
                        <a:cubicBezTo>
                          <a:pt x="7940706" y="-9293"/>
                          <a:pt x="7792584" y="-16009"/>
                          <a:pt x="7461504" y="18288"/>
                        </a:cubicBezTo>
                        <a:cubicBezTo>
                          <a:pt x="7130424" y="52585"/>
                          <a:pt x="7080072" y="43845"/>
                          <a:pt x="6940296" y="18288"/>
                        </a:cubicBezTo>
                        <a:cubicBezTo>
                          <a:pt x="6800520" y="-7269"/>
                          <a:pt x="6672872" y="26671"/>
                          <a:pt x="6419088" y="18288"/>
                        </a:cubicBezTo>
                        <a:cubicBezTo>
                          <a:pt x="6165304" y="9905"/>
                          <a:pt x="5869721" y="4987"/>
                          <a:pt x="5650992" y="18288"/>
                        </a:cubicBezTo>
                        <a:cubicBezTo>
                          <a:pt x="5432263" y="31589"/>
                          <a:pt x="5308310" y="3023"/>
                          <a:pt x="5129784" y="18288"/>
                        </a:cubicBezTo>
                        <a:cubicBezTo>
                          <a:pt x="4951258" y="33553"/>
                          <a:pt x="4799696" y="15357"/>
                          <a:pt x="4690872" y="18288"/>
                        </a:cubicBezTo>
                        <a:cubicBezTo>
                          <a:pt x="4582048" y="21219"/>
                          <a:pt x="4311124" y="-7836"/>
                          <a:pt x="4087368" y="18288"/>
                        </a:cubicBezTo>
                        <a:cubicBezTo>
                          <a:pt x="3863612" y="44412"/>
                          <a:pt x="3730288" y="13374"/>
                          <a:pt x="3401568" y="18288"/>
                        </a:cubicBezTo>
                        <a:cubicBezTo>
                          <a:pt x="3072848" y="23202"/>
                          <a:pt x="3020684" y="32425"/>
                          <a:pt x="2798064" y="18288"/>
                        </a:cubicBezTo>
                        <a:cubicBezTo>
                          <a:pt x="2575444" y="4151"/>
                          <a:pt x="2440915" y="-7352"/>
                          <a:pt x="2276856" y="18288"/>
                        </a:cubicBezTo>
                        <a:cubicBezTo>
                          <a:pt x="2112797" y="43928"/>
                          <a:pt x="1726502" y="-9560"/>
                          <a:pt x="1426464" y="18288"/>
                        </a:cubicBezTo>
                        <a:cubicBezTo>
                          <a:pt x="1126426" y="46136"/>
                          <a:pt x="992925" y="21016"/>
                          <a:pt x="740664" y="18288"/>
                        </a:cubicBezTo>
                        <a:cubicBezTo>
                          <a:pt x="488403" y="15560"/>
                          <a:pt x="195650" y="-16061"/>
                          <a:pt x="0" y="18288"/>
                        </a:cubicBezTo>
                        <a:cubicBezTo>
                          <a:pt x="348" y="9455"/>
                          <a:pt x="654" y="3983"/>
                          <a:pt x="0" y="0"/>
                        </a:cubicBezTo>
                        <a:close/>
                      </a:path>
                      <a:path w="8229600" h="18288" stroke="0" extrusionOk="0">
                        <a:moveTo>
                          <a:pt x="0" y="0"/>
                        </a:moveTo>
                        <a:cubicBezTo>
                          <a:pt x="259263" y="-9445"/>
                          <a:pt x="404731" y="4427"/>
                          <a:pt x="521208" y="0"/>
                        </a:cubicBezTo>
                        <a:cubicBezTo>
                          <a:pt x="637685" y="-4427"/>
                          <a:pt x="839187" y="564"/>
                          <a:pt x="960120" y="0"/>
                        </a:cubicBezTo>
                        <a:cubicBezTo>
                          <a:pt x="1081053" y="-564"/>
                          <a:pt x="1313469" y="-16481"/>
                          <a:pt x="1481328" y="0"/>
                        </a:cubicBezTo>
                        <a:cubicBezTo>
                          <a:pt x="1649187" y="16481"/>
                          <a:pt x="1885247" y="26161"/>
                          <a:pt x="2167128" y="0"/>
                        </a:cubicBezTo>
                        <a:cubicBezTo>
                          <a:pt x="2449009" y="-26161"/>
                          <a:pt x="2761875" y="-22202"/>
                          <a:pt x="2935224" y="0"/>
                        </a:cubicBezTo>
                        <a:cubicBezTo>
                          <a:pt x="3108573" y="22202"/>
                          <a:pt x="3540687" y="-2863"/>
                          <a:pt x="3785616" y="0"/>
                        </a:cubicBezTo>
                        <a:cubicBezTo>
                          <a:pt x="4030545" y="2863"/>
                          <a:pt x="4280774" y="-12442"/>
                          <a:pt x="4636008" y="0"/>
                        </a:cubicBezTo>
                        <a:cubicBezTo>
                          <a:pt x="4991242" y="12442"/>
                          <a:pt x="5025483" y="16914"/>
                          <a:pt x="5239512" y="0"/>
                        </a:cubicBezTo>
                        <a:cubicBezTo>
                          <a:pt x="5453541" y="-16914"/>
                          <a:pt x="5754008" y="16592"/>
                          <a:pt x="6007608" y="0"/>
                        </a:cubicBezTo>
                        <a:cubicBezTo>
                          <a:pt x="6261208" y="-16592"/>
                          <a:pt x="6407957" y="-11909"/>
                          <a:pt x="6693408" y="0"/>
                        </a:cubicBezTo>
                        <a:cubicBezTo>
                          <a:pt x="6978859" y="11909"/>
                          <a:pt x="7015437" y="-20890"/>
                          <a:pt x="7296912" y="0"/>
                        </a:cubicBezTo>
                        <a:cubicBezTo>
                          <a:pt x="7578387" y="20890"/>
                          <a:pt x="7859622" y="46406"/>
                          <a:pt x="8229600" y="0"/>
                        </a:cubicBezTo>
                        <a:cubicBezTo>
                          <a:pt x="8230508" y="6337"/>
                          <a:pt x="8228722" y="11778"/>
                          <a:pt x="8229600" y="18288"/>
                        </a:cubicBezTo>
                        <a:cubicBezTo>
                          <a:pt x="8075287" y="35054"/>
                          <a:pt x="7821366" y="21850"/>
                          <a:pt x="7626096" y="18288"/>
                        </a:cubicBezTo>
                        <a:cubicBezTo>
                          <a:pt x="7430826" y="14726"/>
                          <a:pt x="7320004" y="-9669"/>
                          <a:pt x="7022592" y="18288"/>
                        </a:cubicBezTo>
                        <a:cubicBezTo>
                          <a:pt x="6725180" y="46245"/>
                          <a:pt x="6348804" y="-14025"/>
                          <a:pt x="6172200" y="18288"/>
                        </a:cubicBezTo>
                        <a:cubicBezTo>
                          <a:pt x="5995596" y="50601"/>
                          <a:pt x="5788102" y="22890"/>
                          <a:pt x="5650992" y="18288"/>
                        </a:cubicBezTo>
                        <a:cubicBezTo>
                          <a:pt x="5513882" y="13686"/>
                          <a:pt x="5198399" y="29121"/>
                          <a:pt x="4882896" y="18288"/>
                        </a:cubicBezTo>
                        <a:cubicBezTo>
                          <a:pt x="4567393" y="7455"/>
                          <a:pt x="4557008" y="26965"/>
                          <a:pt x="4443984" y="18288"/>
                        </a:cubicBezTo>
                        <a:cubicBezTo>
                          <a:pt x="4330960" y="9611"/>
                          <a:pt x="4061674" y="28891"/>
                          <a:pt x="3758184" y="18288"/>
                        </a:cubicBezTo>
                        <a:cubicBezTo>
                          <a:pt x="3454694" y="7685"/>
                          <a:pt x="3380392" y="19119"/>
                          <a:pt x="3236976" y="18288"/>
                        </a:cubicBezTo>
                        <a:cubicBezTo>
                          <a:pt x="3093560" y="17457"/>
                          <a:pt x="2632116" y="37607"/>
                          <a:pt x="2386584" y="18288"/>
                        </a:cubicBezTo>
                        <a:cubicBezTo>
                          <a:pt x="2141052" y="-1031"/>
                          <a:pt x="2110884" y="28777"/>
                          <a:pt x="1947672" y="18288"/>
                        </a:cubicBezTo>
                        <a:cubicBezTo>
                          <a:pt x="1784460" y="7799"/>
                          <a:pt x="1535467" y="461"/>
                          <a:pt x="1261872" y="18288"/>
                        </a:cubicBezTo>
                        <a:cubicBezTo>
                          <a:pt x="988277" y="36115"/>
                          <a:pt x="1021096" y="10375"/>
                          <a:pt x="822960" y="18288"/>
                        </a:cubicBezTo>
                        <a:cubicBezTo>
                          <a:pt x="624824" y="26201"/>
                          <a:pt x="298309" y="1283"/>
                          <a:pt x="0" y="18288"/>
                        </a:cubicBezTo>
                        <a:cubicBezTo>
                          <a:pt x="-633" y="12278"/>
                          <a:pt x="-757" y="586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C51E9FE-605A-2ADE-47B7-9C3A1997D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9614" y="377439"/>
            <a:ext cx="1157996" cy="1178312"/>
          </a:xfrm>
          <a:prstGeom prst="rect">
            <a:avLst/>
          </a:prstGeom>
        </p:spPr>
      </p:pic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7E9B4E1-D06E-AFF3-19A9-DF7B66CD4D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5377630"/>
              </p:ext>
            </p:extLst>
          </p:nvPr>
        </p:nvGraphicFramePr>
        <p:xfrm>
          <a:off x="251460" y="1825624"/>
          <a:ext cx="8263890" cy="48088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85914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9950EF-7EE9-0D9F-1521-E9D8AD0B7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1B4C13C-25B1-8394-C277-1C86BDF49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F2CC34-8C11-20A3-4DAE-83C786987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" y="247645"/>
            <a:ext cx="6566438" cy="914002"/>
          </a:xfrm>
        </p:spPr>
        <p:txBody>
          <a:bodyPr anchor="b">
            <a:normAutofit/>
          </a:bodyPr>
          <a:lstStyle/>
          <a:p>
            <a:r>
              <a:rPr lang="en-GB" sz="3200" dirty="0"/>
              <a:t>KVA Community Health Programmes 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5192A4DD-4C76-810D-F2D9-7FA836861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9369" y="1681544"/>
            <a:ext cx="8229600" cy="18288"/>
          </a:xfrm>
          <a:custGeom>
            <a:avLst/>
            <a:gdLst>
              <a:gd name="connsiteX0" fmla="*/ 0 w 8229600"/>
              <a:gd name="connsiteY0" fmla="*/ 0 h 18288"/>
              <a:gd name="connsiteX1" fmla="*/ 521208 w 8229600"/>
              <a:gd name="connsiteY1" fmla="*/ 0 h 18288"/>
              <a:gd name="connsiteX2" fmla="*/ 1371600 w 8229600"/>
              <a:gd name="connsiteY2" fmla="*/ 0 h 18288"/>
              <a:gd name="connsiteX3" fmla="*/ 2221992 w 8229600"/>
              <a:gd name="connsiteY3" fmla="*/ 0 h 18288"/>
              <a:gd name="connsiteX4" fmla="*/ 3072384 w 8229600"/>
              <a:gd name="connsiteY4" fmla="*/ 0 h 18288"/>
              <a:gd name="connsiteX5" fmla="*/ 3511296 w 8229600"/>
              <a:gd name="connsiteY5" fmla="*/ 0 h 18288"/>
              <a:gd name="connsiteX6" fmla="*/ 4114800 w 8229600"/>
              <a:gd name="connsiteY6" fmla="*/ 0 h 18288"/>
              <a:gd name="connsiteX7" fmla="*/ 4553712 w 8229600"/>
              <a:gd name="connsiteY7" fmla="*/ 0 h 18288"/>
              <a:gd name="connsiteX8" fmla="*/ 5239512 w 8229600"/>
              <a:gd name="connsiteY8" fmla="*/ 0 h 18288"/>
              <a:gd name="connsiteX9" fmla="*/ 5843016 w 8229600"/>
              <a:gd name="connsiteY9" fmla="*/ 0 h 18288"/>
              <a:gd name="connsiteX10" fmla="*/ 6611112 w 8229600"/>
              <a:gd name="connsiteY10" fmla="*/ 0 h 18288"/>
              <a:gd name="connsiteX11" fmla="*/ 7461504 w 8229600"/>
              <a:gd name="connsiteY11" fmla="*/ 0 h 18288"/>
              <a:gd name="connsiteX12" fmla="*/ 8229600 w 8229600"/>
              <a:gd name="connsiteY12" fmla="*/ 0 h 18288"/>
              <a:gd name="connsiteX13" fmla="*/ 8229600 w 8229600"/>
              <a:gd name="connsiteY13" fmla="*/ 18288 h 18288"/>
              <a:gd name="connsiteX14" fmla="*/ 7461504 w 8229600"/>
              <a:gd name="connsiteY14" fmla="*/ 18288 h 18288"/>
              <a:gd name="connsiteX15" fmla="*/ 6940296 w 8229600"/>
              <a:gd name="connsiteY15" fmla="*/ 18288 h 18288"/>
              <a:gd name="connsiteX16" fmla="*/ 6419088 w 8229600"/>
              <a:gd name="connsiteY16" fmla="*/ 18288 h 18288"/>
              <a:gd name="connsiteX17" fmla="*/ 5650992 w 8229600"/>
              <a:gd name="connsiteY17" fmla="*/ 18288 h 18288"/>
              <a:gd name="connsiteX18" fmla="*/ 5129784 w 8229600"/>
              <a:gd name="connsiteY18" fmla="*/ 18288 h 18288"/>
              <a:gd name="connsiteX19" fmla="*/ 4690872 w 8229600"/>
              <a:gd name="connsiteY19" fmla="*/ 18288 h 18288"/>
              <a:gd name="connsiteX20" fmla="*/ 4087368 w 8229600"/>
              <a:gd name="connsiteY20" fmla="*/ 18288 h 18288"/>
              <a:gd name="connsiteX21" fmla="*/ 3401568 w 8229600"/>
              <a:gd name="connsiteY21" fmla="*/ 18288 h 18288"/>
              <a:gd name="connsiteX22" fmla="*/ 2798064 w 8229600"/>
              <a:gd name="connsiteY22" fmla="*/ 18288 h 18288"/>
              <a:gd name="connsiteX23" fmla="*/ 2276856 w 8229600"/>
              <a:gd name="connsiteY23" fmla="*/ 18288 h 18288"/>
              <a:gd name="connsiteX24" fmla="*/ 1426464 w 8229600"/>
              <a:gd name="connsiteY24" fmla="*/ 18288 h 18288"/>
              <a:gd name="connsiteX25" fmla="*/ 740664 w 8229600"/>
              <a:gd name="connsiteY25" fmla="*/ 18288 h 18288"/>
              <a:gd name="connsiteX26" fmla="*/ 0 w 8229600"/>
              <a:gd name="connsiteY26" fmla="*/ 18288 h 18288"/>
              <a:gd name="connsiteX27" fmla="*/ 0 w 8229600"/>
              <a:gd name="connsiteY27" fmla="*/ 0 h 18288"/>
              <a:gd name="connsiteX0" fmla="*/ 0 w 8229600"/>
              <a:gd name="connsiteY0" fmla="*/ 0 h 18288"/>
              <a:gd name="connsiteX1" fmla="*/ 521208 w 8229600"/>
              <a:gd name="connsiteY1" fmla="*/ 0 h 18288"/>
              <a:gd name="connsiteX2" fmla="*/ 960120 w 8229600"/>
              <a:gd name="connsiteY2" fmla="*/ 0 h 18288"/>
              <a:gd name="connsiteX3" fmla="*/ 1481328 w 8229600"/>
              <a:gd name="connsiteY3" fmla="*/ 0 h 18288"/>
              <a:gd name="connsiteX4" fmla="*/ 2167128 w 8229600"/>
              <a:gd name="connsiteY4" fmla="*/ 0 h 18288"/>
              <a:gd name="connsiteX5" fmla="*/ 2935224 w 8229600"/>
              <a:gd name="connsiteY5" fmla="*/ 0 h 18288"/>
              <a:gd name="connsiteX6" fmla="*/ 3785616 w 8229600"/>
              <a:gd name="connsiteY6" fmla="*/ 0 h 18288"/>
              <a:gd name="connsiteX7" fmla="*/ 4636008 w 8229600"/>
              <a:gd name="connsiteY7" fmla="*/ 0 h 18288"/>
              <a:gd name="connsiteX8" fmla="*/ 5239512 w 8229600"/>
              <a:gd name="connsiteY8" fmla="*/ 0 h 18288"/>
              <a:gd name="connsiteX9" fmla="*/ 6007608 w 8229600"/>
              <a:gd name="connsiteY9" fmla="*/ 0 h 18288"/>
              <a:gd name="connsiteX10" fmla="*/ 6693408 w 8229600"/>
              <a:gd name="connsiteY10" fmla="*/ 0 h 18288"/>
              <a:gd name="connsiteX11" fmla="*/ 7296912 w 8229600"/>
              <a:gd name="connsiteY11" fmla="*/ 0 h 18288"/>
              <a:gd name="connsiteX12" fmla="*/ 8229600 w 8229600"/>
              <a:gd name="connsiteY12" fmla="*/ 0 h 18288"/>
              <a:gd name="connsiteX13" fmla="*/ 8229600 w 8229600"/>
              <a:gd name="connsiteY13" fmla="*/ 18288 h 18288"/>
              <a:gd name="connsiteX14" fmla="*/ 7626096 w 8229600"/>
              <a:gd name="connsiteY14" fmla="*/ 18288 h 18288"/>
              <a:gd name="connsiteX15" fmla="*/ 7022592 w 8229600"/>
              <a:gd name="connsiteY15" fmla="*/ 18288 h 18288"/>
              <a:gd name="connsiteX16" fmla="*/ 6172200 w 8229600"/>
              <a:gd name="connsiteY16" fmla="*/ 18288 h 18288"/>
              <a:gd name="connsiteX17" fmla="*/ 5650992 w 8229600"/>
              <a:gd name="connsiteY17" fmla="*/ 18288 h 18288"/>
              <a:gd name="connsiteX18" fmla="*/ 4882896 w 8229600"/>
              <a:gd name="connsiteY18" fmla="*/ 18288 h 18288"/>
              <a:gd name="connsiteX19" fmla="*/ 4443984 w 8229600"/>
              <a:gd name="connsiteY19" fmla="*/ 18288 h 18288"/>
              <a:gd name="connsiteX20" fmla="*/ 3758184 w 8229600"/>
              <a:gd name="connsiteY20" fmla="*/ 18288 h 18288"/>
              <a:gd name="connsiteX21" fmla="*/ 3236976 w 8229600"/>
              <a:gd name="connsiteY21" fmla="*/ 18288 h 18288"/>
              <a:gd name="connsiteX22" fmla="*/ 2386584 w 8229600"/>
              <a:gd name="connsiteY22" fmla="*/ 18288 h 18288"/>
              <a:gd name="connsiteX23" fmla="*/ 1947672 w 8229600"/>
              <a:gd name="connsiteY23" fmla="*/ 18288 h 18288"/>
              <a:gd name="connsiteX24" fmla="*/ 1261872 w 8229600"/>
              <a:gd name="connsiteY24" fmla="*/ 18288 h 18288"/>
              <a:gd name="connsiteX25" fmla="*/ 822960 w 8229600"/>
              <a:gd name="connsiteY25" fmla="*/ 18288 h 18288"/>
              <a:gd name="connsiteX26" fmla="*/ 0 w 8229600"/>
              <a:gd name="connsiteY26" fmla="*/ 18288 h 18288"/>
              <a:gd name="connsiteX27" fmla="*/ 0 w 8229600"/>
              <a:gd name="connsiteY2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229600" h="18288" fill="none" extrusionOk="0">
                <a:moveTo>
                  <a:pt x="0" y="0"/>
                </a:moveTo>
                <a:cubicBezTo>
                  <a:pt x="215278" y="6969"/>
                  <a:pt x="340572" y="21894"/>
                  <a:pt x="521208" y="0"/>
                </a:cubicBezTo>
                <a:cubicBezTo>
                  <a:pt x="745939" y="29643"/>
                  <a:pt x="1127486" y="-40512"/>
                  <a:pt x="1371600" y="0"/>
                </a:cubicBezTo>
                <a:cubicBezTo>
                  <a:pt x="1567490" y="28416"/>
                  <a:pt x="1945702" y="13075"/>
                  <a:pt x="2221992" y="0"/>
                </a:cubicBezTo>
                <a:cubicBezTo>
                  <a:pt x="2446218" y="-17340"/>
                  <a:pt x="2853686" y="-7924"/>
                  <a:pt x="3072384" y="0"/>
                </a:cubicBezTo>
                <a:cubicBezTo>
                  <a:pt x="3286960" y="20656"/>
                  <a:pt x="3324417" y="20174"/>
                  <a:pt x="3511296" y="0"/>
                </a:cubicBezTo>
                <a:cubicBezTo>
                  <a:pt x="3710690" y="-39182"/>
                  <a:pt x="3945457" y="-64074"/>
                  <a:pt x="4114800" y="0"/>
                </a:cubicBezTo>
                <a:cubicBezTo>
                  <a:pt x="4336079" y="28138"/>
                  <a:pt x="4420759" y="12117"/>
                  <a:pt x="4553712" y="0"/>
                </a:cubicBezTo>
                <a:cubicBezTo>
                  <a:pt x="4688252" y="-2224"/>
                  <a:pt x="5047430" y="19664"/>
                  <a:pt x="5239512" y="0"/>
                </a:cubicBezTo>
                <a:cubicBezTo>
                  <a:pt x="5424392" y="-49610"/>
                  <a:pt x="5708717" y="13540"/>
                  <a:pt x="5843016" y="0"/>
                </a:cubicBezTo>
                <a:cubicBezTo>
                  <a:pt x="6005788" y="32949"/>
                  <a:pt x="6198255" y="37080"/>
                  <a:pt x="6611112" y="0"/>
                </a:cubicBezTo>
                <a:cubicBezTo>
                  <a:pt x="6954152" y="635"/>
                  <a:pt x="7244390" y="18057"/>
                  <a:pt x="7461504" y="0"/>
                </a:cubicBezTo>
                <a:cubicBezTo>
                  <a:pt x="7693790" y="9882"/>
                  <a:pt x="7984486" y="17646"/>
                  <a:pt x="8229600" y="0"/>
                </a:cubicBezTo>
                <a:cubicBezTo>
                  <a:pt x="8228428" y="6016"/>
                  <a:pt x="8229853" y="9684"/>
                  <a:pt x="8229600" y="18288"/>
                </a:cubicBezTo>
                <a:cubicBezTo>
                  <a:pt x="7945777" y="19945"/>
                  <a:pt x="7812308" y="-8511"/>
                  <a:pt x="7461504" y="18288"/>
                </a:cubicBezTo>
                <a:cubicBezTo>
                  <a:pt x="7129391" y="53185"/>
                  <a:pt x="7087333" y="41906"/>
                  <a:pt x="6940296" y="18288"/>
                </a:cubicBezTo>
                <a:cubicBezTo>
                  <a:pt x="6810862" y="-23020"/>
                  <a:pt x="6701312" y="19361"/>
                  <a:pt x="6419088" y="18288"/>
                </a:cubicBezTo>
                <a:cubicBezTo>
                  <a:pt x="6152777" y="18855"/>
                  <a:pt x="5868611" y="48802"/>
                  <a:pt x="5650992" y="18288"/>
                </a:cubicBezTo>
                <a:cubicBezTo>
                  <a:pt x="5439747" y="15250"/>
                  <a:pt x="5334901" y="-1044"/>
                  <a:pt x="5129784" y="18288"/>
                </a:cubicBezTo>
                <a:cubicBezTo>
                  <a:pt x="4955906" y="40458"/>
                  <a:pt x="4793216" y="33888"/>
                  <a:pt x="4690872" y="18288"/>
                </a:cubicBezTo>
                <a:cubicBezTo>
                  <a:pt x="4552374" y="31087"/>
                  <a:pt x="4318742" y="6248"/>
                  <a:pt x="4087368" y="18288"/>
                </a:cubicBezTo>
                <a:cubicBezTo>
                  <a:pt x="3849418" y="32625"/>
                  <a:pt x="3751577" y="29688"/>
                  <a:pt x="3401568" y="18288"/>
                </a:cubicBezTo>
                <a:cubicBezTo>
                  <a:pt x="3067953" y="20409"/>
                  <a:pt x="3012425" y="26879"/>
                  <a:pt x="2798064" y="18288"/>
                </a:cubicBezTo>
                <a:cubicBezTo>
                  <a:pt x="2565154" y="16520"/>
                  <a:pt x="2426719" y="-31794"/>
                  <a:pt x="2276856" y="18288"/>
                </a:cubicBezTo>
                <a:cubicBezTo>
                  <a:pt x="2090980" y="4382"/>
                  <a:pt x="1702030" y="-8180"/>
                  <a:pt x="1426464" y="18288"/>
                </a:cubicBezTo>
                <a:cubicBezTo>
                  <a:pt x="1104481" y="69643"/>
                  <a:pt x="985013" y="-7690"/>
                  <a:pt x="740664" y="18288"/>
                </a:cubicBezTo>
                <a:cubicBezTo>
                  <a:pt x="507391" y="41643"/>
                  <a:pt x="191740" y="-11654"/>
                  <a:pt x="0" y="18288"/>
                </a:cubicBezTo>
                <a:cubicBezTo>
                  <a:pt x="714" y="9707"/>
                  <a:pt x="1025" y="3120"/>
                  <a:pt x="0" y="0"/>
                </a:cubicBezTo>
                <a:close/>
              </a:path>
              <a:path w="8229600" h="18288" stroke="0" extrusionOk="0">
                <a:moveTo>
                  <a:pt x="0" y="0"/>
                </a:moveTo>
                <a:cubicBezTo>
                  <a:pt x="270709" y="-27213"/>
                  <a:pt x="397128" y="23656"/>
                  <a:pt x="521208" y="0"/>
                </a:cubicBezTo>
                <a:cubicBezTo>
                  <a:pt x="631319" y="-5947"/>
                  <a:pt x="842157" y="28261"/>
                  <a:pt x="960120" y="0"/>
                </a:cubicBezTo>
                <a:cubicBezTo>
                  <a:pt x="1077930" y="6549"/>
                  <a:pt x="1318669" y="-15893"/>
                  <a:pt x="1481328" y="0"/>
                </a:cubicBezTo>
                <a:cubicBezTo>
                  <a:pt x="1659104" y="-21090"/>
                  <a:pt x="1870243" y="69945"/>
                  <a:pt x="2167128" y="0"/>
                </a:cubicBezTo>
                <a:cubicBezTo>
                  <a:pt x="2460684" y="-5519"/>
                  <a:pt x="2753885" y="-62993"/>
                  <a:pt x="2935224" y="0"/>
                </a:cubicBezTo>
                <a:cubicBezTo>
                  <a:pt x="3115119" y="56580"/>
                  <a:pt x="3535280" y="40687"/>
                  <a:pt x="3785616" y="0"/>
                </a:cubicBezTo>
                <a:cubicBezTo>
                  <a:pt x="4057881" y="25645"/>
                  <a:pt x="4308335" y="-2666"/>
                  <a:pt x="4636008" y="0"/>
                </a:cubicBezTo>
                <a:cubicBezTo>
                  <a:pt x="4987152" y="19805"/>
                  <a:pt x="5025979" y="14149"/>
                  <a:pt x="5239512" y="0"/>
                </a:cubicBezTo>
                <a:cubicBezTo>
                  <a:pt x="5437586" y="211"/>
                  <a:pt x="5752721" y="5618"/>
                  <a:pt x="6007608" y="0"/>
                </a:cubicBezTo>
                <a:cubicBezTo>
                  <a:pt x="6280137" y="-5132"/>
                  <a:pt x="6386079" y="-21510"/>
                  <a:pt x="6693408" y="0"/>
                </a:cubicBezTo>
                <a:cubicBezTo>
                  <a:pt x="6986580" y="4991"/>
                  <a:pt x="7015252" y="-18088"/>
                  <a:pt x="7296912" y="0"/>
                </a:cubicBezTo>
                <a:cubicBezTo>
                  <a:pt x="7569796" y="10390"/>
                  <a:pt x="7895472" y="71473"/>
                  <a:pt x="8229600" y="0"/>
                </a:cubicBezTo>
                <a:cubicBezTo>
                  <a:pt x="8230227" y="7450"/>
                  <a:pt x="8228885" y="11999"/>
                  <a:pt x="8229600" y="18288"/>
                </a:cubicBezTo>
                <a:cubicBezTo>
                  <a:pt x="8094333" y="-5252"/>
                  <a:pt x="7850928" y="37448"/>
                  <a:pt x="7626096" y="18288"/>
                </a:cubicBezTo>
                <a:cubicBezTo>
                  <a:pt x="7448378" y="-569"/>
                  <a:pt x="7315174" y="-1844"/>
                  <a:pt x="7022592" y="18288"/>
                </a:cubicBezTo>
                <a:cubicBezTo>
                  <a:pt x="6686163" y="50499"/>
                  <a:pt x="6352629" y="23510"/>
                  <a:pt x="6172200" y="18288"/>
                </a:cubicBezTo>
                <a:cubicBezTo>
                  <a:pt x="6015590" y="42345"/>
                  <a:pt x="5770309" y="21278"/>
                  <a:pt x="5650992" y="18288"/>
                </a:cubicBezTo>
                <a:cubicBezTo>
                  <a:pt x="5483975" y="12092"/>
                  <a:pt x="5165324" y="68948"/>
                  <a:pt x="4882896" y="18288"/>
                </a:cubicBezTo>
                <a:cubicBezTo>
                  <a:pt x="4568934" y="7053"/>
                  <a:pt x="4556334" y="27676"/>
                  <a:pt x="4443984" y="18288"/>
                </a:cubicBezTo>
                <a:cubicBezTo>
                  <a:pt x="4320775" y="10576"/>
                  <a:pt x="4034988" y="-3490"/>
                  <a:pt x="3758184" y="18288"/>
                </a:cubicBezTo>
                <a:cubicBezTo>
                  <a:pt x="3445155" y="-998"/>
                  <a:pt x="3367892" y="13824"/>
                  <a:pt x="3236976" y="18288"/>
                </a:cubicBezTo>
                <a:cubicBezTo>
                  <a:pt x="3093796" y="26408"/>
                  <a:pt x="2635824" y="24132"/>
                  <a:pt x="2386584" y="18288"/>
                </a:cubicBezTo>
                <a:cubicBezTo>
                  <a:pt x="2139815" y="-3297"/>
                  <a:pt x="2105958" y="25945"/>
                  <a:pt x="1947672" y="18288"/>
                </a:cubicBezTo>
                <a:cubicBezTo>
                  <a:pt x="1801011" y="-19911"/>
                  <a:pt x="1533636" y="14646"/>
                  <a:pt x="1261872" y="18288"/>
                </a:cubicBezTo>
                <a:cubicBezTo>
                  <a:pt x="989528" y="32227"/>
                  <a:pt x="1025848" y="14685"/>
                  <a:pt x="822960" y="18288"/>
                </a:cubicBezTo>
                <a:cubicBezTo>
                  <a:pt x="653456" y="20956"/>
                  <a:pt x="304027" y="8001"/>
                  <a:pt x="0" y="18288"/>
                </a:cubicBezTo>
                <a:cubicBezTo>
                  <a:pt x="-27" y="11611"/>
                  <a:pt x="-1713" y="5475"/>
                  <a:pt x="0" y="0"/>
                </a:cubicBezTo>
                <a:close/>
              </a:path>
              <a:path w="8229600" h="18288" fill="none" stroke="0" extrusionOk="0">
                <a:moveTo>
                  <a:pt x="0" y="0"/>
                </a:moveTo>
                <a:cubicBezTo>
                  <a:pt x="205130" y="6064"/>
                  <a:pt x="324007" y="6684"/>
                  <a:pt x="521208" y="0"/>
                </a:cubicBezTo>
                <a:cubicBezTo>
                  <a:pt x="695888" y="-14632"/>
                  <a:pt x="1101879" y="6017"/>
                  <a:pt x="1371600" y="0"/>
                </a:cubicBezTo>
                <a:cubicBezTo>
                  <a:pt x="1622968" y="4691"/>
                  <a:pt x="1936552" y="-7433"/>
                  <a:pt x="2221992" y="0"/>
                </a:cubicBezTo>
                <a:cubicBezTo>
                  <a:pt x="2498663" y="51226"/>
                  <a:pt x="2885875" y="-8757"/>
                  <a:pt x="3072384" y="0"/>
                </a:cubicBezTo>
                <a:cubicBezTo>
                  <a:pt x="3288944" y="24235"/>
                  <a:pt x="3331110" y="5443"/>
                  <a:pt x="3511296" y="0"/>
                </a:cubicBezTo>
                <a:cubicBezTo>
                  <a:pt x="3687973" y="-19690"/>
                  <a:pt x="3901025" y="-20092"/>
                  <a:pt x="4114800" y="0"/>
                </a:cubicBezTo>
                <a:cubicBezTo>
                  <a:pt x="4336102" y="32988"/>
                  <a:pt x="4416982" y="-5831"/>
                  <a:pt x="4553712" y="0"/>
                </a:cubicBezTo>
                <a:cubicBezTo>
                  <a:pt x="4674310" y="-5056"/>
                  <a:pt x="5080160" y="-12181"/>
                  <a:pt x="5239512" y="0"/>
                </a:cubicBezTo>
                <a:cubicBezTo>
                  <a:pt x="5419031" y="-38513"/>
                  <a:pt x="5691629" y="2226"/>
                  <a:pt x="5843016" y="0"/>
                </a:cubicBezTo>
                <a:cubicBezTo>
                  <a:pt x="5978317" y="-40553"/>
                  <a:pt x="6314754" y="9782"/>
                  <a:pt x="6611112" y="0"/>
                </a:cubicBezTo>
                <a:cubicBezTo>
                  <a:pt x="6973004" y="-17646"/>
                  <a:pt x="7175490" y="18489"/>
                  <a:pt x="7461504" y="0"/>
                </a:cubicBezTo>
                <a:cubicBezTo>
                  <a:pt x="7746737" y="-34159"/>
                  <a:pt x="7962178" y="39853"/>
                  <a:pt x="8229600" y="0"/>
                </a:cubicBezTo>
                <a:cubicBezTo>
                  <a:pt x="8228796" y="5852"/>
                  <a:pt x="8229698" y="10429"/>
                  <a:pt x="8229600" y="18288"/>
                </a:cubicBezTo>
                <a:cubicBezTo>
                  <a:pt x="7944174" y="-29104"/>
                  <a:pt x="7795646" y="-34405"/>
                  <a:pt x="7461504" y="18288"/>
                </a:cubicBezTo>
                <a:cubicBezTo>
                  <a:pt x="7129776" y="51087"/>
                  <a:pt x="7082769" y="31446"/>
                  <a:pt x="6940296" y="18288"/>
                </a:cubicBezTo>
                <a:cubicBezTo>
                  <a:pt x="6799665" y="-15875"/>
                  <a:pt x="6652769" y="31783"/>
                  <a:pt x="6419088" y="18288"/>
                </a:cubicBezTo>
                <a:cubicBezTo>
                  <a:pt x="6143970" y="52275"/>
                  <a:pt x="5863165" y="-16531"/>
                  <a:pt x="5650992" y="18288"/>
                </a:cubicBezTo>
                <a:cubicBezTo>
                  <a:pt x="5419172" y="40606"/>
                  <a:pt x="5309448" y="-405"/>
                  <a:pt x="5129784" y="18288"/>
                </a:cubicBezTo>
                <a:cubicBezTo>
                  <a:pt x="4947928" y="26023"/>
                  <a:pt x="4795021" y="5860"/>
                  <a:pt x="4690872" y="18288"/>
                </a:cubicBezTo>
                <a:cubicBezTo>
                  <a:pt x="4564358" y="-9579"/>
                  <a:pt x="4295485" y="-25280"/>
                  <a:pt x="4087368" y="18288"/>
                </a:cubicBezTo>
                <a:cubicBezTo>
                  <a:pt x="3871704" y="40406"/>
                  <a:pt x="3732927" y="-10898"/>
                  <a:pt x="3401568" y="18288"/>
                </a:cubicBezTo>
                <a:cubicBezTo>
                  <a:pt x="3075889" y="19660"/>
                  <a:pt x="3025898" y="44400"/>
                  <a:pt x="2798064" y="18288"/>
                </a:cubicBezTo>
                <a:cubicBezTo>
                  <a:pt x="2581856" y="-20869"/>
                  <a:pt x="2428311" y="-4900"/>
                  <a:pt x="2276856" y="18288"/>
                </a:cubicBezTo>
                <a:cubicBezTo>
                  <a:pt x="2098246" y="53283"/>
                  <a:pt x="1737531" y="55959"/>
                  <a:pt x="1426464" y="18288"/>
                </a:cubicBezTo>
                <a:cubicBezTo>
                  <a:pt x="1104708" y="26489"/>
                  <a:pt x="1006595" y="15928"/>
                  <a:pt x="740664" y="18288"/>
                </a:cubicBezTo>
                <a:cubicBezTo>
                  <a:pt x="480378" y="33084"/>
                  <a:pt x="202592" y="-12357"/>
                  <a:pt x="0" y="18288"/>
                </a:cubicBezTo>
                <a:cubicBezTo>
                  <a:pt x="888" y="9601"/>
                  <a:pt x="860" y="4150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custGeom>
                    <a:avLst/>
                    <a:gdLst>
                      <a:gd name="connsiteX0" fmla="*/ 0 w 8229600"/>
                      <a:gd name="connsiteY0" fmla="*/ 0 h 18288"/>
                      <a:gd name="connsiteX1" fmla="*/ 521208 w 8229600"/>
                      <a:gd name="connsiteY1" fmla="*/ 0 h 18288"/>
                      <a:gd name="connsiteX2" fmla="*/ 1371600 w 8229600"/>
                      <a:gd name="connsiteY2" fmla="*/ 0 h 18288"/>
                      <a:gd name="connsiteX3" fmla="*/ 2221992 w 8229600"/>
                      <a:gd name="connsiteY3" fmla="*/ 0 h 18288"/>
                      <a:gd name="connsiteX4" fmla="*/ 3072384 w 8229600"/>
                      <a:gd name="connsiteY4" fmla="*/ 0 h 18288"/>
                      <a:gd name="connsiteX5" fmla="*/ 3511296 w 8229600"/>
                      <a:gd name="connsiteY5" fmla="*/ 0 h 18288"/>
                      <a:gd name="connsiteX6" fmla="*/ 4114800 w 8229600"/>
                      <a:gd name="connsiteY6" fmla="*/ 0 h 18288"/>
                      <a:gd name="connsiteX7" fmla="*/ 4553712 w 8229600"/>
                      <a:gd name="connsiteY7" fmla="*/ 0 h 18288"/>
                      <a:gd name="connsiteX8" fmla="*/ 5239512 w 8229600"/>
                      <a:gd name="connsiteY8" fmla="*/ 0 h 18288"/>
                      <a:gd name="connsiteX9" fmla="*/ 5843016 w 8229600"/>
                      <a:gd name="connsiteY9" fmla="*/ 0 h 18288"/>
                      <a:gd name="connsiteX10" fmla="*/ 6611112 w 8229600"/>
                      <a:gd name="connsiteY10" fmla="*/ 0 h 18288"/>
                      <a:gd name="connsiteX11" fmla="*/ 7461504 w 8229600"/>
                      <a:gd name="connsiteY11" fmla="*/ 0 h 18288"/>
                      <a:gd name="connsiteX12" fmla="*/ 8229600 w 8229600"/>
                      <a:gd name="connsiteY12" fmla="*/ 0 h 18288"/>
                      <a:gd name="connsiteX13" fmla="*/ 8229600 w 8229600"/>
                      <a:gd name="connsiteY13" fmla="*/ 18288 h 18288"/>
                      <a:gd name="connsiteX14" fmla="*/ 7461504 w 8229600"/>
                      <a:gd name="connsiteY14" fmla="*/ 18288 h 18288"/>
                      <a:gd name="connsiteX15" fmla="*/ 6940296 w 8229600"/>
                      <a:gd name="connsiteY15" fmla="*/ 18288 h 18288"/>
                      <a:gd name="connsiteX16" fmla="*/ 6419088 w 8229600"/>
                      <a:gd name="connsiteY16" fmla="*/ 18288 h 18288"/>
                      <a:gd name="connsiteX17" fmla="*/ 5650992 w 8229600"/>
                      <a:gd name="connsiteY17" fmla="*/ 18288 h 18288"/>
                      <a:gd name="connsiteX18" fmla="*/ 5129784 w 8229600"/>
                      <a:gd name="connsiteY18" fmla="*/ 18288 h 18288"/>
                      <a:gd name="connsiteX19" fmla="*/ 4690872 w 8229600"/>
                      <a:gd name="connsiteY19" fmla="*/ 18288 h 18288"/>
                      <a:gd name="connsiteX20" fmla="*/ 4087368 w 8229600"/>
                      <a:gd name="connsiteY20" fmla="*/ 18288 h 18288"/>
                      <a:gd name="connsiteX21" fmla="*/ 3401568 w 8229600"/>
                      <a:gd name="connsiteY21" fmla="*/ 18288 h 18288"/>
                      <a:gd name="connsiteX22" fmla="*/ 2798064 w 8229600"/>
                      <a:gd name="connsiteY22" fmla="*/ 18288 h 18288"/>
                      <a:gd name="connsiteX23" fmla="*/ 2276856 w 8229600"/>
                      <a:gd name="connsiteY23" fmla="*/ 18288 h 18288"/>
                      <a:gd name="connsiteX24" fmla="*/ 1426464 w 8229600"/>
                      <a:gd name="connsiteY24" fmla="*/ 18288 h 18288"/>
                      <a:gd name="connsiteX25" fmla="*/ 740664 w 8229600"/>
                      <a:gd name="connsiteY25" fmla="*/ 18288 h 18288"/>
                      <a:gd name="connsiteX26" fmla="*/ 0 w 8229600"/>
                      <a:gd name="connsiteY26" fmla="*/ 18288 h 18288"/>
                      <a:gd name="connsiteX27" fmla="*/ 0 w 8229600"/>
                      <a:gd name="connsiteY27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8229600" h="18288" fill="none" extrusionOk="0">
                        <a:moveTo>
                          <a:pt x="0" y="0"/>
                        </a:moveTo>
                        <a:cubicBezTo>
                          <a:pt x="227594" y="-4267"/>
                          <a:pt x="329693" y="13251"/>
                          <a:pt x="521208" y="0"/>
                        </a:cubicBezTo>
                        <a:cubicBezTo>
                          <a:pt x="712723" y="-13251"/>
                          <a:pt x="1137373" y="-13618"/>
                          <a:pt x="1371600" y="0"/>
                        </a:cubicBezTo>
                        <a:cubicBezTo>
                          <a:pt x="1605827" y="13618"/>
                          <a:pt x="1975382" y="-27374"/>
                          <a:pt x="2221992" y="0"/>
                        </a:cubicBezTo>
                        <a:cubicBezTo>
                          <a:pt x="2468602" y="27374"/>
                          <a:pt x="2863316" y="-20517"/>
                          <a:pt x="3072384" y="0"/>
                        </a:cubicBezTo>
                        <a:cubicBezTo>
                          <a:pt x="3281452" y="20517"/>
                          <a:pt x="3331438" y="10793"/>
                          <a:pt x="3511296" y="0"/>
                        </a:cubicBezTo>
                        <a:cubicBezTo>
                          <a:pt x="3691154" y="-10793"/>
                          <a:pt x="3906405" y="-29737"/>
                          <a:pt x="4114800" y="0"/>
                        </a:cubicBezTo>
                        <a:cubicBezTo>
                          <a:pt x="4323195" y="29737"/>
                          <a:pt x="4428852" y="-2234"/>
                          <a:pt x="4553712" y="0"/>
                        </a:cubicBezTo>
                        <a:cubicBezTo>
                          <a:pt x="4678572" y="2234"/>
                          <a:pt x="5065629" y="29368"/>
                          <a:pt x="5239512" y="0"/>
                        </a:cubicBezTo>
                        <a:cubicBezTo>
                          <a:pt x="5413395" y="-29368"/>
                          <a:pt x="5703888" y="11839"/>
                          <a:pt x="5843016" y="0"/>
                        </a:cubicBezTo>
                        <a:cubicBezTo>
                          <a:pt x="5982144" y="-11839"/>
                          <a:pt x="6260765" y="24719"/>
                          <a:pt x="6611112" y="0"/>
                        </a:cubicBezTo>
                        <a:cubicBezTo>
                          <a:pt x="6961459" y="-24719"/>
                          <a:pt x="7228293" y="32959"/>
                          <a:pt x="7461504" y="0"/>
                        </a:cubicBezTo>
                        <a:cubicBezTo>
                          <a:pt x="7694715" y="-32959"/>
                          <a:pt x="7990029" y="-3422"/>
                          <a:pt x="8229600" y="0"/>
                        </a:cubicBezTo>
                        <a:cubicBezTo>
                          <a:pt x="8228940" y="5812"/>
                          <a:pt x="8229447" y="9773"/>
                          <a:pt x="8229600" y="18288"/>
                        </a:cubicBezTo>
                        <a:cubicBezTo>
                          <a:pt x="7940706" y="-9293"/>
                          <a:pt x="7792584" y="-16009"/>
                          <a:pt x="7461504" y="18288"/>
                        </a:cubicBezTo>
                        <a:cubicBezTo>
                          <a:pt x="7130424" y="52585"/>
                          <a:pt x="7080072" y="43845"/>
                          <a:pt x="6940296" y="18288"/>
                        </a:cubicBezTo>
                        <a:cubicBezTo>
                          <a:pt x="6800520" y="-7269"/>
                          <a:pt x="6672872" y="26671"/>
                          <a:pt x="6419088" y="18288"/>
                        </a:cubicBezTo>
                        <a:cubicBezTo>
                          <a:pt x="6165304" y="9905"/>
                          <a:pt x="5869721" y="4987"/>
                          <a:pt x="5650992" y="18288"/>
                        </a:cubicBezTo>
                        <a:cubicBezTo>
                          <a:pt x="5432263" y="31589"/>
                          <a:pt x="5308310" y="3023"/>
                          <a:pt x="5129784" y="18288"/>
                        </a:cubicBezTo>
                        <a:cubicBezTo>
                          <a:pt x="4951258" y="33553"/>
                          <a:pt x="4799696" y="15357"/>
                          <a:pt x="4690872" y="18288"/>
                        </a:cubicBezTo>
                        <a:cubicBezTo>
                          <a:pt x="4582048" y="21219"/>
                          <a:pt x="4311124" y="-7836"/>
                          <a:pt x="4087368" y="18288"/>
                        </a:cubicBezTo>
                        <a:cubicBezTo>
                          <a:pt x="3863612" y="44412"/>
                          <a:pt x="3730288" y="13374"/>
                          <a:pt x="3401568" y="18288"/>
                        </a:cubicBezTo>
                        <a:cubicBezTo>
                          <a:pt x="3072848" y="23202"/>
                          <a:pt x="3020684" y="32425"/>
                          <a:pt x="2798064" y="18288"/>
                        </a:cubicBezTo>
                        <a:cubicBezTo>
                          <a:pt x="2575444" y="4151"/>
                          <a:pt x="2440915" y="-7352"/>
                          <a:pt x="2276856" y="18288"/>
                        </a:cubicBezTo>
                        <a:cubicBezTo>
                          <a:pt x="2112797" y="43928"/>
                          <a:pt x="1726502" y="-9560"/>
                          <a:pt x="1426464" y="18288"/>
                        </a:cubicBezTo>
                        <a:cubicBezTo>
                          <a:pt x="1126426" y="46136"/>
                          <a:pt x="992925" y="21016"/>
                          <a:pt x="740664" y="18288"/>
                        </a:cubicBezTo>
                        <a:cubicBezTo>
                          <a:pt x="488403" y="15560"/>
                          <a:pt x="195650" y="-16061"/>
                          <a:pt x="0" y="18288"/>
                        </a:cubicBezTo>
                        <a:cubicBezTo>
                          <a:pt x="348" y="9455"/>
                          <a:pt x="654" y="3983"/>
                          <a:pt x="0" y="0"/>
                        </a:cubicBezTo>
                        <a:close/>
                      </a:path>
                      <a:path w="8229600" h="18288" stroke="0" extrusionOk="0">
                        <a:moveTo>
                          <a:pt x="0" y="0"/>
                        </a:moveTo>
                        <a:cubicBezTo>
                          <a:pt x="259263" y="-9445"/>
                          <a:pt x="404731" y="4427"/>
                          <a:pt x="521208" y="0"/>
                        </a:cubicBezTo>
                        <a:cubicBezTo>
                          <a:pt x="637685" y="-4427"/>
                          <a:pt x="839187" y="564"/>
                          <a:pt x="960120" y="0"/>
                        </a:cubicBezTo>
                        <a:cubicBezTo>
                          <a:pt x="1081053" y="-564"/>
                          <a:pt x="1313469" y="-16481"/>
                          <a:pt x="1481328" y="0"/>
                        </a:cubicBezTo>
                        <a:cubicBezTo>
                          <a:pt x="1649187" y="16481"/>
                          <a:pt x="1885247" y="26161"/>
                          <a:pt x="2167128" y="0"/>
                        </a:cubicBezTo>
                        <a:cubicBezTo>
                          <a:pt x="2449009" y="-26161"/>
                          <a:pt x="2761875" y="-22202"/>
                          <a:pt x="2935224" y="0"/>
                        </a:cubicBezTo>
                        <a:cubicBezTo>
                          <a:pt x="3108573" y="22202"/>
                          <a:pt x="3540687" y="-2863"/>
                          <a:pt x="3785616" y="0"/>
                        </a:cubicBezTo>
                        <a:cubicBezTo>
                          <a:pt x="4030545" y="2863"/>
                          <a:pt x="4280774" y="-12442"/>
                          <a:pt x="4636008" y="0"/>
                        </a:cubicBezTo>
                        <a:cubicBezTo>
                          <a:pt x="4991242" y="12442"/>
                          <a:pt x="5025483" y="16914"/>
                          <a:pt x="5239512" y="0"/>
                        </a:cubicBezTo>
                        <a:cubicBezTo>
                          <a:pt x="5453541" y="-16914"/>
                          <a:pt x="5754008" y="16592"/>
                          <a:pt x="6007608" y="0"/>
                        </a:cubicBezTo>
                        <a:cubicBezTo>
                          <a:pt x="6261208" y="-16592"/>
                          <a:pt x="6407957" y="-11909"/>
                          <a:pt x="6693408" y="0"/>
                        </a:cubicBezTo>
                        <a:cubicBezTo>
                          <a:pt x="6978859" y="11909"/>
                          <a:pt x="7015437" y="-20890"/>
                          <a:pt x="7296912" y="0"/>
                        </a:cubicBezTo>
                        <a:cubicBezTo>
                          <a:pt x="7578387" y="20890"/>
                          <a:pt x="7859622" y="46406"/>
                          <a:pt x="8229600" y="0"/>
                        </a:cubicBezTo>
                        <a:cubicBezTo>
                          <a:pt x="8230508" y="6337"/>
                          <a:pt x="8228722" y="11778"/>
                          <a:pt x="8229600" y="18288"/>
                        </a:cubicBezTo>
                        <a:cubicBezTo>
                          <a:pt x="8075287" y="35054"/>
                          <a:pt x="7821366" y="21850"/>
                          <a:pt x="7626096" y="18288"/>
                        </a:cubicBezTo>
                        <a:cubicBezTo>
                          <a:pt x="7430826" y="14726"/>
                          <a:pt x="7320004" y="-9669"/>
                          <a:pt x="7022592" y="18288"/>
                        </a:cubicBezTo>
                        <a:cubicBezTo>
                          <a:pt x="6725180" y="46245"/>
                          <a:pt x="6348804" y="-14025"/>
                          <a:pt x="6172200" y="18288"/>
                        </a:cubicBezTo>
                        <a:cubicBezTo>
                          <a:pt x="5995596" y="50601"/>
                          <a:pt x="5788102" y="22890"/>
                          <a:pt x="5650992" y="18288"/>
                        </a:cubicBezTo>
                        <a:cubicBezTo>
                          <a:pt x="5513882" y="13686"/>
                          <a:pt x="5198399" y="29121"/>
                          <a:pt x="4882896" y="18288"/>
                        </a:cubicBezTo>
                        <a:cubicBezTo>
                          <a:pt x="4567393" y="7455"/>
                          <a:pt x="4557008" y="26965"/>
                          <a:pt x="4443984" y="18288"/>
                        </a:cubicBezTo>
                        <a:cubicBezTo>
                          <a:pt x="4330960" y="9611"/>
                          <a:pt x="4061674" y="28891"/>
                          <a:pt x="3758184" y="18288"/>
                        </a:cubicBezTo>
                        <a:cubicBezTo>
                          <a:pt x="3454694" y="7685"/>
                          <a:pt x="3380392" y="19119"/>
                          <a:pt x="3236976" y="18288"/>
                        </a:cubicBezTo>
                        <a:cubicBezTo>
                          <a:pt x="3093560" y="17457"/>
                          <a:pt x="2632116" y="37607"/>
                          <a:pt x="2386584" y="18288"/>
                        </a:cubicBezTo>
                        <a:cubicBezTo>
                          <a:pt x="2141052" y="-1031"/>
                          <a:pt x="2110884" y="28777"/>
                          <a:pt x="1947672" y="18288"/>
                        </a:cubicBezTo>
                        <a:cubicBezTo>
                          <a:pt x="1784460" y="7799"/>
                          <a:pt x="1535467" y="461"/>
                          <a:pt x="1261872" y="18288"/>
                        </a:cubicBezTo>
                        <a:cubicBezTo>
                          <a:pt x="988277" y="36115"/>
                          <a:pt x="1021096" y="10375"/>
                          <a:pt x="822960" y="18288"/>
                        </a:cubicBezTo>
                        <a:cubicBezTo>
                          <a:pt x="624824" y="26201"/>
                          <a:pt x="298309" y="1283"/>
                          <a:pt x="0" y="18288"/>
                        </a:cubicBezTo>
                        <a:cubicBezTo>
                          <a:pt x="-633" y="12278"/>
                          <a:pt x="-757" y="586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8C7784-EA9D-9CD5-E43D-BC45E035E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9614" y="377439"/>
            <a:ext cx="1157996" cy="1178312"/>
          </a:xfrm>
          <a:prstGeom prst="rect">
            <a:avLst/>
          </a:prstGeom>
        </p:spPr>
      </p:pic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D3D1EDB-D901-14BB-7F07-9D532A7776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4320604"/>
              </p:ext>
            </p:extLst>
          </p:nvPr>
        </p:nvGraphicFramePr>
        <p:xfrm>
          <a:off x="251460" y="1825625"/>
          <a:ext cx="8263890" cy="50952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73147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FF8C5C-EB56-F610-A2F5-C3CFDC6C4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4967F2E-730D-DCA1-3CE2-28D6CEEB8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C9FA2D-F846-E8F4-FB74-BD14FE854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" y="247645"/>
            <a:ext cx="6566438" cy="914002"/>
          </a:xfrm>
        </p:spPr>
        <p:txBody>
          <a:bodyPr anchor="b">
            <a:normAutofit/>
          </a:bodyPr>
          <a:lstStyle/>
          <a:p>
            <a:r>
              <a:rPr lang="en-GB" sz="3200" dirty="0"/>
              <a:t>KVA Job and volunteer opportunities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3FD5E85B-2413-2D3D-27A6-CA56C3C1E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9369" y="1681544"/>
            <a:ext cx="8229600" cy="18288"/>
          </a:xfrm>
          <a:custGeom>
            <a:avLst/>
            <a:gdLst>
              <a:gd name="connsiteX0" fmla="*/ 0 w 8229600"/>
              <a:gd name="connsiteY0" fmla="*/ 0 h 18288"/>
              <a:gd name="connsiteX1" fmla="*/ 521208 w 8229600"/>
              <a:gd name="connsiteY1" fmla="*/ 0 h 18288"/>
              <a:gd name="connsiteX2" fmla="*/ 1371600 w 8229600"/>
              <a:gd name="connsiteY2" fmla="*/ 0 h 18288"/>
              <a:gd name="connsiteX3" fmla="*/ 2221992 w 8229600"/>
              <a:gd name="connsiteY3" fmla="*/ 0 h 18288"/>
              <a:gd name="connsiteX4" fmla="*/ 3072384 w 8229600"/>
              <a:gd name="connsiteY4" fmla="*/ 0 h 18288"/>
              <a:gd name="connsiteX5" fmla="*/ 3511296 w 8229600"/>
              <a:gd name="connsiteY5" fmla="*/ 0 h 18288"/>
              <a:gd name="connsiteX6" fmla="*/ 4114800 w 8229600"/>
              <a:gd name="connsiteY6" fmla="*/ 0 h 18288"/>
              <a:gd name="connsiteX7" fmla="*/ 4553712 w 8229600"/>
              <a:gd name="connsiteY7" fmla="*/ 0 h 18288"/>
              <a:gd name="connsiteX8" fmla="*/ 5239512 w 8229600"/>
              <a:gd name="connsiteY8" fmla="*/ 0 h 18288"/>
              <a:gd name="connsiteX9" fmla="*/ 5843016 w 8229600"/>
              <a:gd name="connsiteY9" fmla="*/ 0 h 18288"/>
              <a:gd name="connsiteX10" fmla="*/ 6611112 w 8229600"/>
              <a:gd name="connsiteY10" fmla="*/ 0 h 18288"/>
              <a:gd name="connsiteX11" fmla="*/ 7461504 w 8229600"/>
              <a:gd name="connsiteY11" fmla="*/ 0 h 18288"/>
              <a:gd name="connsiteX12" fmla="*/ 8229600 w 8229600"/>
              <a:gd name="connsiteY12" fmla="*/ 0 h 18288"/>
              <a:gd name="connsiteX13" fmla="*/ 8229600 w 8229600"/>
              <a:gd name="connsiteY13" fmla="*/ 18288 h 18288"/>
              <a:gd name="connsiteX14" fmla="*/ 7461504 w 8229600"/>
              <a:gd name="connsiteY14" fmla="*/ 18288 h 18288"/>
              <a:gd name="connsiteX15" fmla="*/ 6940296 w 8229600"/>
              <a:gd name="connsiteY15" fmla="*/ 18288 h 18288"/>
              <a:gd name="connsiteX16" fmla="*/ 6419088 w 8229600"/>
              <a:gd name="connsiteY16" fmla="*/ 18288 h 18288"/>
              <a:gd name="connsiteX17" fmla="*/ 5650992 w 8229600"/>
              <a:gd name="connsiteY17" fmla="*/ 18288 h 18288"/>
              <a:gd name="connsiteX18" fmla="*/ 5129784 w 8229600"/>
              <a:gd name="connsiteY18" fmla="*/ 18288 h 18288"/>
              <a:gd name="connsiteX19" fmla="*/ 4690872 w 8229600"/>
              <a:gd name="connsiteY19" fmla="*/ 18288 h 18288"/>
              <a:gd name="connsiteX20" fmla="*/ 4087368 w 8229600"/>
              <a:gd name="connsiteY20" fmla="*/ 18288 h 18288"/>
              <a:gd name="connsiteX21" fmla="*/ 3401568 w 8229600"/>
              <a:gd name="connsiteY21" fmla="*/ 18288 h 18288"/>
              <a:gd name="connsiteX22" fmla="*/ 2798064 w 8229600"/>
              <a:gd name="connsiteY22" fmla="*/ 18288 h 18288"/>
              <a:gd name="connsiteX23" fmla="*/ 2276856 w 8229600"/>
              <a:gd name="connsiteY23" fmla="*/ 18288 h 18288"/>
              <a:gd name="connsiteX24" fmla="*/ 1426464 w 8229600"/>
              <a:gd name="connsiteY24" fmla="*/ 18288 h 18288"/>
              <a:gd name="connsiteX25" fmla="*/ 740664 w 8229600"/>
              <a:gd name="connsiteY25" fmla="*/ 18288 h 18288"/>
              <a:gd name="connsiteX26" fmla="*/ 0 w 8229600"/>
              <a:gd name="connsiteY26" fmla="*/ 18288 h 18288"/>
              <a:gd name="connsiteX27" fmla="*/ 0 w 8229600"/>
              <a:gd name="connsiteY27" fmla="*/ 0 h 18288"/>
              <a:gd name="connsiteX0" fmla="*/ 0 w 8229600"/>
              <a:gd name="connsiteY0" fmla="*/ 0 h 18288"/>
              <a:gd name="connsiteX1" fmla="*/ 521208 w 8229600"/>
              <a:gd name="connsiteY1" fmla="*/ 0 h 18288"/>
              <a:gd name="connsiteX2" fmla="*/ 960120 w 8229600"/>
              <a:gd name="connsiteY2" fmla="*/ 0 h 18288"/>
              <a:gd name="connsiteX3" fmla="*/ 1481328 w 8229600"/>
              <a:gd name="connsiteY3" fmla="*/ 0 h 18288"/>
              <a:gd name="connsiteX4" fmla="*/ 2167128 w 8229600"/>
              <a:gd name="connsiteY4" fmla="*/ 0 h 18288"/>
              <a:gd name="connsiteX5" fmla="*/ 2935224 w 8229600"/>
              <a:gd name="connsiteY5" fmla="*/ 0 h 18288"/>
              <a:gd name="connsiteX6" fmla="*/ 3785616 w 8229600"/>
              <a:gd name="connsiteY6" fmla="*/ 0 h 18288"/>
              <a:gd name="connsiteX7" fmla="*/ 4636008 w 8229600"/>
              <a:gd name="connsiteY7" fmla="*/ 0 h 18288"/>
              <a:gd name="connsiteX8" fmla="*/ 5239512 w 8229600"/>
              <a:gd name="connsiteY8" fmla="*/ 0 h 18288"/>
              <a:gd name="connsiteX9" fmla="*/ 6007608 w 8229600"/>
              <a:gd name="connsiteY9" fmla="*/ 0 h 18288"/>
              <a:gd name="connsiteX10" fmla="*/ 6693408 w 8229600"/>
              <a:gd name="connsiteY10" fmla="*/ 0 h 18288"/>
              <a:gd name="connsiteX11" fmla="*/ 7296912 w 8229600"/>
              <a:gd name="connsiteY11" fmla="*/ 0 h 18288"/>
              <a:gd name="connsiteX12" fmla="*/ 8229600 w 8229600"/>
              <a:gd name="connsiteY12" fmla="*/ 0 h 18288"/>
              <a:gd name="connsiteX13" fmla="*/ 8229600 w 8229600"/>
              <a:gd name="connsiteY13" fmla="*/ 18288 h 18288"/>
              <a:gd name="connsiteX14" fmla="*/ 7626096 w 8229600"/>
              <a:gd name="connsiteY14" fmla="*/ 18288 h 18288"/>
              <a:gd name="connsiteX15" fmla="*/ 7022592 w 8229600"/>
              <a:gd name="connsiteY15" fmla="*/ 18288 h 18288"/>
              <a:gd name="connsiteX16" fmla="*/ 6172200 w 8229600"/>
              <a:gd name="connsiteY16" fmla="*/ 18288 h 18288"/>
              <a:gd name="connsiteX17" fmla="*/ 5650992 w 8229600"/>
              <a:gd name="connsiteY17" fmla="*/ 18288 h 18288"/>
              <a:gd name="connsiteX18" fmla="*/ 4882896 w 8229600"/>
              <a:gd name="connsiteY18" fmla="*/ 18288 h 18288"/>
              <a:gd name="connsiteX19" fmla="*/ 4443984 w 8229600"/>
              <a:gd name="connsiteY19" fmla="*/ 18288 h 18288"/>
              <a:gd name="connsiteX20" fmla="*/ 3758184 w 8229600"/>
              <a:gd name="connsiteY20" fmla="*/ 18288 h 18288"/>
              <a:gd name="connsiteX21" fmla="*/ 3236976 w 8229600"/>
              <a:gd name="connsiteY21" fmla="*/ 18288 h 18288"/>
              <a:gd name="connsiteX22" fmla="*/ 2386584 w 8229600"/>
              <a:gd name="connsiteY22" fmla="*/ 18288 h 18288"/>
              <a:gd name="connsiteX23" fmla="*/ 1947672 w 8229600"/>
              <a:gd name="connsiteY23" fmla="*/ 18288 h 18288"/>
              <a:gd name="connsiteX24" fmla="*/ 1261872 w 8229600"/>
              <a:gd name="connsiteY24" fmla="*/ 18288 h 18288"/>
              <a:gd name="connsiteX25" fmla="*/ 822960 w 8229600"/>
              <a:gd name="connsiteY25" fmla="*/ 18288 h 18288"/>
              <a:gd name="connsiteX26" fmla="*/ 0 w 8229600"/>
              <a:gd name="connsiteY26" fmla="*/ 18288 h 18288"/>
              <a:gd name="connsiteX27" fmla="*/ 0 w 8229600"/>
              <a:gd name="connsiteY2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229600" h="18288" fill="none" extrusionOk="0">
                <a:moveTo>
                  <a:pt x="0" y="0"/>
                </a:moveTo>
                <a:cubicBezTo>
                  <a:pt x="215278" y="6969"/>
                  <a:pt x="340572" y="21894"/>
                  <a:pt x="521208" y="0"/>
                </a:cubicBezTo>
                <a:cubicBezTo>
                  <a:pt x="745939" y="29643"/>
                  <a:pt x="1127486" y="-40512"/>
                  <a:pt x="1371600" y="0"/>
                </a:cubicBezTo>
                <a:cubicBezTo>
                  <a:pt x="1567490" y="28416"/>
                  <a:pt x="1945702" y="13075"/>
                  <a:pt x="2221992" y="0"/>
                </a:cubicBezTo>
                <a:cubicBezTo>
                  <a:pt x="2446218" y="-17340"/>
                  <a:pt x="2853686" y="-7924"/>
                  <a:pt x="3072384" y="0"/>
                </a:cubicBezTo>
                <a:cubicBezTo>
                  <a:pt x="3286960" y="20656"/>
                  <a:pt x="3324417" y="20174"/>
                  <a:pt x="3511296" y="0"/>
                </a:cubicBezTo>
                <a:cubicBezTo>
                  <a:pt x="3710690" y="-39182"/>
                  <a:pt x="3945457" y="-64074"/>
                  <a:pt x="4114800" y="0"/>
                </a:cubicBezTo>
                <a:cubicBezTo>
                  <a:pt x="4336079" y="28138"/>
                  <a:pt x="4420759" y="12117"/>
                  <a:pt x="4553712" y="0"/>
                </a:cubicBezTo>
                <a:cubicBezTo>
                  <a:pt x="4688252" y="-2224"/>
                  <a:pt x="5047430" y="19664"/>
                  <a:pt x="5239512" y="0"/>
                </a:cubicBezTo>
                <a:cubicBezTo>
                  <a:pt x="5424392" y="-49610"/>
                  <a:pt x="5708717" y="13540"/>
                  <a:pt x="5843016" y="0"/>
                </a:cubicBezTo>
                <a:cubicBezTo>
                  <a:pt x="6005788" y="32949"/>
                  <a:pt x="6198255" y="37080"/>
                  <a:pt x="6611112" y="0"/>
                </a:cubicBezTo>
                <a:cubicBezTo>
                  <a:pt x="6954152" y="635"/>
                  <a:pt x="7244390" y="18057"/>
                  <a:pt x="7461504" y="0"/>
                </a:cubicBezTo>
                <a:cubicBezTo>
                  <a:pt x="7693790" y="9882"/>
                  <a:pt x="7984486" y="17646"/>
                  <a:pt x="8229600" y="0"/>
                </a:cubicBezTo>
                <a:cubicBezTo>
                  <a:pt x="8228428" y="6016"/>
                  <a:pt x="8229853" y="9684"/>
                  <a:pt x="8229600" y="18288"/>
                </a:cubicBezTo>
                <a:cubicBezTo>
                  <a:pt x="7945777" y="19945"/>
                  <a:pt x="7812308" y="-8511"/>
                  <a:pt x="7461504" y="18288"/>
                </a:cubicBezTo>
                <a:cubicBezTo>
                  <a:pt x="7129391" y="53185"/>
                  <a:pt x="7087333" y="41906"/>
                  <a:pt x="6940296" y="18288"/>
                </a:cubicBezTo>
                <a:cubicBezTo>
                  <a:pt x="6810862" y="-23020"/>
                  <a:pt x="6701312" y="19361"/>
                  <a:pt x="6419088" y="18288"/>
                </a:cubicBezTo>
                <a:cubicBezTo>
                  <a:pt x="6152777" y="18855"/>
                  <a:pt x="5868611" y="48802"/>
                  <a:pt x="5650992" y="18288"/>
                </a:cubicBezTo>
                <a:cubicBezTo>
                  <a:pt x="5439747" y="15250"/>
                  <a:pt x="5334901" y="-1044"/>
                  <a:pt x="5129784" y="18288"/>
                </a:cubicBezTo>
                <a:cubicBezTo>
                  <a:pt x="4955906" y="40458"/>
                  <a:pt x="4793216" y="33888"/>
                  <a:pt x="4690872" y="18288"/>
                </a:cubicBezTo>
                <a:cubicBezTo>
                  <a:pt x="4552374" y="31087"/>
                  <a:pt x="4318742" y="6248"/>
                  <a:pt x="4087368" y="18288"/>
                </a:cubicBezTo>
                <a:cubicBezTo>
                  <a:pt x="3849418" y="32625"/>
                  <a:pt x="3751577" y="29688"/>
                  <a:pt x="3401568" y="18288"/>
                </a:cubicBezTo>
                <a:cubicBezTo>
                  <a:pt x="3067953" y="20409"/>
                  <a:pt x="3012425" y="26879"/>
                  <a:pt x="2798064" y="18288"/>
                </a:cubicBezTo>
                <a:cubicBezTo>
                  <a:pt x="2565154" y="16520"/>
                  <a:pt x="2426719" y="-31794"/>
                  <a:pt x="2276856" y="18288"/>
                </a:cubicBezTo>
                <a:cubicBezTo>
                  <a:pt x="2090980" y="4382"/>
                  <a:pt x="1702030" y="-8180"/>
                  <a:pt x="1426464" y="18288"/>
                </a:cubicBezTo>
                <a:cubicBezTo>
                  <a:pt x="1104481" y="69643"/>
                  <a:pt x="985013" y="-7690"/>
                  <a:pt x="740664" y="18288"/>
                </a:cubicBezTo>
                <a:cubicBezTo>
                  <a:pt x="507391" y="41643"/>
                  <a:pt x="191740" y="-11654"/>
                  <a:pt x="0" y="18288"/>
                </a:cubicBezTo>
                <a:cubicBezTo>
                  <a:pt x="714" y="9707"/>
                  <a:pt x="1025" y="3120"/>
                  <a:pt x="0" y="0"/>
                </a:cubicBezTo>
                <a:close/>
              </a:path>
              <a:path w="8229600" h="18288" stroke="0" extrusionOk="0">
                <a:moveTo>
                  <a:pt x="0" y="0"/>
                </a:moveTo>
                <a:cubicBezTo>
                  <a:pt x="270709" y="-27213"/>
                  <a:pt x="397128" y="23656"/>
                  <a:pt x="521208" y="0"/>
                </a:cubicBezTo>
                <a:cubicBezTo>
                  <a:pt x="631319" y="-5947"/>
                  <a:pt x="842157" y="28261"/>
                  <a:pt x="960120" y="0"/>
                </a:cubicBezTo>
                <a:cubicBezTo>
                  <a:pt x="1077930" y="6549"/>
                  <a:pt x="1318669" y="-15893"/>
                  <a:pt x="1481328" y="0"/>
                </a:cubicBezTo>
                <a:cubicBezTo>
                  <a:pt x="1659104" y="-21090"/>
                  <a:pt x="1870243" y="69945"/>
                  <a:pt x="2167128" y="0"/>
                </a:cubicBezTo>
                <a:cubicBezTo>
                  <a:pt x="2460684" y="-5519"/>
                  <a:pt x="2753885" y="-62993"/>
                  <a:pt x="2935224" y="0"/>
                </a:cubicBezTo>
                <a:cubicBezTo>
                  <a:pt x="3115119" y="56580"/>
                  <a:pt x="3535280" y="40687"/>
                  <a:pt x="3785616" y="0"/>
                </a:cubicBezTo>
                <a:cubicBezTo>
                  <a:pt x="4057881" y="25645"/>
                  <a:pt x="4308335" y="-2666"/>
                  <a:pt x="4636008" y="0"/>
                </a:cubicBezTo>
                <a:cubicBezTo>
                  <a:pt x="4987152" y="19805"/>
                  <a:pt x="5025979" y="14149"/>
                  <a:pt x="5239512" y="0"/>
                </a:cubicBezTo>
                <a:cubicBezTo>
                  <a:pt x="5437586" y="211"/>
                  <a:pt x="5752721" y="5618"/>
                  <a:pt x="6007608" y="0"/>
                </a:cubicBezTo>
                <a:cubicBezTo>
                  <a:pt x="6280137" y="-5132"/>
                  <a:pt x="6386079" y="-21510"/>
                  <a:pt x="6693408" y="0"/>
                </a:cubicBezTo>
                <a:cubicBezTo>
                  <a:pt x="6986580" y="4991"/>
                  <a:pt x="7015252" y="-18088"/>
                  <a:pt x="7296912" y="0"/>
                </a:cubicBezTo>
                <a:cubicBezTo>
                  <a:pt x="7569796" y="10390"/>
                  <a:pt x="7895472" y="71473"/>
                  <a:pt x="8229600" y="0"/>
                </a:cubicBezTo>
                <a:cubicBezTo>
                  <a:pt x="8230227" y="7450"/>
                  <a:pt x="8228885" y="11999"/>
                  <a:pt x="8229600" y="18288"/>
                </a:cubicBezTo>
                <a:cubicBezTo>
                  <a:pt x="8094333" y="-5252"/>
                  <a:pt x="7850928" y="37448"/>
                  <a:pt x="7626096" y="18288"/>
                </a:cubicBezTo>
                <a:cubicBezTo>
                  <a:pt x="7448378" y="-569"/>
                  <a:pt x="7315174" y="-1844"/>
                  <a:pt x="7022592" y="18288"/>
                </a:cubicBezTo>
                <a:cubicBezTo>
                  <a:pt x="6686163" y="50499"/>
                  <a:pt x="6352629" y="23510"/>
                  <a:pt x="6172200" y="18288"/>
                </a:cubicBezTo>
                <a:cubicBezTo>
                  <a:pt x="6015590" y="42345"/>
                  <a:pt x="5770309" y="21278"/>
                  <a:pt x="5650992" y="18288"/>
                </a:cubicBezTo>
                <a:cubicBezTo>
                  <a:pt x="5483975" y="12092"/>
                  <a:pt x="5165324" y="68948"/>
                  <a:pt x="4882896" y="18288"/>
                </a:cubicBezTo>
                <a:cubicBezTo>
                  <a:pt x="4568934" y="7053"/>
                  <a:pt x="4556334" y="27676"/>
                  <a:pt x="4443984" y="18288"/>
                </a:cubicBezTo>
                <a:cubicBezTo>
                  <a:pt x="4320775" y="10576"/>
                  <a:pt x="4034988" y="-3490"/>
                  <a:pt x="3758184" y="18288"/>
                </a:cubicBezTo>
                <a:cubicBezTo>
                  <a:pt x="3445155" y="-998"/>
                  <a:pt x="3367892" y="13824"/>
                  <a:pt x="3236976" y="18288"/>
                </a:cubicBezTo>
                <a:cubicBezTo>
                  <a:pt x="3093796" y="26408"/>
                  <a:pt x="2635824" y="24132"/>
                  <a:pt x="2386584" y="18288"/>
                </a:cubicBezTo>
                <a:cubicBezTo>
                  <a:pt x="2139815" y="-3297"/>
                  <a:pt x="2105958" y="25945"/>
                  <a:pt x="1947672" y="18288"/>
                </a:cubicBezTo>
                <a:cubicBezTo>
                  <a:pt x="1801011" y="-19911"/>
                  <a:pt x="1533636" y="14646"/>
                  <a:pt x="1261872" y="18288"/>
                </a:cubicBezTo>
                <a:cubicBezTo>
                  <a:pt x="989528" y="32227"/>
                  <a:pt x="1025848" y="14685"/>
                  <a:pt x="822960" y="18288"/>
                </a:cubicBezTo>
                <a:cubicBezTo>
                  <a:pt x="653456" y="20956"/>
                  <a:pt x="304027" y="8001"/>
                  <a:pt x="0" y="18288"/>
                </a:cubicBezTo>
                <a:cubicBezTo>
                  <a:pt x="-27" y="11611"/>
                  <a:pt x="-1713" y="5475"/>
                  <a:pt x="0" y="0"/>
                </a:cubicBezTo>
                <a:close/>
              </a:path>
              <a:path w="8229600" h="18288" fill="none" stroke="0" extrusionOk="0">
                <a:moveTo>
                  <a:pt x="0" y="0"/>
                </a:moveTo>
                <a:cubicBezTo>
                  <a:pt x="205130" y="6064"/>
                  <a:pt x="324007" y="6684"/>
                  <a:pt x="521208" y="0"/>
                </a:cubicBezTo>
                <a:cubicBezTo>
                  <a:pt x="695888" y="-14632"/>
                  <a:pt x="1101879" y="6017"/>
                  <a:pt x="1371600" y="0"/>
                </a:cubicBezTo>
                <a:cubicBezTo>
                  <a:pt x="1622968" y="4691"/>
                  <a:pt x="1936552" y="-7433"/>
                  <a:pt x="2221992" y="0"/>
                </a:cubicBezTo>
                <a:cubicBezTo>
                  <a:pt x="2498663" y="51226"/>
                  <a:pt x="2885875" y="-8757"/>
                  <a:pt x="3072384" y="0"/>
                </a:cubicBezTo>
                <a:cubicBezTo>
                  <a:pt x="3288944" y="24235"/>
                  <a:pt x="3331110" y="5443"/>
                  <a:pt x="3511296" y="0"/>
                </a:cubicBezTo>
                <a:cubicBezTo>
                  <a:pt x="3687973" y="-19690"/>
                  <a:pt x="3901025" y="-20092"/>
                  <a:pt x="4114800" y="0"/>
                </a:cubicBezTo>
                <a:cubicBezTo>
                  <a:pt x="4336102" y="32988"/>
                  <a:pt x="4416982" y="-5831"/>
                  <a:pt x="4553712" y="0"/>
                </a:cubicBezTo>
                <a:cubicBezTo>
                  <a:pt x="4674310" y="-5056"/>
                  <a:pt x="5080160" y="-12181"/>
                  <a:pt x="5239512" y="0"/>
                </a:cubicBezTo>
                <a:cubicBezTo>
                  <a:pt x="5419031" y="-38513"/>
                  <a:pt x="5691629" y="2226"/>
                  <a:pt x="5843016" y="0"/>
                </a:cubicBezTo>
                <a:cubicBezTo>
                  <a:pt x="5978317" y="-40553"/>
                  <a:pt x="6314754" y="9782"/>
                  <a:pt x="6611112" y="0"/>
                </a:cubicBezTo>
                <a:cubicBezTo>
                  <a:pt x="6973004" y="-17646"/>
                  <a:pt x="7175490" y="18489"/>
                  <a:pt x="7461504" y="0"/>
                </a:cubicBezTo>
                <a:cubicBezTo>
                  <a:pt x="7746737" y="-34159"/>
                  <a:pt x="7962178" y="39853"/>
                  <a:pt x="8229600" y="0"/>
                </a:cubicBezTo>
                <a:cubicBezTo>
                  <a:pt x="8228796" y="5852"/>
                  <a:pt x="8229698" y="10429"/>
                  <a:pt x="8229600" y="18288"/>
                </a:cubicBezTo>
                <a:cubicBezTo>
                  <a:pt x="7944174" y="-29104"/>
                  <a:pt x="7795646" y="-34405"/>
                  <a:pt x="7461504" y="18288"/>
                </a:cubicBezTo>
                <a:cubicBezTo>
                  <a:pt x="7129776" y="51087"/>
                  <a:pt x="7082769" y="31446"/>
                  <a:pt x="6940296" y="18288"/>
                </a:cubicBezTo>
                <a:cubicBezTo>
                  <a:pt x="6799665" y="-15875"/>
                  <a:pt x="6652769" y="31783"/>
                  <a:pt x="6419088" y="18288"/>
                </a:cubicBezTo>
                <a:cubicBezTo>
                  <a:pt x="6143970" y="52275"/>
                  <a:pt x="5863165" y="-16531"/>
                  <a:pt x="5650992" y="18288"/>
                </a:cubicBezTo>
                <a:cubicBezTo>
                  <a:pt x="5419172" y="40606"/>
                  <a:pt x="5309448" y="-405"/>
                  <a:pt x="5129784" y="18288"/>
                </a:cubicBezTo>
                <a:cubicBezTo>
                  <a:pt x="4947928" y="26023"/>
                  <a:pt x="4795021" y="5860"/>
                  <a:pt x="4690872" y="18288"/>
                </a:cubicBezTo>
                <a:cubicBezTo>
                  <a:pt x="4564358" y="-9579"/>
                  <a:pt x="4295485" y="-25280"/>
                  <a:pt x="4087368" y="18288"/>
                </a:cubicBezTo>
                <a:cubicBezTo>
                  <a:pt x="3871704" y="40406"/>
                  <a:pt x="3732927" y="-10898"/>
                  <a:pt x="3401568" y="18288"/>
                </a:cubicBezTo>
                <a:cubicBezTo>
                  <a:pt x="3075889" y="19660"/>
                  <a:pt x="3025898" y="44400"/>
                  <a:pt x="2798064" y="18288"/>
                </a:cubicBezTo>
                <a:cubicBezTo>
                  <a:pt x="2581856" y="-20869"/>
                  <a:pt x="2428311" y="-4900"/>
                  <a:pt x="2276856" y="18288"/>
                </a:cubicBezTo>
                <a:cubicBezTo>
                  <a:pt x="2098246" y="53283"/>
                  <a:pt x="1737531" y="55959"/>
                  <a:pt x="1426464" y="18288"/>
                </a:cubicBezTo>
                <a:cubicBezTo>
                  <a:pt x="1104708" y="26489"/>
                  <a:pt x="1006595" y="15928"/>
                  <a:pt x="740664" y="18288"/>
                </a:cubicBezTo>
                <a:cubicBezTo>
                  <a:pt x="480378" y="33084"/>
                  <a:pt x="202592" y="-12357"/>
                  <a:pt x="0" y="18288"/>
                </a:cubicBezTo>
                <a:cubicBezTo>
                  <a:pt x="888" y="9601"/>
                  <a:pt x="860" y="4150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custGeom>
                    <a:avLst/>
                    <a:gdLst>
                      <a:gd name="connsiteX0" fmla="*/ 0 w 8229600"/>
                      <a:gd name="connsiteY0" fmla="*/ 0 h 18288"/>
                      <a:gd name="connsiteX1" fmla="*/ 521208 w 8229600"/>
                      <a:gd name="connsiteY1" fmla="*/ 0 h 18288"/>
                      <a:gd name="connsiteX2" fmla="*/ 1371600 w 8229600"/>
                      <a:gd name="connsiteY2" fmla="*/ 0 h 18288"/>
                      <a:gd name="connsiteX3" fmla="*/ 2221992 w 8229600"/>
                      <a:gd name="connsiteY3" fmla="*/ 0 h 18288"/>
                      <a:gd name="connsiteX4" fmla="*/ 3072384 w 8229600"/>
                      <a:gd name="connsiteY4" fmla="*/ 0 h 18288"/>
                      <a:gd name="connsiteX5" fmla="*/ 3511296 w 8229600"/>
                      <a:gd name="connsiteY5" fmla="*/ 0 h 18288"/>
                      <a:gd name="connsiteX6" fmla="*/ 4114800 w 8229600"/>
                      <a:gd name="connsiteY6" fmla="*/ 0 h 18288"/>
                      <a:gd name="connsiteX7" fmla="*/ 4553712 w 8229600"/>
                      <a:gd name="connsiteY7" fmla="*/ 0 h 18288"/>
                      <a:gd name="connsiteX8" fmla="*/ 5239512 w 8229600"/>
                      <a:gd name="connsiteY8" fmla="*/ 0 h 18288"/>
                      <a:gd name="connsiteX9" fmla="*/ 5843016 w 8229600"/>
                      <a:gd name="connsiteY9" fmla="*/ 0 h 18288"/>
                      <a:gd name="connsiteX10" fmla="*/ 6611112 w 8229600"/>
                      <a:gd name="connsiteY10" fmla="*/ 0 h 18288"/>
                      <a:gd name="connsiteX11" fmla="*/ 7461504 w 8229600"/>
                      <a:gd name="connsiteY11" fmla="*/ 0 h 18288"/>
                      <a:gd name="connsiteX12" fmla="*/ 8229600 w 8229600"/>
                      <a:gd name="connsiteY12" fmla="*/ 0 h 18288"/>
                      <a:gd name="connsiteX13" fmla="*/ 8229600 w 8229600"/>
                      <a:gd name="connsiteY13" fmla="*/ 18288 h 18288"/>
                      <a:gd name="connsiteX14" fmla="*/ 7461504 w 8229600"/>
                      <a:gd name="connsiteY14" fmla="*/ 18288 h 18288"/>
                      <a:gd name="connsiteX15" fmla="*/ 6940296 w 8229600"/>
                      <a:gd name="connsiteY15" fmla="*/ 18288 h 18288"/>
                      <a:gd name="connsiteX16" fmla="*/ 6419088 w 8229600"/>
                      <a:gd name="connsiteY16" fmla="*/ 18288 h 18288"/>
                      <a:gd name="connsiteX17" fmla="*/ 5650992 w 8229600"/>
                      <a:gd name="connsiteY17" fmla="*/ 18288 h 18288"/>
                      <a:gd name="connsiteX18" fmla="*/ 5129784 w 8229600"/>
                      <a:gd name="connsiteY18" fmla="*/ 18288 h 18288"/>
                      <a:gd name="connsiteX19" fmla="*/ 4690872 w 8229600"/>
                      <a:gd name="connsiteY19" fmla="*/ 18288 h 18288"/>
                      <a:gd name="connsiteX20" fmla="*/ 4087368 w 8229600"/>
                      <a:gd name="connsiteY20" fmla="*/ 18288 h 18288"/>
                      <a:gd name="connsiteX21" fmla="*/ 3401568 w 8229600"/>
                      <a:gd name="connsiteY21" fmla="*/ 18288 h 18288"/>
                      <a:gd name="connsiteX22" fmla="*/ 2798064 w 8229600"/>
                      <a:gd name="connsiteY22" fmla="*/ 18288 h 18288"/>
                      <a:gd name="connsiteX23" fmla="*/ 2276856 w 8229600"/>
                      <a:gd name="connsiteY23" fmla="*/ 18288 h 18288"/>
                      <a:gd name="connsiteX24" fmla="*/ 1426464 w 8229600"/>
                      <a:gd name="connsiteY24" fmla="*/ 18288 h 18288"/>
                      <a:gd name="connsiteX25" fmla="*/ 740664 w 8229600"/>
                      <a:gd name="connsiteY25" fmla="*/ 18288 h 18288"/>
                      <a:gd name="connsiteX26" fmla="*/ 0 w 8229600"/>
                      <a:gd name="connsiteY26" fmla="*/ 18288 h 18288"/>
                      <a:gd name="connsiteX27" fmla="*/ 0 w 8229600"/>
                      <a:gd name="connsiteY27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8229600" h="18288" fill="none" extrusionOk="0">
                        <a:moveTo>
                          <a:pt x="0" y="0"/>
                        </a:moveTo>
                        <a:cubicBezTo>
                          <a:pt x="227594" y="-4267"/>
                          <a:pt x="329693" y="13251"/>
                          <a:pt x="521208" y="0"/>
                        </a:cubicBezTo>
                        <a:cubicBezTo>
                          <a:pt x="712723" y="-13251"/>
                          <a:pt x="1137373" y="-13618"/>
                          <a:pt x="1371600" y="0"/>
                        </a:cubicBezTo>
                        <a:cubicBezTo>
                          <a:pt x="1605827" y="13618"/>
                          <a:pt x="1975382" y="-27374"/>
                          <a:pt x="2221992" y="0"/>
                        </a:cubicBezTo>
                        <a:cubicBezTo>
                          <a:pt x="2468602" y="27374"/>
                          <a:pt x="2863316" y="-20517"/>
                          <a:pt x="3072384" y="0"/>
                        </a:cubicBezTo>
                        <a:cubicBezTo>
                          <a:pt x="3281452" y="20517"/>
                          <a:pt x="3331438" y="10793"/>
                          <a:pt x="3511296" y="0"/>
                        </a:cubicBezTo>
                        <a:cubicBezTo>
                          <a:pt x="3691154" y="-10793"/>
                          <a:pt x="3906405" y="-29737"/>
                          <a:pt x="4114800" y="0"/>
                        </a:cubicBezTo>
                        <a:cubicBezTo>
                          <a:pt x="4323195" y="29737"/>
                          <a:pt x="4428852" y="-2234"/>
                          <a:pt x="4553712" y="0"/>
                        </a:cubicBezTo>
                        <a:cubicBezTo>
                          <a:pt x="4678572" y="2234"/>
                          <a:pt x="5065629" y="29368"/>
                          <a:pt x="5239512" y="0"/>
                        </a:cubicBezTo>
                        <a:cubicBezTo>
                          <a:pt x="5413395" y="-29368"/>
                          <a:pt x="5703888" y="11839"/>
                          <a:pt x="5843016" y="0"/>
                        </a:cubicBezTo>
                        <a:cubicBezTo>
                          <a:pt x="5982144" y="-11839"/>
                          <a:pt x="6260765" y="24719"/>
                          <a:pt x="6611112" y="0"/>
                        </a:cubicBezTo>
                        <a:cubicBezTo>
                          <a:pt x="6961459" y="-24719"/>
                          <a:pt x="7228293" y="32959"/>
                          <a:pt x="7461504" y="0"/>
                        </a:cubicBezTo>
                        <a:cubicBezTo>
                          <a:pt x="7694715" y="-32959"/>
                          <a:pt x="7990029" y="-3422"/>
                          <a:pt x="8229600" y="0"/>
                        </a:cubicBezTo>
                        <a:cubicBezTo>
                          <a:pt x="8228940" y="5812"/>
                          <a:pt x="8229447" y="9773"/>
                          <a:pt x="8229600" y="18288"/>
                        </a:cubicBezTo>
                        <a:cubicBezTo>
                          <a:pt x="7940706" y="-9293"/>
                          <a:pt x="7792584" y="-16009"/>
                          <a:pt x="7461504" y="18288"/>
                        </a:cubicBezTo>
                        <a:cubicBezTo>
                          <a:pt x="7130424" y="52585"/>
                          <a:pt x="7080072" y="43845"/>
                          <a:pt x="6940296" y="18288"/>
                        </a:cubicBezTo>
                        <a:cubicBezTo>
                          <a:pt x="6800520" y="-7269"/>
                          <a:pt x="6672872" y="26671"/>
                          <a:pt x="6419088" y="18288"/>
                        </a:cubicBezTo>
                        <a:cubicBezTo>
                          <a:pt x="6165304" y="9905"/>
                          <a:pt x="5869721" y="4987"/>
                          <a:pt x="5650992" y="18288"/>
                        </a:cubicBezTo>
                        <a:cubicBezTo>
                          <a:pt x="5432263" y="31589"/>
                          <a:pt x="5308310" y="3023"/>
                          <a:pt x="5129784" y="18288"/>
                        </a:cubicBezTo>
                        <a:cubicBezTo>
                          <a:pt x="4951258" y="33553"/>
                          <a:pt x="4799696" y="15357"/>
                          <a:pt x="4690872" y="18288"/>
                        </a:cubicBezTo>
                        <a:cubicBezTo>
                          <a:pt x="4582048" y="21219"/>
                          <a:pt x="4311124" y="-7836"/>
                          <a:pt x="4087368" y="18288"/>
                        </a:cubicBezTo>
                        <a:cubicBezTo>
                          <a:pt x="3863612" y="44412"/>
                          <a:pt x="3730288" y="13374"/>
                          <a:pt x="3401568" y="18288"/>
                        </a:cubicBezTo>
                        <a:cubicBezTo>
                          <a:pt x="3072848" y="23202"/>
                          <a:pt x="3020684" y="32425"/>
                          <a:pt x="2798064" y="18288"/>
                        </a:cubicBezTo>
                        <a:cubicBezTo>
                          <a:pt x="2575444" y="4151"/>
                          <a:pt x="2440915" y="-7352"/>
                          <a:pt x="2276856" y="18288"/>
                        </a:cubicBezTo>
                        <a:cubicBezTo>
                          <a:pt x="2112797" y="43928"/>
                          <a:pt x="1726502" y="-9560"/>
                          <a:pt x="1426464" y="18288"/>
                        </a:cubicBezTo>
                        <a:cubicBezTo>
                          <a:pt x="1126426" y="46136"/>
                          <a:pt x="992925" y="21016"/>
                          <a:pt x="740664" y="18288"/>
                        </a:cubicBezTo>
                        <a:cubicBezTo>
                          <a:pt x="488403" y="15560"/>
                          <a:pt x="195650" y="-16061"/>
                          <a:pt x="0" y="18288"/>
                        </a:cubicBezTo>
                        <a:cubicBezTo>
                          <a:pt x="348" y="9455"/>
                          <a:pt x="654" y="3983"/>
                          <a:pt x="0" y="0"/>
                        </a:cubicBezTo>
                        <a:close/>
                      </a:path>
                      <a:path w="8229600" h="18288" stroke="0" extrusionOk="0">
                        <a:moveTo>
                          <a:pt x="0" y="0"/>
                        </a:moveTo>
                        <a:cubicBezTo>
                          <a:pt x="259263" y="-9445"/>
                          <a:pt x="404731" y="4427"/>
                          <a:pt x="521208" y="0"/>
                        </a:cubicBezTo>
                        <a:cubicBezTo>
                          <a:pt x="637685" y="-4427"/>
                          <a:pt x="839187" y="564"/>
                          <a:pt x="960120" y="0"/>
                        </a:cubicBezTo>
                        <a:cubicBezTo>
                          <a:pt x="1081053" y="-564"/>
                          <a:pt x="1313469" y="-16481"/>
                          <a:pt x="1481328" y="0"/>
                        </a:cubicBezTo>
                        <a:cubicBezTo>
                          <a:pt x="1649187" y="16481"/>
                          <a:pt x="1885247" y="26161"/>
                          <a:pt x="2167128" y="0"/>
                        </a:cubicBezTo>
                        <a:cubicBezTo>
                          <a:pt x="2449009" y="-26161"/>
                          <a:pt x="2761875" y="-22202"/>
                          <a:pt x="2935224" y="0"/>
                        </a:cubicBezTo>
                        <a:cubicBezTo>
                          <a:pt x="3108573" y="22202"/>
                          <a:pt x="3540687" y="-2863"/>
                          <a:pt x="3785616" y="0"/>
                        </a:cubicBezTo>
                        <a:cubicBezTo>
                          <a:pt x="4030545" y="2863"/>
                          <a:pt x="4280774" y="-12442"/>
                          <a:pt x="4636008" y="0"/>
                        </a:cubicBezTo>
                        <a:cubicBezTo>
                          <a:pt x="4991242" y="12442"/>
                          <a:pt x="5025483" y="16914"/>
                          <a:pt x="5239512" y="0"/>
                        </a:cubicBezTo>
                        <a:cubicBezTo>
                          <a:pt x="5453541" y="-16914"/>
                          <a:pt x="5754008" y="16592"/>
                          <a:pt x="6007608" y="0"/>
                        </a:cubicBezTo>
                        <a:cubicBezTo>
                          <a:pt x="6261208" y="-16592"/>
                          <a:pt x="6407957" y="-11909"/>
                          <a:pt x="6693408" y="0"/>
                        </a:cubicBezTo>
                        <a:cubicBezTo>
                          <a:pt x="6978859" y="11909"/>
                          <a:pt x="7015437" y="-20890"/>
                          <a:pt x="7296912" y="0"/>
                        </a:cubicBezTo>
                        <a:cubicBezTo>
                          <a:pt x="7578387" y="20890"/>
                          <a:pt x="7859622" y="46406"/>
                          <a:pt x="8229600" y="0"/>
                        </a:cubicBezTo>
                        <a:cubicBezTo>
                          <a:pt x="8230508" y="6337"/>
                          <a:pt x="8228722" y="11778"/>
                          <a:pt x="8229600" y="18288"/>
                        </a:cubicBezTo>
                        <a:cubicBezTo>
                          <a:pt x="8075287" y="35054"/>
                          <a:pt x="7821366" y="21850"/>
                          <a:pt x="7626096" y="18288"/>
                        </a:cubicBezTo>
                        <a:cubicBezTo>
                          <a:pt x="7430826" y="14726"/>
                          <a:pt x="7320004" y="-9669"/>
                          <a:pt x="7022592" y="18288"/>
                        </a:cubicBezTo>
                        <a:cubicBezTo>
                          <a:pt x="6725180" y="46245"/>
                          <a:pt x="6348804" y="-14025"/>
                          <a:pt x="6172200" y="18288"/>
                        </a:cubicBezTo>
                        <a:cubicBezTo>
                          <a:pt x="5995596" y="50601"/>
                          <a:pt x="5788102" y="22890"/>
                          <a:pt x="5650992" y="18288"/>
                        </a:cubicBezTo>
                        <a:cubicBezTo>
                          <a:pt x="5513882" y="13686"/>
                          <a:pt x="5198399" y="29121"/>
                          <a:pt x="4882896" y="18288"/>
                        </a:cubicBezTo>
                        <a:cubicBezTo>
                          <a:pt x="4567393" y="7455"/>
                          <a:pt x="4557008" y="26965"/>
                          <a:pt x="4443984" y="18288"/>
                        </a:cubicBezTo>
                        <a:cubicBezTo>
                          <a:pt x="4330960" y="9611"/>
                          <a:pt x="4061674" y="28891"/>
                          <a:pt x="3758184" y="18288"/>
                        </a:cubicBezTo>
                        <a:cubicBezTo>
                          <a:pt x="3454694" y="7685"/>
                          <a:pt x="3380392" y="19119"/>
                          <a:pt x="3236976" y="18288"/>
                        </a:cubicBezTo>
                        <a:cubicBezTo>
                          <a:pt x="3093560" y="17457"/>
                          <a:pt x="2632116" y="37607"/>
                          <a:pt x="2386584" y="18288"/>
                        </a:cubicBezTo>
                        <a:cubicBezTo>
                          <a:pt x="2141052" y="-1031"/>
                          <a:pt x="2110884" y="28777"/>
                          <a:pt x="1947672" y="18288"/>
                        </a:cubicBezTo>
                        <a:cubicBezTo>
                          <a:pt x="1784460" y="7799"/>
                          <a:pt x="1535467" y="461"/>
                          <a:pt x="1261872" y="18288"/>
                        </a:cubicBezTo>
                        <a:cubicBezTo>
                          <a:pt x="988277" y="36115"/>
                          <a:pt x="1021096" y="10375"/>
                          <a:pt x="822960" y="18288"/>
                        </a:cubicBezTo>
                        <a:cubicBezTo>
                          <a:pt x="624824" y="26201"/>
                          <a:pt x="298309" y="1283"/>
                          <a:pt x="0" y="18288"/>
                        </a:cubicBezTo>
                        <a:cubicBezTo>
                          <a:pt x="-633" y="12278"/>
                          <a:pt x="-757" y="586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68CD80-823E-808C-EC5E-E7D7633C1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9614" y="377439"/>
            <a:ext cx="1157996" cy="1178312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E8A9E2-CC6F-49E4-CED8-714F1A29B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Good Food Group Coordinator job role – 21 hours a week for 12 months 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KVA surplus to supper hub – volunteer opportunities  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>
                <a:hlinkClick r:id="rId3"/>
              </a:rPr>
              <a:t>Jobs and Volunteering - Kingston Voluntary Action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9357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CECDF283-1707-0614-0406-C8F2109EF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3">
            <a:extLst>
              <a:ext uri="{FF2B5EF4-FFF2-40B4-BE49-F238E27FC236}">
                <a16:creationId xmlns:a16="http://schemas.microsoft.com/office/drawing/2014/main" id="{D53690A1-BAD4-4021-E758-4C3AA17DD48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5148470"/>
            <a:ext cx="9143999" cy="1709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>
            <a:extLst>
              <a:ext uri="{FF2B5EF4-FFF2-40B4-BE49-F238E27FC236}">
                <a16:creationId xmlns:a16="http://schemas.microsoft.com/office/drawing/2014/main" id="{A9BD830F-D45D-6CE3-AFBB-27836F3EF980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74535" y="26252"/>
            <a:ext cx="2403585" cy="6869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38FA370-915F-68B3-5214-A5E388E73A9B}"/>
              </a:ext>
            </a:extLst>
          </p:cNvPr>
          <p:cNvSpPr txBox="1"/>
          <p:nvPr/>
        </p:nvSpPr>
        <p:spPr>
          <a:xfrm>
            <a:off x="638900" y="789098"/>
            <a:ext cx="820782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Social Media – follow &amp; tag us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Instagram – Connected Kingston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Facebook – Connected Kingston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"/>
              </a:rPr>
              <a:t>Connected Kingston bulletin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sign up for our quarterly newsletter o</a:t>
            </a:r>
            <a:r>
              <a:rPr lang="en-GB" sz="2400" dirty="0">
                <a:solidFill>
                  <a:prstClr val="black"/>
                </a:solidFill>
                <a:latin typeface="Calibri" panose="020F0502020204030204"/>
              </a:rPr>
              <a:t>r let us know if you would like to be featured in our 12 days of Connected Kingston Campaign 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8" name="Picture 4" descr="Instagram Logo, symbol, meaning, history, PNG, brand">
            <a:extLst>
              <a:ext uri="{FF2B5EF4-FFF2-40B4-BE49-F238E27FC236}">
                <a16:creationId xmlns:a16="http://schemas.microsoft.com/office/drawing/2014/main" id="{A12F9353-560C-2DA3-E74C-4B2FCCB03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10" y="1521259"/>
            <a:ext cx="886968" cy="49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acebook Logo PNG, Facebook Logo Transparent Background - FreeIconsPNG">
            <a:extLst>
              <a:ext uri="{FF2B5EF4-FFF2-40B4-BE49-F238E27FC236}">
                <a16:creationId xmlns:a16="http://schemas.microsoft.com/office/drawing/2014/main" id="{C654A055-4DB7-F0FD-0D75-D1662DBD1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28" y="2231492"/>
            <a:ext cx="531532" cy="531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F13B3D57-5BA2-65D6-54FF-513D9F9264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473" y="4226943"/>
            <a:ext cx="1935130" cy="1935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9063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1BF82A-32D3-73B6-F1E1-F1B5BCE3DC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64" y="923026"/>
            <a:ext cx="8619742" cy="4831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706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793" y="3603508"/>
            <a:ext cx="2441321" cy="18288"/>
          </a:xfrm>
          <a:custGeom>
            <a:avLst/>
            <a:gdLst>
              <a:gd name="connsiteX0" fmla="*/ 0 w 2441321"/>
              <a:gd name="connsiteY0" fmla="*/ 0 h 18288"/>
              <a:gd name="connsiteX1" fmla="*/ 585917 w 2441321"/>
              <a:gd name="connsiteY1" fmla="*/ 0 h 18288"/>
              <a:gd name="connsiteX2" fmla="*/ 1196247 w 2441321"/>
              <a:gd name="connsiteY2" fmla="*/ 0 h 18288"/>
              <a:gd name="connsiteX3" fmla="*/ 1806578 w 2441321"/>
              <a:gd name="connsiteY3" fmla="*/ 0 h 18288"/>
              <a:gd name="connsiteX4" fmla="*/ 2441321 w 2441321"/>
              <a:gd name="connsiteY4" fmla="*/ 0 h 18288"/>
              <a:gd name="connsiteX5" fmla="*/ 2441321 w 2441321"/>
              <a:gd name="connsiteY5" fmla="*/ 18288 h 18288"/>
              <a:gd name="connsiteX6" fmla="*/ 1830991 w 2441321"/>
              <a:gd name="connsiteY6" fmla="*/ 18288 h 18288"/>
              <a:gd name="connsiteX7" fmla="*/ 1269487 w 2441321"/>
              <a:gd name="connsiteY7" fmla="*/ 18288 h 18288"/>
              <a:gd name="connsiteX8" fmla="*/ 707983 w 2441321"/>
              <a:gd name="connsiteY8" fmla="*/ 18288 h 18288"/>
              <a:gd name="connsiteX9" fmla="*/ 0 w 2441321"/>
              <a:gd name="connsiteY9" fmla="*/ 18288 h 18288"/>
              <a:gd name="connsiteX10" fmla="*/ 0 w 2441321"/>
              <a:gd name="connsiteY10" fmla="*/ 0 h 18288"/>
              <a:gd name="connsiteX0" fmla="*/ 0 w 2441321"/>
              <a:gd name="connsiteY0" fmla="*/ 0 h 18288"/>
              <a:gd name="connsiteX1" fmla="*/ 585917 w 2441321"/>
              <a:gd name="connsiteY1" fmla="*/ 0 h 18288"/>
              <a:gd name="connsiteX2" fmla="*/ 1123008 w 2441321"/>
              <a:gd name="connsiteY2" fmla="*/ 0 h 18288"/>
              <a:gd name="connsiteX3" fmla="*/ 1782164 w 2441321"/>
              <a:gd name="connsiteY3" fmla="*/ 0 h 18288"/>
              <a:gd name="connsiteX4" fmla="*/ 2441321 w 2441321"/>
              <a:gd name="connsiteY4" fmla="*/ 0 h 18288"/>
              <a:gd name="connsiteX5" fmla="*/ 2441321 w 2441321"/>
              <a:gd name="connsiteY5" fmla="*/ 18288 h 18288"/>
              <a:gd name="connsiteX6" fmla="*/ 1879817 w 2441321"/>
              <a:gd name="connsiteY6" fmla="*/ 18288 h 18288"/>
              <a:gd name="connsiteX7" fmla="*/ 1318313 w 2441321"/>
              <a:gd name="connsiteY7" fmla="*/ 18288 h 18288"/>
              <a:gd name="connsiteX8" fmla="*/ 659157 w 2441321"/>
              <a:gd name="connsiteY8" fmla="*/ 18288 h 18288"/>
              <a:gd name="connsiteX9" fmla="*/ 0 w 2441321"/>
              <a:gd name="connsiteY9" fmla="*/ 18288 h 18288"/>
              <a:gd name="connsiteX10" fmla="*/ 0 w 2441321"/>
              <a:gd name="connsiteY1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41321" h="18288" fill="none" extrusionOk="0">
                <a:moveTo>
                  <a:pt x="0" y="0"/>
                </a:moveTo>
                <a:cubicBezTo>
                  <a:pt x="280302" y="-6619"/>
                  <a:pt x="363201" y="4913"/>
                  <a:pt x="585917" y="0"/>
                </a:cubicBezTo>
                <a:cubicBezTo>
                  <a:pt x="832357" y="-10107"/>
                  <a:pt x="996738" y="-34312"/>
                  <a:pt x="1196247" y="0"/>
                </a:cubicBezTo>
                <a:cubicBezTo>
                  <a:pt x="1357180" y="16623"/>
                  <a:pt x="1575042" y="-11041"/>
                  <a:pt x="1806578" y="0"/>
                </a:cubicBezTo>
                <a:cubicBezTo>
                  <a:pt x="2016334" y="246"/>
                  <a:pt x="2239353" y="-8732"/>
                  <a:pt x="2441321" y="0"/>
                </a:cubicBezTo>
                <a:cubicBezTo>
                  <a:pt x="2441188" y="8366"/>
                  <a:pt x="2440365" y="10017"/>
                  <a:pt x="2441321" y="18288"/>
                </a:cubicBezTo>
                <a:cubicBezTo>
                  <a:pt x="2159375" y="49009"/>
                  <a:pt x="2054495" y="45666"/>
                  <a:pt x="1830991" y="18288"/>
                </a:cubicBezTo>
                <a:cubicBezTo>
                  <a:pt x="1615846" y="7509"/>
                  <a:pt x="1521674" y="-5422"/>
                  <a:pt x="1269487" y="18288"/>
                </a:cubicBezTo>
                <a:cubicBezTo>
                  <a:pt x="1019660" y="53960"/>
                  <a:pt x="886911" y="42351"/>
                  <a:pt x="707983" y="18288"/>
                </a:cubicBezTo>
                <a:cubicBezTo>
                  <a:pt x="523434" y="27321"/>
                  <a:pt x="307885" y="34316"/>
                  <a:pt x="0" y="18288"/>
                </a:cubicBezTo>
                <a:cubicBezTo>
                  <a:pt x="-595" y="11182"/>
                  <a:pt x="-5" y="6307"/>
                  <a:pt x="0" y="0"/>
                </a:cubicBezTo>
                <a:close/>
              </a:path>
              <a:path w="2441321" h="18288" stroke="0" extrusionOk="0">
                <a:moveTo>
                  <a:pt x="0" y="0"/>
                </a:moveTo>
                <a:cubicBezTo>
                  <a:pt x="212126" y="-10265"/>
                  <a:pt x="442910" y="-11728"/>
                  <a:pt x="585917" y="0"/>
                </a:cubicBezTo>
                <a:cubicBezTo>
                  <a:pt x="724579" y="21751"/>
                  <a:pt x="879365" y="-33198"/>
                  <a:pt x="1123008" y="0"/>
                </a:cubicBezTo>
                <a:cubicBezTo>
                  <a:pt x="1377247" y="11220"/>
                  <a:pt x="1597861" y="-34280"/>
                  <a:pt x="1782164" y="0"/>
                </a:cubicBezTo>
                <a:cubicBezTo>
                  <a:pt x="1975975" y="-3055"/>
                  <a:pt x="2116392" y="-15531"/>
                  <a:pt x="2441321" y="0"/>
                </a:cubicBezTo>
                <a:cubicBezTo>
                  <a:pt x="2441666" y="6144"/>
                  <a:pt x="2441358" y="10525"/>
                  <a:pt x="2441321" y="18288"/>
                </a:cubicBezTo>
                <a:cubicBezTo>
                  <a:pt x="2180658" y="18322"/>
                  <a:pt x="2084222" y="5934"/>
                  <a:pt x="1879817" y="18288"/>
                </a:cubicBezTo>
                <a:cubicBezTo>
                  <a:pt x="1668182" y="16222"/>
                  <a:pt x="1551159" y="-6477"/>
                  <a:pt x="1318313" y="18288"/>
                </a:cubicBezTo>
                <a:cubicBezTo>
                  <a:pt x="1059871" y="56395"/>
                  <a:pt x="901959" y="23831"/>
                  <a:pt x="659157" y="18288"/>
                </a:cubicBezTo>
                <a:cubicBezTo>
                  <a:pt x="444692" y="28483"/>
                  <a:pt x="245032" y="39882"/>
                  <a:pt x="0" y="18288"/>
                </a:cubicBezTo>
                <a:cubicBezTo>
                  <a:pt x="-11" y="10485"/>
                  <a:pt x="-221" y="3288"/>
                  <a:pt x="0" y="0"/>
                </a:cubicBezTo>
                <a:close/>
              </a:path>
              <a:path w="2441321" h="18288" fill="none" stroke="0" extrusionOk="0">
                <a:moveTo>
                  <a:pt x="0" y="0"/>
                </a:moveTo>
                <a:cubicBezTo>
                  <a:pt x="265389" y="-22361"/>
                  <a:pt x="344845" y="-65"/>
                  <a:pt x="585917" y="0"/>
                </a:cubicBezTo>
                <a:cubicBezTo>
                  <a:pt x="858472" y="13102"/>
                  <a:pt x="949265" y="-8078"/>
                  <a:pt x="1196247" y="0"/>
                </a:cubicBezTo>
                <a:cubicBezTo>
                  <a:pt x="1379248" y="30707"/>
                  <a:pt x="1585336" y="24963"/>
                  <a:pt x="1806578" y="0"/>
                </a:cubicBezTo>
                <a:cubicBezTo>
                  <a:pt x="1986731" y="-19207"/>
                  <a:pt x="2264933" y="16601"/>
                  <a:pt x="2441321" y="0"/>
                </a:cubicBezTo>
                <a:cubicBezTo>
                  <a:pt x="2441440" y="8687"/>
                  <a:pt x="2440452" y="9944"/>
                  <a:pt x="2441321" y="18288"/>
                </a:cubicBezTo>
                <a:cubicBezTo>
                  <a:pt x="2149099" y="27348"/>
                  <a:pt x="2027305" y="56470"/>
                  <a:pt x="1830991" y="18288"/>
                </a:cubicBezTo>
                <a:cubicBezTo>
                  <a:pt x="1614571" y="-18764"/>
                  <a:pt x="1500998" y="10727"/>
                  <a:pt x="1269487" y="18288"/>
                </a:cubicBezTo>
                <a:cubicBezTo>
                  <a:pt x="1042399" y="37834"/>
                  <a:pt x="927922" y="45822"/>
                  <a:pt x="707983" y="18288"/>
                </a:cubicBezTo>
                <a:cubicBezTo>
                  <a:pt x="502575" y="-5380"/>
                  <a:pt x="350393" y="34499"/>
                  <a:pt x="0" y="18288"/>
                </a:cubicBezTo>
                <a:cubicBezTo>
                  <a:pt x="-394" y="12154"/>
                  <a:pt x="907" y="668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441321"/>
                      <a:gd name="connsiteY0" fmla="*/ 0 h 18288"/>
                      <a:gd name="connsiteX1" fmla="*/ 585917 w 2441321"/>
                      <a:gd name="connsiteY1" fmla="*/ 0 h 18288"/>
                      <a:gd name="connsiteX2" fmla="*/ 1196247 w 2441321"/>
                      <a:gd name="connsiteY2" fmla="*/ 0 h 18288"/>
                      <a:gd name="connsiteX3" fmla="*/ 1806578 w 2441321"/>
                      <a:gd name="connsiteY3" fmla="*/ 0 h 18288"/>
                      <a:gd name="connsiteX4" fmla="*/ 2441321 w 2441321"/>
                      <a:gd name="connsiteY4" fmla="*/ 0 h 18288"/>
                      <a:gd name="connsiteX5" fmla="*/ 2441321 w 2441321"/>
                      <a:gd name="connsiteY5" fmla="*/ 18288 h 18288"/>
                      <a:gd name="connsiteX6" fmla="*/ 1830991 w 2441321"/>
                      <a:gd name="connsiteY6" fmla="*/ 18288 h 18288"/>
                      <a:gd name="connsiteX7" fmla="*/ 1269487 w 2441321"/>
                      <a:gd name="connsiteY7" fmla="*/ 18288 h 18288"/>
                      <a:gd name="connsiteX8" fmla="*/ 707983 w 2441321"/>
                      <a:gd name="connsiteY8" fmla="*/ 18288 h 18288"/>
                      <a:gd name="connsiteX9" fmla="*/ 0 w 2441321"/>
                      <a:gd name="connsiteY9" fmla="*/ 18288 h 18288"/>
                      <a:gd name="connsiteX10" fmla="*/ 0 w 2441321"/>
                      <a:gd name="connsiteY10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441321" h="18288" fill="none" extrusionOk="0">
                        <a:moveTo>
                          <a:pt x="0" y="0"/>
                        </a:moveTo>
                        <a:cubicBezTo>
                          <a:pt x="273217" y="-17533"/>
                          <a:pt x="355785" y="-4171"/>
                          <a:pt x="585917" y="0"/>
                        </a:cubicBezTo>
                        <a:cubicBezTo>
                          <a:pt x="816049" y="4171"/>
                          <a:pt x="991446" y="-9419"/>
                          <a:pt x="1196247" y="0"/>
                        </a:cubicBezTo>
                        <a:cubicBezTo>
                          <a:pt x="1401048" y="9419"/>
                          <a:pt x="1589984" y="-731"/>
                          <a:pt x="1806578" y="0"/>
                        </a:cubicBezTo>
                        <a:cubicBezTo>
                          <a:pt x="2023172" y="731"/>
                          <a:pt x="2247754" y="8393"/>
                          <a:pt x="2441321" y="0"/>
                        </a:cubicBezTo>
                        <a:cubicBezTo>
                          <a:pt x="2441167" y="8655"/>
                          <a:pt x="2440437" y="9975"/>
                          <a:pt x="2441321" y="18288"/>
                        </a:cubicBezTo>
                        <a:cubicBezTo>
                          <a:pt x="2169723" y="30506"/>
                          <a:pt x="2045712" y="39140"/>
                          <a:pt x="1830991" y="18288"/>
                        </a:cubicBezTo>
                        <a:cubicBezTo>
                          <a:pt x="1616270" y="-2564"/>
                          <a:pt x="1505876" y="3949"/>
                          <a:pt x="1269487" y="18288"/>
                        </a:cubicBezTo>
                        <a:cubicBezTo>
                          <a:pt x="1033098" y="32627"/>
                          <a:pt x="908661" y="41191"/>
                          <a:pt x="707983" y="18288"/>
                        </a:cubicBezTo>
                        <a:cubicBezTo>
                          <a:pt x="507305" y="-4615"/>
                          <a:pt x="333592" y="20759"/>
                          <a:pt x="0" y="18288"/>
                        </a:cubicBezTo>
                        <a:cubicBezTo>
                          <a:pt x="-688" y="11716"/>
                          <a:pt x="875" y="6357"/>
                          <a:pt x="0" y="0"/>
                        </a:cubicBezTo>
                        <a:close/>
                      </a:path>
                      <a:path w="2441321" h="18288" stroke="0" extrusionOk="0">
                        <a:moveTo>
                          <a:pt x="0" y="0"/>
                        </a:moveTo>
                        <a:cubicBezTo>
                          <a:pt x="207071" y="-14617"/>
                          <a:pt x="444194" y="-15606"/>
                          <a:pt x="585917" y="0"/>
                        </a:cubicBezTo>
                        <a:cubicBezTo>
                          <a:pt x="727640" y="15606"/>
                          <a:pt x="904326" y="-79"/>
                          <a:pt x="1123008" y="0"/>
                        </a:cubicBezTo>
                        <a:cubicBezTo>
                          <a:pt x="1341690" y="79"/>
                          <a:pt x="1600014" y="10401"/>
                          <a:pt x="1782164" y="0"/>
                        </a:cubicBezTo>
                        <a:cubicBezTo>
                          <a:pt x="1964314" y="-10401"/>
                          <a:pt x="2143537" y="-21488"/>
                          <a:pt x="2441321" y="0"/>
                        </a:cubicBezTo>
                        <a:cubicBezTo>
                          <a:pt x="2441735" y="5928"/>
                          <a:pt x="2441551" y="11133"/>
                          <a:pt x="2441321" y="18288"/>
                        </a:cubicBezTo>
                        <a:cubicBezTo>
                          <a:pt x="2166745" y="28773"/>
                          <a:pt x="2078726" y="15476"/>
                          <a:pt x="1879817" y="18288"/>
                        </a:cubicBezTo>
                        <a:cubicBezTo>
                          <a:pt x="1680908" y="21100"/>
                          <a:pt x="1548770" y="-4127"/>
                          <a:pt x="1318313" y="18288"/>
                        </a:cubicBezTo>
                        <a:cubicBezTo>
                          <a:pt x="1087856" y="40703"/>
                          <a:pt x="894613" y="3927"/>
                          <a:pt x="659157" y="18288"/>
                        </a:cubicBezTo>
                        <a:cubicBezTo>
                          <a:pt x="423701" y="32649"/>
                          <a:pt x="246611" y="33975"/>
                          <a:pt x="0" y="18288"/>
                        </a:cubicBezTo>
                        <a:cubicBezTo>
                          <a:pt x="-348" y="10388"/>
                          <a:pt x="-12" y="396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014F23-9A92-B87A-3981-24F3A0E92B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722" y="709803"/>
            <a:ext cx="5410962" cy="54109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4EFC36-41A0-2FC7-8D87-9D8D5F2D0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782" y="3779405"/>
            <a:ext cx="4196646" cy="21687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Contact Details </a:t>
            </a:r>
            <a:b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  <a:hlinkClick r:id="rId3"/>
              </a:rPr>
              <a:t>Emma.hill@kva.org.uk</a:t>
            </a:r>
            <a:b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GB" sz="2800" kern="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020 8255 3335</a:t>
            </a:r>
            <a:r>
              <a:rPr lang="en-US" sz="2800" kern="1200" dirty="0">
                <a:solidFill>
                  <a:schemeClr val="tx1"/>
                </a:solidFill>
                <a:ea typeface="+mj-ea"/>
                <a:cs typeface="+mj-cs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288E29-5FE3-4D46-2DBF-22E058A96A23}"/>
              </a:ext>
            </a:extLst>
          </p:cNvPr>
          <p:cNvSpPr txBox="1"/>
          <p:nvPr/>
        </p:nvSpPr>
        <p:spPr>
          <a:xfrm>
            <a:off x="580399" y="945323"/>
            <a:ext cx="372418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+mj-lt"/>
                <a:ea typeface="+mj-ea"/>
                <a:cs typeface="+mj-cs"/>
              </a:rPr>
              <a:t>Next Meeting </a:t>
            </a:r>
          </a:p>
          <a:p>
            <a:r>
              <a:rPr lang="en-GB" sz="2800" dirty="0">
                <a:latin typeface="+mj-lt"/>
                <a:ea typeface="+mj-ea"/>
                <a:cs typeface="+mj-cs"/>
              </a:rPr>
              <a:t>Wednesday 21</a:t>
            </a:r>
            <a:r>
              <a:rPr lang="en-GB" sz="2800" baseline="30000" dirty="0">
                <a:latin typeface="+mj-lt"/>
                <a:ea typeface="+mj-ea"/>
                <a:cs typeface="+mj-cs"/>
              </a:rPr>
              <a:t>st</a:t>
            </a:r>
            <a:r>
              <a:rPr lang="en-GB" sz="2800" dirty="0">
                <a:latin typeface="+mj-lt"/>
                <a:ea typeface="+mj-ea"/>
                <a:cs typeface="+mj-cs"/>
              </a:rPr>
              <a:t> January 2026</a:t>
            </a:r>
          </a:p>
          <a:p>
            <a:endParaRPr lang="en-GB" sz="2800" dirty="0">
              <a:latin typeface="+mj-lt"/>
              <a:ea typeface="+mj-ea"/>
              <a:cs typeface="+mj-cs"/>
            </a:endParaRPr>
          </a:p>
          <a:p>
            <a:r>
              <a:rPr lang="en-GB" sz="2800" dirty="0">
                <a:latin typeface="+mj-lt"/>
                <a:ea typeface="+mj-ea"/>
                <a:cs typeface="+mj-cs"/>
              </a:rPr>
              <a:t>Thank you and good bye </a:t>
            </a:r>
          </a:p>
        </p:txBody>
      </p:sp>
    </p:spTree>
    <p:extLst>
      <p:ext uri="{BB962C8B-B14F-4D97-AF65-F5344CB8AC3E}">
        <p14:creationId xmlns:p14="http://schemas.microsoft.com/office/powerpoint/2010/main" val="28744206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6B36C1F9F0ED4380110010BD68DD27" ma:contentTypeVersion="17" ma:contentTypeDescription="Create a new document." ma:contentTypeScope="" ma:versionID="79b27da85d7c044a2cf835f276970b93">
  <xsd:schema xmlns:xsd="http://www.w3.org/2001/XMLSchema" xmlns:xs="http://www.w3.org/2001/XMLSchema" xmlns:p="http://schemas.microsoft.com/office/2006/metadata/properties" xmlns:ns2="4520aca0-c040-4e7c-8925-f9894a8c167f" xmlns:ns3="33e64dad-92f2-4c3d-b8e6-7f8c8a2530d4" targetNamespace="http://schemas.microsoft.com/office/2006/metadata/properties" ma:root="true" ma:fieldsID="48f7db64387bfc0ac519599915325323" ns2:_="" ns3:_="">
    <xsd:import namespace="4520aca0-c040-4e7c-8925-f9894a8c167f"/>
    <xsd:import namespace="33e64dad-92f2-4c3d-b8e6-7f8c8a2530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20aca0-c040-4e7c-8925-f9894a8c16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b6c5f2c2-09aa-4925-8f3e-4531c5e88a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e64dad-92f2-4c3d-b8e6-7f8c8a2530d4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deec0f8-0379-4878-bc47-59d5cde54f89}" ma:internalName="TaxCatchAll" ma:showField="CatchAllData" ma:web="33e64dad-92f2-4c3d-b8e6-7f8c8a2530d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3e64dad-92f2-4c3d-b8e6-7f8c8a2530d4" xsi:nil="true"/>
    <lcf76f155ced4ddcb4097134ff3c332f xmlns="4520aca0-c040-4e7c-8925-f9894a8c167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F9F89FD-3203-4B59-87CC-176B828F6C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20aca0-c040-4e7c-8925-f9894a8c167f"/>
    <ds:schemaRef ds:uri="33e64dad-92f2-4c3d-b8e6-7f8c8a2530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05CB41B-1699-4DBC-BC8A-7F1A4450F2D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A37B53A-F621-4DE2-A111-7C07B3DBF64F}">
  <ds:schemaRefs>
    <ds:schemaRef ds:uri="4520aca0-c040-4e7c-8925-f9894a8c167f"/>
    <ds:schemaRef ds:uri="http://www.w3.org/XML/1998/namespace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microsoft.com/office/2006/metadata/properties"/>
    <ds:schemaRef ds:uri="33e64dad-92f2-4c3d-b8e6-7f8c8a2530d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13721</TotalTime>
  <Words>230</Words>
  <Application>Microsoft Office PowerPoint</Application>
  <PresentationFormat>On-screen Show (4:3)</PresentationFormat>
  <Paragraphs>43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Segoe UI</vt:lpstr>
      <vt:lpstr>Custom Design</vt:lpstr>
      <vt:lpstr>Office Theme</vt:lpstr>
      <vt:lpstr>1_Office Theme</vt:lpstr>
      <vt:lpstr>Office 2013 - 2022 Theme</vt:lpstr>
      <vt:lpstr>Health &amp; Wellbeing Network  October 2025  Emma Hill Deputy CEO / Health Programmes Manager  </vt:lpstr>
      <vt:lpstr>Agenda </vt:lpstr>
      <vt:lpstr>KVA Health Programmes </vt:lpstr>
      <vt:lpstr>KVA Community Health Programmes </vt:lpstr>
      <vt:lpstr>KVA Job and volunteer opportunities</vt:lpstr>
      <vt:lpstr>PowerPoint Presentation</vt:lpstr>
      <vt:lpstr>PowerPoint Presentation</vt:lpstr>
      <vt:lpstr>Contact Details  Emma.hill@kva.org.uk 020 8255 3335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Healthwatch Open Meeting</dc:title>
  <dc:creator>Emma Hill</dc:creator>
  <cp:lastModifiedBy>Emma Hill</cp:lastModifiedBy>
  <cp:revision>6</cp:revision>
  <dcterms:created xsi:type="dcterms:W3CDTF">2024-01-19T14:46:37Z</dcterms:created>
  <dcterms:modified xsi:type="dcterms:W3CDTF">2025-10-21T16:16:14Z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0x010100406B36C1F9F0ED4380110010BD68DD27</vt:lpwstr>
  </property>
  <property fmtid="{D5CDD505-2E9C-101B-9397-08002B2CF9AE}" pid="3" name="MediaServiceImageTags">
    <vt:lpwstr/>
  </property>
</Properties>
</file>