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8D0B06-B02A-4C3A-B5B4-547BBCD61968}" v="708" dt="2026-03-10T10:28:52.3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2" d="100"/>
          <a:sy n="82" d="100"/>
        </p:scale>
        <p:origin x="4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rachel.white@kva.org.u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3ECBE1F1-D69B-4AFA-ABD5-8E41720EF6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Fruits and vegetables in bags">
            <a:extLst>
              <a:ext uri="{FF2B5EF4-FFF2-40B4-BE49-F238E27FC236}">
                <a16:creationId xmlns:a16="http://schemas.microsoft.com/office/drawing/2014/main" id="{50CFA607-C693-7600-D83F-97BAC105A80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979" r="9439" b="-4"/>
          <a:stretch>
            <a:fillRect/>
          </a:stretch>
        </p:blipFill>
        <p:spPr>
          <a:xfrm>
            <a:off x="-1" y="-2"/>
            <a:ext cx="5410198" cy="6858002"/>
          </a:xfrm>
          <a:prstGeom prst="rect">
            <a:avLst/>
          </a:prstGeom>
        </p:spPr>
      </p:pic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03A6265-E10C-4B85-9C20-E75FCAF9CC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0197" y="-1"/>
            <a:ext cx="6781802" cy="2286000"/>
          </a:xfrm>
          <a:prstGeom prst="rect">
            <a:avLst/>
          </a:prstGeom>
          <a:ln>
            <a:noFill/>
          </a:ln>
          <a:effectLst>
            <a:outerShdw blurRad="355600" dist="152400" sx="95000" sy="95000" algn="t" rotWithShape="0">
              <a:srgbClr val="000000">
                <a:alpha val="2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317" y="405685"/>
            <a:ext cx="5464968" cy="1559301"/>
          </a:xfrm>
        </p:spPr>
        <p:txBody>
          <a:bodyPr>
            <a:normAutofit fontScale="90000"/>
          </a:bodyPr>
          <a:lstStyle/>
          <a:p>
            <a:r>
              <a:rPr lang="en-US" sz="3700" b="1" dirty="0"/>
              <a:t>Feeding Britain</a:t>
            </a:r>
            <a:br>
              <a:rPr lang="en-US" sz="3700" b="1" dirty="0"/>
            </a:br>
            <a:r>
              <a:rPr lang="en-US" sz="3700" b="1" dirty="0"/>
              <a:t>wants to see </a:t>
            </a:r>
            <a:r>
              <a:rPr lang="en-US" sz="3700" b="1"/>
              <a:t>a UK where no-one goes </a:t>
            </a:r>
            <a:r>
              <a:rPr lang="en-US" sz="3700" b="1" dirty="0"/>
              <a:t>hungry</a:t>
            </a: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6115317" y="2743200"/>
            <a:ext cx="5247340" cy="3496878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>
              <a:buNone/>
            </a:pPr>
            <a:r>
              <a:rPr lang="en-US" sz="3200"/>
              <a:t>Supports a national network of 141 regional and local anti-hunger partnerships (including KVA's Good Food Group)</a:t>
            </a:r>
            <a:endParaRPr lang="en-US"/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F1D11D-EA8C-D372-F1E4-9FEEE70AC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pPr>
              <a:spcBef>
                <a:spcPts val="1000"/>
              </a:spcBef>
            </a:pPr>
            <a:r>
              <a:rPr lang="en-US">
                <a:solidFill>
                  <a:srgbClr val="FFFFFF"/>
                </a:solidFill>
                <a:latin typeface="Aptos"/>
              </a:rPr>
              <a:t>Government review of  Universal Credit system </a:t>
            </a:r>
            <a:endParaRPr lang="en-US">
              <a:solidFill>
                <a:srgbClr val="FFFFFF"/>
              </a:solidFill>
            </a:endParaRPr>
          </a:p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66F736-20EE-A49C-A89B-99C9348036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Following a review of the whole UC </a:t>
            </a:r>
            <a:r>
              <a:rPr lang="en-US"/>
              <a:t>system, the</a:t>
            </a:r>
            <a:r>
              <a:rPr lang="en-US" dirty="0"/>
              <a:t> government is looking at the 5-week wait for UC to start (a major driver of food bank referrals)</a:t>
            </a:r>
          </a:p>
          <a:p>
            <a:r>
              <a:rPr lang="en-US" dirty="0"/>
              <a:t>Feeding </a:t>
            </a:r>
            <a:r>
              <a:rPr lang="en-US"/>
              <a:t>Britain wants</a:t>
            </a:r>
            <a:r>
              <a:rPr lang="en-US" dirty="0"/>
              <a:t> to build the case: looking for statistics/anecdotal evidence of how the 5-week wait has affected people</a:t>
            </a:r>
          </a:p>
          <a:p>
            <a:r>
              <a:rPr lang="en-US" dirty="0"/>
              <a:t>If you would like to contribute please contact Rachel White, KVA's Good Food Group Co-</a:t>
            </a:r>
            <a:r>
              <a:rPr lang="en-US" dirty="0" err="1"/>
              <a:t>ordinator</a:t>
            </a:r>
            <a:r>
              <a:rPr lang="en-US" dirty="0"/>
              <a:t>: </a:t>
            </a:r>
          </a:p>
          <a:p>
            <a:r>
              <a:rPr lang="en-US"/>
              <a:t>By email: </a:t>
            </a:r>
            <a:r>
              <a:rPr lang="en-US" dirty="0">
                <a:hlinkClick r:id="rId2"/>
              </a:rPr>
              <a:t>rachel.white@kva.org.uk</a:t>
            </a:r>
            <a:r>
              <a:rPr lang="en-US"/>
              <a:t> or phone 020 8255 3335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841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4f10ad9-b124-4897-9cdd-b07d56cb871f">
      <Terms xmlns="http://schemas.microsoft.com/office/infopath/2007/PartnerControls"/>
    </lcf76f155ced4ddcb4097134ff3c332f>
    <TaxCatchAll xmlns="dbc71595-4aed-431b-a74a-5a468806cdf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5BAC02DB0F8C4B9819041556AD63B3" ma:contentTypeVersion="17" ma:contentTypeDescription="Create a new document." ma:contentTypeScope="" ma:versionID="bd16b5a348a596990c7234f8942ad41c">
  <xsd:schema xmlns:xsd="http://www.w3.org/2001/XMLSchema" xmlns:xs="http://www.w3.org/2001/XMLSchema" xmlns:p="http://schemas.microsoft.com/office/2006/metadata/properties" xmlns:ns2="64f10ad9-b124-4897-9cdd-b07d56cb871f" xmlns:ns3="dbc71595-4aed-431b-a74a-5a468806cdf5" targetNamespace="http://schemas.microsoft.com/office/2006/metadata/properties" ma:root="true" ma:fieldsID="90987b0f2cba0d011e3374a52d4209cd" ns2:_="" ns3:_="">
    <xsd:import namespace="64f10ad9-b124-4897-9cdd-b07d56cb871f"/>
    <xsd:import namespace="dbc71595-4aed-431b-a74a-5a468806cdf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f10ad9-b124-4897-9cdd-b07d56cb871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b6c5f2c2-09aa-4925-8f3e-4531c5e88ac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c71595-4aed-431b-a74a-5a468806cdf5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1ecfb0c0-25c6-4d90-a468-1f31e28d8006}" ma:internalName="TaxCatchAll" ma:showField="CatchAllData" ma:web="dbc71595-4aed-431b-a74a-5a468806cdf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8F7FBF8-7897-495E-8602-3764FFDED23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1F75C65-3488-45FC-BF22-2E32B8362536}">
  <ds:schemaRefs>
    <ds:schemaRef ds:uri="http://schemas.microsoft.com/office/2006/metadata/properties"/>
    <ds:schemaRef ds:uri="http://schemas.microsoft.com/office/infopath/2007/PartnerControls"/>
    <ds:schemaRef ds:uri="64f10ad9-b124-4897-9cdd-b07d56cb871f"/>
    <ds:schemaRef ds:uri="dbc71595-4aed-431b-a74a-5a468806cdf5"/>
  </ds:schemaRefs>
</ds:datastoreItem>
</file>

<file path=customXml/itemProps3.xml><?xml version="1.0" encoding="utf-8"?>
<ds:datastoreItem xmlns:ds="http://schemas.openxmlformats.org/officeDocument/2006/customXml" ds:itemID="{3EBDAC1F-4374-45CE-9E17-116F2B4303B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f10ad9-b124-4897-9cdd-b07d56cb871f"/>
    <ds:schemaRef ds:uri="dbc71595-4aed-431b-a74a-5a468806cdf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122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Feeding Britain wants to see a UK where no-one goes hungry</vt:lpstr>
      <vt:lpstr>Government review of  Universal Credit system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Camilla Wheal</dc:creator>
  <cp:lastModifiedBy>Camilla Wheal</cp:lastModifiedBy>
  <cp:revision>131</cp:revision>
  <dcterms:created xsi:type="dcterms:W3CDTF">2026-03-10T10:03:41Z</dcterms:created>
  <dcterms:modified xsi:type="dcterms:W3CDTF">2026-03-10T11:36:38Z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0x010100845BAC02DB0F8C4B9819041556AD63B3</vt:lpwstr>
  </property>
  <property fmtid="{D5CDD505-2E9C-101B-9397-08002B2CF9AE}" pid="3" name="MediaServiceImageTags">
    <vt:lpwstr/>
  </property>
</Properties>
</file>