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759" r:id="rId5"/>
    <p:sldMasterId id="2147483772" r:id="rId6"/>
    <p:sldMasterId id="2147483784" r:id="rId7"/>
  </p:sldMasterIdLst>
  <p:notesMasterIdLst>
    <p:notesMasterId r:id="rId16"/>
  </p:notesMasterIdLst>
  <p:sldIdLst>
    <p:sldId id="256" r:id="rId8"/>
    <p:sldId id="2145872214" r:id="rId9"/>
    <p:sldId id="2145872215" r:id="rId10"/>
    <p:sldId id="2145872217" r:id="rId11"/>
    <p:sldId id="2145872218" r:id="rId12"/>
    <p:sldId id="2145872207" r:id="rId13"/>
    <p:sldId id="2145872216" r:id="rId14"/>
    <p:sldId id="21458721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A705A-D5B6-4FDA-9AC6-348AD2B422E9}" v="40" dt="2026-01-27T14:42:59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29922-4226-4421-B89C-B5B414B3131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33FD58-B75E-488D-8AEF-362C33DBA0CB}">
      <dgm:prSet phldrT="[Text]" custT="1"/>
      <dgm:spPr/>
      <dgm:t>
        <a:bodyPr/>
        <a:lstStyle/>
        <a:p>
          <a:r>
            <a:rPr lang="en-GB" sz="1600" dirty="0"/>
            <a:t>KVA Healthy residents &amp; communities</a:t>
          </a:r>
        </a:p>
      </dgm:t>
    </dgm:pt>
    <dgm:pt modelId="{471EAB09-6B10-45A8-835C-83C2A2912030}" type="parTrans" cxnId="{A96113E1-306B-45BD-A4B6-41B89430FBEE}">
      <dgm:prSet/>
      <dgm:spPr/>
      <dgm:t>
        <a:bodyPr/>
        <a:lstStyle/>
        <a:p>
          <a:endParaRPr lang="en-GB" sz="1200"/>
        </a:p>
      </dgm:t>
    </dgm:pt>
    <dgm:pt modelId="{FB29254E-06A3-4545-B57E-2DFBA513F34E}" type="sibTrans" cxnId="{A96113E1-306B-45BD-A4B6-41B89430FBEE}">
      <dgm:prSet/>
      <dgm:spPr/>
      <dgm:t>
        <a:bodyPr/>
        <a:lstStyle/>
        <a:p>
          <a:endParaRPr lang="en-GB" sz="1200"/>
        </a:p>
      </dgm:t>
    </dgm:pt>
    <dgm:pt modelId="{66E45776-0BF0-422F-B5F8-C01A14750659}">
      <dgm:prSet phldrT="[Text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200" dirty="0"/>
            <a:t>Community Food </a:t>
          </a:r>
        </a:p>
      </dgm:t>
    </dgm:pt>
    <dgm:pt modelId="{C8332DB5-1862-4C0E-B523-48831D520CC0}" type="parTrans" cxnId="{1050860C-D633-4420-8352-7332383505F1}">
      <dgm:prSet/>
      <dgm:spPr/>
      <dgm:t>
        <a:bodyPr/>
        <a:lstStyle/>
        <a:p>
          <a:endParaRPr lang="en-GB" sz="1200"/>
        </a:p>
      </dgm:t>
    </dgm:pt>
    <dgm:pt modelId="{1FCE8921-3134-4FB4-80FE-AD0E18C7EB56}" type="sibTrans" cxnId="{1050860C-D633-4420-8352-7332383505F1}">
      <dgm:prSet/>
      <dgm:spPr/>
      <dgm:t>
        <a:bodyPr/>
        <a:lstStyle/>
        <a:p>
          <a:endParaRPr lang="en-GB" sz="1200"/>
        </a:p>
      </dgm:t>
    </dgm:pt>
    <dgm:pt modelId="{E5844F0C-6D49-4BCA-A2F9-EDC055E07A36}">
      <dgm:prSet phldrT="[Text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200" dirty="0"/>
            <a:t>Buddy scheme</a:t>
          </a:r>
        </a:p>
      </dgm:t>
    </dgm:pt>
    <dgm:pt modelId="{3B76DA4D-A661-4E57-A1D4-311900650AA6}" type="parTrans" cxnId="{3EDAF6D2-74D9-4800-86B2-414341953CEE}">
      <dgm:prSet/>
      <dgm:spPr/>
      <dgm:t>
        <a:bodyPr/>
        <a:lstStyle/>
        <a:p>
          <a:endParaRPr lang="en-GB" sz="1200"/>
        </a:p>
      </dgm:t>
    </dgm:pt>
    <dgm:pt modelId="{27DB11AD-04FA-4FF4-8932-D278D4C2C812}" type="sibTrans" cxnId="{3EDAF6D2-74D9-4800-86B2-414341953CEE}">
      <dgm:prSet/>
      <dgm:spPr/>
      <dgm:t>
        <a:bodyPr/>
        <a:lstStyle/>
        <a:p>
          <a:endParaRPr lang="en-GB" sz="1200"/>
        </a:p>
      </dgm:t>
    </dgm:pt>
    <dgm:pt modelId="{DD4DEF9E-F841-4D0E-8CC9-1EDBF6409949}">
      <dgm:prSet phldrT="[Text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200" dirty="0"/>
            <a:t>Kingston Community Football</a:t>
          </a:r>
        </a:p>
      </dgm:t>
    </dgm:pt>
    <dgm:pt modelId="{94602AB5-E7A8-4048-961B-9701977B7C53}" type="parTrans" cxnId="{FCABEC0F-49E8-478D-BFAB-39226FA96E5C}">
      <dgm:prSet/>
      <dgm:spPr/>
      <dgm:t>
        <a:bodyPr/>
        <a:lstStyle/>
        <a:p>
          <a:endParaRPr lang="en-GB" sz="1200"/>
        </a:p>
      </dgm:t>
    </dgm:pt>
    <dgm:pt modelId="{DB4C4D57-9134-43BE-B07D-38272472B876}" type="sibTrans" cxnId="{FCABEC0F-49E8-478D-BFAB-39226FA96E5C}">
      <dgm:prSet/>
      <dgm:spPr/>
      <dgm:t>
        <a:bodyPr/>
        <a:lstStyle/>
        <a:p>
          <a:endParaRPr lang="en-GB" sz="1200"/>
        </a:p>
      </dgm:t>
    </dgm:pt>
    <dgm:pt modelId="{7DE4262F-869C-413C-B8AF-16751F5BF2CC}" type="asst">
      <dgm:prSet phldrT="[Text]" phldr="0" custT="1"/>
      <dgm:spPr>
        <a:solidFill>
          <a:srgbClr val="4FB9B1"/>
        </a:solidFill>
      </dgm:spPr>
      <dgm:t>
        <a:bodyPr/>
        <a:lstStyle/>
        <a:p>
          <a:r>
            <a:rPr lang="en-GB" sz="1200" dirty="0"/>
            <a:t>Chronic Kidney Disease </a:t>
          </a:r>
        </a:p>
      </dgm:t>
    </dgm:pt>
    <dgm:pt modelId="{04667596-87D1-4B33-8567-C5C5619FBEA1}" type="parTrans" cxnId="{CE9B0FA7-5530-43A4-8D2E-2FF4D3603813}">
      <dgm:prSet/>
      <dgm:spPr/>
      <dgm:t>
        <a:bodyPr/>
        <a:lstStyle/>
        <a:p>
          <a:endParaRPr lang="en-GB" sz="1200"/>
        </a:p>
      </dgm:t>
    </dgm:pt>
    <dgm:pt modelId="{166E43AC-3380-4A61-8D75-D4D11FD89DC7}" type="sibTrans" cxnId="{CE9B0FA7-5530-43A4-8D2E-2FF4D3603813}">
      <dgm:prSet/>
      <dgm:spPr/>
      <dgm:t>
        <a:bodyPr/>
        <a:lstStyle/>
        <a:p>
          <a:endParaRPr lang="en-GB" sz="1200"/>
        </a:p>
      </dgm:t>
    </dgm:pt>
    <dgm:pt modelId="{9361EC36-6068-4CC0-8536-3447EFEA9D0A}" type="asst">
      <dgm:prSet phldrT="[Text]" phldr="0" custT="1"/>
      <dgm:spPr>
        <a:solidFill>
          <a:srgbClr val="4FB9B1"/>
        </a:solidFill>
      </dgm:spPr>
      <dgm:t>
        <a:bodyPr/>
        <a:lstStyle/>
        <a:p>
          <a:r>
            <a:rPr lang="en-GB" sz="1200" dirty="0"/>
            <a:t>CHWW’s </a:t>
          </a:r>
        </a:p>
      </dgm:t>
    </dgm:pt>
    <dgm:pt modelId="{4F63DFEE-AF08-4D94-B12B-61B0A274343A}" type="parTrans" cxnId="{9E3BE5A3-3F24-4BE4-B86E-956D89DBC8BE}">
      <dgm:prSet/>
      <dgm:spPr/>
      <dgm:t>
        <a:bodyPr/>
        <a:lstStyle/>
        <a:p>
          <a:endParaRPr lang="en-GB" sz="1200"/>
        </a:p>
      </dgm:t>
    </dgm:pt>
    <dgm:pt modelId="{A49BC33F-A602-40DD-BCC0-3758D4C5A6E9}" type="sibTrans" cxnId="{9E3BE5A3-3F24-4BE4-B86E-956D89DBC8BE}">
      <dgm:prSet/>
      <dgm:spPr/>
      <dgm:t>
        <a:bodyPr/>
        <a:lstStyle/>
        <a:p>
          <a:endParaRPr lang="en-GB" sz="1200"/>
        </a:p>
      </dgm:t>
    </dgm:pt>
    <dgm:pt modelId="{CBE2FE36-EC83-4A80-ABAE-9B734564D11B}" type="asst">
      <dgm:prSet phldrT="[Text]" phldr="0" custT="1"/>
      <dgm:spPr>
        <a:solidFill>
          <a:srgbClr val="4FB9B1"/>
        </a:solidFill>
      </dgm:spPr>
      <dgm:t>
        <a:bodyPr/>
        <a:lstStyle/>
        <a:p>
          <a:r>
            <a:rPr lang="en-GB" sz="1200" dirty="0"/>
            <a:t>Trailblazer employment </a:t>
          </a:r>
        </a:p>
      </dgm:t>
    </dgm:pt>
    <dgm:pt modelId="{E1FA5EBB-0055-400D-871D-EDEB3CFF5772}" type="parTrans" cxnId="{22675AE6-A7E4-4C2F-91B1-2EE5992F1A78}">
      <dgm:prSet/>
      <dgm:spPr/>
      <dgm:t>
        <a:bodyPr/>
        <a:lstStyle/>
        <a:p>
          <a:endParaRPr lang="en-GB" sz="1200"/>
        </a:p>
      </dgm:t>
    </dgm:pt>
    <dgm:pt modelId="{8B528AC4-1E9A-4CB0-9C9A-E562B62109D8}" type="sibTrans" cxnId="{22675AE6-A7E4-4C2F-91B1-2EE5992F1A78}">
      <dgm:prSet/>
      <dgm:spPr/>
      <dgm:t>
        <a:bodyPr/>
        <a:lstStyle/>
        <a:p>
          <a:endParaRPr lang="en-GB" sz="1200"/>
        </a:p>
      </dgm:t>
    </dgm:pt>
    <dgm:pt modelId="{7AD4FDA8-0906-47A1-AF20-D009F5550660}">
      <dgm:prSet phldrT="[Text]" phldr="0" custT="1"/>
      <dgm:spPr>
        <a:solidFill>
          <a:srgbClr val="4FB9B1"/>
        </a:solidFill>
      </dgm:spPr>
      <dgm:t>
        <a:bodyPr/>
        <a:lstStyle/>
        <a:p>
          <a:r>
            <a:rPr lang="en-GB" sz="1200" dirty="0"/>
            <a:t>Good Food Group </a:t>
          </a:r>
        </a:p>
      </dgm:t>
    </dgm:pt>
    <dgm:pt modelId="{88860A64-5220-4A2E-B89E-65C32073583C}" type="parTrans" cxnId="{B0DD8EB8-5ACC-4AFA-976F-675B918B046B}">
      <dgm:prSet/>
      <dgm:spPr/>
      <dgm:t>
        <a:bodyPr/>
        <a:lstStyle/>
        <a:p>
          <a:endParaRPr lang="en-GB" sz="1200"/>
        </a:p>
      </dgm:t>
    </dgm:pt>
    <dgm:pt modelId="{26906AA3-FC56-44C9-8869-49DC0F750776}" type="sibTrans" cxnId="{B0DD8EB8-5ACC-4AFA-976F-675B918B046B}">
      <dgm:prSet/>
      <dgm:spPr/>
      <dgm:t>
        <a:bodyPr/>
        <a:lstStyle/>
        <a:p>
          <a:endParaRPr lang="en-GB" sz="1200"/>
        </a:p>
      </dgm:t>
    </dgm:pt>
    <dgm:pt modelId="{CA60D363-6B71-436C-9D44-86E3B49EFB8C}">
      <dgm:prSet phldrT="[Text]" phldr="0" custT="1"/>
      <dgm:spPr>
        <a:solidFill>
          <a:srgbClr val="4FB9B1"/>
        </a:solidFill>
      </dgm:spPr>
      <dgm:t>
        <a:bodyPr/>
        <a:lstStyle/>
        <a:p>
          <a:r>
            <a:rPr lang="en-GB" sz="1200" dirty="0"/>
            <a:t>KVA’s Surplus to Supper Hub </a:t>
          </a:r>
        </a:p>
      </dgm:t>
    </dgm:pt>
    <dgm:pt modelId="{07931306-251A-42F4-863A-44AF9CA77DA6}" type="parTrans" cxnId="{E251E4AB-4877-4291-8836-243A05AE578E}">
      <dgm:prSet/>
      <dgm:spPr/>
      <dgm:t>
        <a:bodyPr/>
        <a:lstStyle/>
        <a:p>
          <a:endParaRPr lang="en-GB" sz="1200"/>
        </a:p>
      </dgm:t>
    </dgm:pt>
    <dgm:pt modelId="{2F0D0AA2-759E-436F-AFD1-8C3A0B151B42}" type="sibTrans" cxnId="{E251E4AB-4877-4291-8836-243A05AE578E}">
      <dgm:prSet/>
      <dgm:spPr/>
      <dgm:t>
        <a:bodyPr/>
        <a:lstStyle/>
        <a:p>
          <a:endParaRPr lang="en-GB" sz="1200"/>
        </a:p>
      </dgm:t>
    </dgm:pt>
    <dgm:pt modelId="{67093AD8-9AE4-4A0D-B264-50B829B4D9D2}">
      <dgm:prSet phldrT="[Text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200"/>
            <a:t>Eco-op </a:t>
          </a:r>
          <a:endParaRPr lang="en-GB" sz="1200" dirty="0"/>
        </a:p>
      </dgm:t>
    </dgm:pt>
    <dgm:pt modelId="{8D00E9A5-DB15-429E-BF80-E204493942EF}" type="parTrans" cxnId="{684C485B-A4D7-41B7-B68A-043AC716867D}">
      <dgm:prSet/>
      <dgm:spPr/>
      <dgm:t>
        <a:bodyPr/>
        <a:lstStyle/>
        <a:p>
          <a:endParaRPr lang="en-GB" sz="1200"/>
        </a:p>
      </dgm:t>
    </dgm:pt>
    <dgm:pt modelId="{5E090423-E999-41C0-8978-601D9590E56C}" type="sibTrans" cxnId="{684C485B-A4D7-41B7-B68A-043AC716867D}">
      <dgm:prSet/>
      <dgm:spPr/>
      <dgm:t>
        <a:bodyPr/>
        <a:lstStyle/>
        <a:p>
          <a:endParaRPr lang="en-GB" sz="1200"/>
        </a:p>
      </dgm:t>
    </dgm:pt>
    <dgm:pt modelId="{C7D8FE55-C40B-42BC-9C26-3055B09A6C11}">
      <dgm:prSet phldrT="[Text]" phldr="0" custT="1"/>
      <dgm:spPr>
        <a:solidFill>
          <a:srgbClr val="4FB9B1"/>
        </a:solidFill>
      </dgm:spPr>
      <dgm:t>
        <a:bodyPr/>
        <a:lstStyle/>
        <a:p>
          <a:r>
            <a:rPr lang="en-GB" sz="1200"/>
            <a:t>The Larch </a:t>
          </a:r>
          <a:endParaRPr lang="en-GB" sz="1200" dirty="0"/>
        </a:p>
      </dgm:t>
    </dgm:pt>
    <dgm:pt modelId="{1C9268AA-4D15-4AFF-B6F4-DC9254860170}" type="parTrans" cxnId="{CA361597-D34D-49A9-904F-BDDD6D2926E3}">
      <dgm:prSet/>
      <dgm:spPr/>
      <dgm:t>
        <a:bodyPr/>
        <a:lstStyle/>
        <a:p>
          <a:endParaRPr lang="en-GB" sz="1200"/>
        </a:p>
      </dgm:t>
    </dgm:pt>
    <dgm:pt modelId="{8B6667F3-55A3-4BAA-B891-015DDAB953F8}" type="sibTrans" cxnId="{CA361597-D34D-49A9-904F-BDDD6D2926E3}">
      <dgm:prSet/>
      <dgm:spPr/>
      <dgm:t>
        <a:bodyPr/>
        <a:lstStyle/>
        <a:p>
          <a:endParaRPr lang="en-GB" sz="1200"/>
        </a:p>
      </dgm:t>
    </dgm:pt>
    <dgm:pt modelId="{114ECAE0-54BB-4C14-A3A8-B0095C7D8DAF}">
      <dgm:prSet phldrT="[Text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200" dirty="0"/>
            <a:t>Connected Kingston </a:t>
          </a:r>
        </a:p>
      </dgm:t>
    </dgm:pt>
    <dgm:pt modelId="{D0A5F4AA-C645-48E1-8C28-166077455611}" type="parTrans" cxnId="{D53AABEE-1245-46D6-8D1D-FFA38A3B5CDA}">
      <dgm:prSet/>
      <dgm:spPr/>
      <dgm:t>
        <a:bodyPr/>
        <a:lstStyle/>
        <a:p>
          <a:endParaRPr lang="en-GB" sz="1200"/>
        </a:p>
      </dgm:t>
    </dgm:pt>
    <dgm:pt modelId="{6333A8F3-772B-4CEA-A06C-CBA5D22C6332}" type="sibTrans" cxnId="{D53AABEE-1245-46D6-8D1D-FFA38A3B5CDA}">
      <dgm:prSet/>
      <dgm:spPr/>
      <dgm:t>
        <a:bodyPr/>
        <a:lstStyle/>
        <a:p>
          <a:endParaRPr lang="en-GB" sz="1200"/>
        </a:p>
      </dgm:t>
    </dgm:pt>
    <dgm:pt modelId="{3434833D-24E2-4048-BF9D-46D8623D4B0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1200" dirty="0"/>
            <a:t>Community Health </a:t>
          </a:r>
        </a:p>
      </dgm:t>
    </dgm:pt>
    <dgm:pt modelId="{D8FD70E7-768C-4493-A23E-9F570474290D}" type="parTrans" cxnId="{F3D3096B-CCAC-4427-A528-DCD5CCC8CD2A}">
      <dgm:prSet/>
      <dgm:spPr/>
      <dgm:t>
        <a:bodyPr/>
        <a:lstStyle/>
        <a:p>
          <a:endParaRPr lang="en-GB" sz="1200"/>
        </a:p>
      </dgm:t>
    </dgm:pt>
    <dgm:pt modelId="{F28AFF64-8C25-4F7A-A438-846C8CCC735D}" type="sibTrans" cxnId="{F3D3096B-CCAC-4427-A528-DCD5CCC8CD2A}">
      <dgm:prSet/>
      <dgm:spPr/>
      <dgm:t>
        <a:bodyPr/>
        <a:lstStyle/>
        <a:p>
          <a:endParaRPr lang="en-GB" sz="1200"/>
        </a:p>
      </dgm:t>
    </dgm:pt>
    <dgm:pt modelId="{F6901155-C04A-46AA-AE69-9D948D0D8644}" type="pres">
      <dgm:prSet presAssocID="{87829922-4226-4421-B89C-B5B414B313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2D450F-AA86-4BC4-A535-3880799F7E2D}" type="pres">
      <dgm:prSet presAssocID="{8D33FD58-B75E-488D-8AEF-362C33DBA0CB}" presName="hierRoot1" presStyleCnt="0">
        <dgm:presLayoutVars>
          <dgm:hierBranch val="init"/>
        </dgm:presLayoutVars>
      </dgm:prSet>
      <dgm:spPr/>
    </dgm:pt>
    <dgm:pt modelId="{2004A869-6AEC-4AB0-ABB2-40A96BF0C652}" type="pres">
      <dgm:prSet presAssocID="{8D33FD58-B75E-488D-8AEF-362C33DBA0CB}" presName="rootComposite1" presStyleCnt="0"/>
      <dgm:spPr/>
    </dgm:pt>
    <dgm:pt modelId="{82EBE53F-3926-4640-889B-184D5AFC0626}" type="pres">
      <dgm:prSet presAssocID="{8D33FD58-B75E-488D-8AEF-362C33DBA0CB}" presName="rootText1" presStyleLbl="node0" presStyleIdx="0" presStyleCnt="1" custScaleX="145931" custScaleY="193329">
        <dgm:presLayoutVars>
          <dgm:chPref val="3"/>
        </dgm:presLayoutVars>
      </dgm:prSet>
      <dgm:spPr/>
    </dgm:pt>
    <dgm:pt modelId="{21DFE0CC-14CD-4A71-A772-A55710758393}" type="pres">
      <dgm:prSet presAssocID="{8D33FD58-B75E-488D-8AEF-362C33DBA0CB}" presName="rootConnector1" presStyleLbl="node1" presStyleIdx="0" presStyleCnt="0"/>
      <dgm:spPr/>
    </dgm:pt>
    <dgm:pt modelId="{279CC4F5-FCF8-4480-8975-D422344B5040}" type="pres">
      <dgm:prSet presAssocID="{8D33FD58-B75E-488D-8AEF-362C33DBA0CB}" presName="hierChild2" presStyleCnt="0"/>
      <dgm:spPr/>
    </dgm:pt>
    <dgm:pt modelId="{7A95F2D8-BBDC-4054-BE70-EE8386F58C3C}" type="pres">
      <dgm:prSet presAssocID="{D8FD70E7-768C-4493-A23E-9F570474290D}" presName="Name37" presStyleLbl="parChTrans1D2" presStyleIdx="0" presStyleCnt="6"/>
      <dgm:spPr/>
    </dgm:pt>
    <dgm:pt modelId="{B1A45923-7DF3-4382-8DE7-1F67B52D6BC1}" type="pres">
      <dgm:prSet presAssocID="{3434833D-24E2-4048-BF9D-46D8623D4B04}" presName="hierRoot2" presStyleCnt="0">
        <dgm:presLayoutVars>
          <dgm:hierBranch val="init"/>
        </dgm:presLayoutVars>
      </dgm:prSet>
      <dgm:spPr/>
    </dgm:pt>
    <dgm:pt modelId="{D4C5E121-7A66-4044-B3ED-AFE128CF78FD}" type="pres">
      <dgm:prSet presAssocID="{3434833D-24E2-4048-BF9D-46D8623D4B04}" presName="rootComposite" presStyleCnt="0"/>
      <dgm:spPr/>
    </dgm:pt>
    <dgm:pt modelId="{1094A28D-318A-4482-BEC7-1EEDFDDD5698}" type="pres">
      <dgm:prSet presAssocID="{3434833D-24E2-4048-BF9D-46D8623D4B04}" presName="rootText" presStyleLbl="node2" presStyleIdx="0" presStyleCnt="6">
        <dgm:presLayoutVars>
          <dgm:chPref val="3"/>
        </dgm:presLayoutVars>
      </dgm:prSet>
      <dgm:spPr/>
    </dgm:pt>
    <dgm:pt modelId="{FBAB554B-8D96-428D-A435-9F2B69998EB8}" type="pres">
      <dgm:prSet presAssocID="{3434833D-24E2-4048-BF9D-46D8623D4B04}" presName="rootConnector" presStyleLbl="node2" presStyleIdx="0" presStyleCnt="6"/>
      <dgm:spPr/>
    </dgm:pt>
    <dgm:pt modelId="{794E1595-73B7-49C8-83B9-197953F6E428}" type="pres">
      <dgm:prSet presAssocID="{3434833D-24E2-4048-BF9D-46D8623D4B04}" presName="hierChild4" presStyleCnt="0"/>
      <dgm:spPr/>
    </dgm:pt>
    <dgm:pt modelId="{F00087EF-313E-4880-8A88-174216514D1D}" type="pres">
      <dgm:prSet presAssocID="{3434833D-24E2-4048-BF9D-46D8623D4B04}" presName="hierChild5" presStyleCnt="0"/>
      <dgm:spPr/>
    </dgm:pt>
    <dgm:pt modelId="{45F43B3F-F5B8-4D72-80B0-F09D4C6F6DFD}" type="pres">
      <dgm:prSet presAssocID="{04667596-87D1-4B33-8567-C5C5619FBEA1}" presName="Name111" presStyleLbl="parChTrans1D3" presStyleIdx="0" presStyleCnt="6"/>
      <dgm:spPr/>
    </dgm:pt>
    <dgm:pt modelId="{2E4FDCF7-02E0-4EB0-AEFE-86E289F5B4F6}" type="pres">
      <dgm:prSet presAssocID="{7DE4262F-869C-413C-B8AF-16751F5BF2CC}" presName="hierRoot3" presStyleCnt="0">
        <dgm:presLayoutVars>
          <dgm:hierBranch val="init"/>
        </dgm:presLayoutVars>
      </dgm:prSet>
      <dgm:spPr/>
    </dgm:pt>
    <dgm:pt modelId="{55487DB9-2B16-4EFB-B48C-0EEC0B30EB9A}" type="pres">
      <dgm:prSet presAssocID="{7DE4262F-869C-413C-B8AF-16751F5BF2CC}" presName="rootComposite3" presStyleCnt="0"/>
      <dgm:spPr/>
    </dgm:pt>
    <dgm:pt modelId="{A1D2FF24-7E62-4B33-9FCF-5939DE6934A9}" type="pres">
      <dgm:prSet presAssocID="{7DE4262F-869C-413C-B8AF-16751F5BF2CC}" presName="rootText3" presStyleLbl="asst2" presStyleIdx="0" presStyleCnt="3">
        <dgm:presLayoutVars>
          <dgm:chPref val="3"/>
        </dgm:presLayoutVars>
      </dgm:prSet>
      <dgm:spPr/>
    </dgm:pt>
    <dgm:pt modelId="{A64A4CA0-1059-414D-AC91-A99404224E49}" type="pres">
      <dgm:prSet presAssocID="{7DE4262F-869C-413C-B8AF-16751F5BF2CC}" presName="rootConnector3" presStyleLbl="asst2" presStyleIdx="0" presStyleCnt="3"/>
      <dgm:spPr/>
    </dgm:pt>
    <dgm:pt modelId="{9D5A367C-98CC-4776-B00E-BAAD6C7BCBC6}" type="pres">
      <dgm:prSet presAssocID="{7DE4262F-869C-413C-B8AF-16751F5BF2CC}" presName="hierChild6" presStyleCnt="0"/>
      <dgm:spPr/>
    </dgm:pt>
    <dgm:pt modelId="{5418DB7B-86D8-4FEA-AFB4-ADEF0C8A830F}" type="pres">
      <dgm:prSet presAssocID="{7DE4262F-869C-413C-B8AF-16751F5BF2CC}" presName="hierChild7" presStyleCnt="0"/>
      <dgm:spPr/>
    </dgm:pt>
    <dgm:pt modelId="{00F3C29B-2AF2-4BA6-B5A4-938B6CD13073}" type="pres">
      <dgm:prSet presAssocID="{4F63DFEE-AF08-4D94-B12B-61B0A274343A}" presName="Name111" presStyleLbl="parChTrans1D3" presStyleIdx="1" presStyleCnt="6"/>
      <dgm:spPr/>
    </dgm:pt>
    <dgm:pt modelId="{6EA89AFF-5B0C-48F6-A4AC-268F31DC0F75}" type="pres">
      <dgm:prSet presAssocID="{9361EC36-6068-4CC0-8536-3447EFEA9D0A}" presName="hierRoot3" presStyleCnt="0">
        <dgm:presLayoutVars>
          <dgm:hierBranch val="init"/>
        </dgm:presLayoutVars>
      </dgm:prSet>
      <dgm:spPr/>
    </dgm:pt>
    <dgm:pt modelId="{D46AC2B8-E8E1-49B7-BFD7-370EA2A77BF0}" type="pres">
      <dgm:prSet presAssocID="{9361EC36-6068-4CC0-8536-3447EFEA9D0A}" presName="rootComposite3" presStyleCnt="0"/>
      <dgm:spPr/>
    </dgm:pt>
    <dgm:pt modelId="{A30C7CBD-D52F-45B7-9C21-079F96D2A06B}" type="pres">
      <dgm:prSet presAssocID="{9361EC36-6068-4CC0-8536-3447EFEA9D0A}" presName="rootText3" presStyleLbl="asst2" presStyleIdx="1" presStyleCnt="3">
        <dgm:presLayoutVars>
          <dgm:chPref val="3"/>
        </dgm:presLayoutVars>
      </dgm:prSet>
      <dgm:spPr/>
    </dgm:pt>
    <dgm:pt modelId="{9E89BCB0-F014-49C8-99D4-0B764A7ABD41}" type="pres">
      <dgm:prSet presAssocID="{9361EC36-6068-4CC0-8536-3447EFEA9D0A}" presName="rootConnector3" presStyleLbl="asst2" presStyleIdx="1" presStyleCnt="3"/>
      <dgm:spPr/>
    </dgm:pt>
    <dgm:pt modelId="{E6B6A1D7-BEE6-4D4B-ABCB-ACAAF25EAAB2}" type="pres">
      <dgm:prSet presAssocID="{9361EC36-6068-4CC0-8536-3447EFEA9D0A}" presName="hierChild6" presStyleCnt="0"/>
      <dgm:spPr/>
    </dgm:pt>
    <dgm:pt modelId="{5C98B9A3-7C80-4640-B498-30D410DF441D}" type="pres">
      <dgm:prSet presAssocID="{9361EC36-6068-4CC0-8536-3447EFEA9D0A}" presName="hierChild7" presStyleCnt="0"/>
      <dgm:spPr/>
    </dgm:pt>
    <dgm:pt modelId="{FF414B93-30FC-49D8-ACF2-AA0831E49A4B}" type="pres">
      <dgm:prSet presAssocID="{E1FA5EBB-0055-400D-871D-EDEB3CFF5772}" presName="Name111" presStyleLbl="parChTrans1D3" presStyleIdx="2" presStyleCnt="6"/>
      <dgm:spPr/>
    </dgm:pt>
    <dgm:pt modelId="{FD0DEBD1-E940-42EB-A54B-727ACDACCE9E}" type="pres">
      <dgm:prSet presAssocID="{CBE2FE36-EC83-4A80-ABAE-9B734564D11B}" presName="hierRoot3" presStyleCnt="0">
        <dgm:presLayoutVars>
          <dgm:hierBranch val="init"/>
        </dgm:presLayoutVars>
      </dgm:prSet>
      <dgm:spPr/>
    </dgm:pt>
    <dgm:pt modelId="{02A3BC94-70A8-4C1A-BB8E-ED04489200B2}" type="pres">
      <dgm:prSet presAssocID="{CBE2FE36-EC83-4A80-ABAE-9B734564D11B}" presName="rootComposite3" presStyleCnt="0"/>
      <dgm:spPr/>
    </dgm:pt>
    <dgm:pt modelId="{4FF443EB-A299-42D0-88BD-F5ADCD8A5EF0}" type="pres">
      <dgm:prSet presAssocID="{CBE2FE36-EC83-4A80-ABAE-9B734564D11B}" presName="rootText3" presStyleLbl="asst2" presStyleIdx="2" presStyleCnt="3">
        <dgm:presLayoutVars>
          <dgm:chPref val="3"/>
        </dgm:presLayoutVars>
      </dgm:prSet>
      <dgm:spPr/>
    </dgm:pt>
    <dgm:pt modelId="{5E3E307C-04C2-4D93-9AA0-6C22246142CF}" type="pres">
      <dgm:prSet presAssocID="{CBE2FE36-EC83-4A80-ABAE-9B734564D11B}" presName="rootConnector3" presStyleLbl="asst2" presStyleIdx="2" presStyleCnt="3"/>
      <dgm:spPr/>
    </dgm:pt>
    <dgm:pt modelId="{5A5967B8-0903-4414-BC17-5A41CCCCF47C}" type="pres">
      <dgm:prSet presAssocID="{CBE2FE36-EC83-4A80-ABAE-9B734564D11B}" presName="hierChild6" presStyleCnt="0"/>
      <dgm:spPr/>
    </dgm:pt>
    <dgm:pt modelId="{2CBC2979-C7BA-4C5A-A41A-CFFDEA4E4EB7}" type="pres">
      <dgm:prSet presAssocID="{CBE2FE36-EC83-4A80-ABAE-9B734564D11B}" presName="hierChild7" presStyleCnt="0"/>
      <dgm:spPr/>
    </dgm:pt>
    <dgm:pt modelId="{B55E1F71-B6F7-4D80-8A81-1CA6B1BF7C80}" type="pres">
      <dgm:prSet presAssocID="{C8332DB5-1862-4C0E-B523-48831D520CC0}" presName="Name37" presStyleLbl="parChTrans1D2" presStyleIdx="1" presStyleCnt="6"/>
      <dgm:spPr/>
    </dgm:pt>
    <dgm:pt modelId="{C77F4984-5106-4B79-A172-BAD723AE9AEA}" type="pres">
      <dgm:prSet presAssocID="{66E45776-0BF0-422F-B5F8-C01A14750659}" presName="hierRoot2" presStyleCnt="0">
        <dgm:presLayoutVars>
          <dgm:hierBranch val="init"/>
        </dgm:presLayoutVars>
      </dgm:prSet>
      <dgm:spPr/>
    </dgm:pt>
    <dgm:pt modelId="{6A5DD9EF-C114-4DF2-B7E4-28320A8B38E4}" type="pres">
      <dgm:prSet presAssocID="{66E45776-0BF0-422F-B5F8-C01A14750659}" presName="rootComposite" presStyleCnt="0"/>
      <dgm:spPr/>
    </dgm:pt>
    <dgm:pt modelId="{859A395E-F2F3-4E4E-8442-859E4532080D}" type="pres">
      <dgm:prSet presAssocID="{66E45776-0BF0-422F-B5F8-C01A14750659}" presName="rootText" presStyleLbl="node2" presStyleIdx="1" presStyleCnt="6">
        <dgm:presLayoutVars>
          <dgm:chPref val="3"/>
        </dgm:presLayoutVars>
      </dgm:prSet>
      <dgm:spPr/>
    </dgm:pt>
    <dgm:pt modelId="{E6830CE8-B14B-4352-A6D3-D9BF300E5128}" type="pres">
      <dgm:prSet presAssocID="{66E45776-0BF0-422F-B5F8-C01A14750659}" presName="rootConnector" presStyleLbl="node2" presStyleIdx="1" presStyleCnt="6"/>
      <dgm:spPr/>
    </dgm:pt>
    <dgm:pt modelId="{4621FAA9-66A5-49EC-806B-A471D4A0EA05}" type="pres">
      <dgm:prSet presAssocID="{66E45776-0BF0-422F-B5F8-C01A14750659}" presName="hierChild4" presStyleCnt="0"/>
      <dgm:spPr/>
    </dgm:pt>
    <dgm:pt modelId="{A867CEE8-14F9-4FF6-A792-F44942B5199C}" type="pres">
      <dgm:prSet presAssocID="{88860A64-5220-4A2E-B89E-65C32073583C}" presName="Name37" presStyleLbl="parChTrans1D3" presStyleIdx="3" presStyleCnt="6"/>
      <dgm:spPr/>
    </dgm:pt>
    <dgm:pt modelId="{F519F948-717E-4B2A-BD93-D9BA4473515C}" type="pres">
      <dgm:prSet presAssocID="{7AD4FDA8-0906-47A1-AF20-D009F5550660}" presName="hierRoot2" presStyleCnt="0">
        <dgm:presLayoutVars>
          <dgm:hierBranch val="init"/>
        </dgm:presLayoutVars>
      </dgm:prSet>
      <dgm:spPr/>
    </dgm:pt>
    <dgm:pt modelId="{DBA4B5EB-03EA-4CA1-81A3-268C3B7099B0}" type="pres">
      <dgm:prSet presAssocID="{7AD4FDA8-0906-47A1-AF20-D009F5550660}" presName="rootComposite" presStyleCnt="0"/>
      <dgm:spPr/>
    </dgm:pt>
    <dgm:pt modelId="{1ADE82EF-4878-4D5E-B92F-27D062368CCF}" type="pres">
      <dgm:prSet presAssocID="{7AD4FDA8-0906-47A1-AF20-D009F5550660}" presName="rootText" presStyleLbl="node3" presStyleIdx="0" presStyleCnt="3">
        <dgm:presLayoutVars>
          <dgm:chPref val="3"/>
        </dgm:presLayoutVars>
      </dgm:prSet>
      <dgm:spPr/>
    </dgm:pt>
    <dgm:pt modelId="{0D80A29C-4A89-4F01-9FD7-83E83DC926E1}" type="pres">
      <dgm:prSet presAssocID="{7AD4FDA8-0906-47A1-AF20-D009F5550660}" presName="rootConnector" presStyleLbl="node3" presStyleIdx="0" presStyleCnt="3"/>
      <dgm:spPr/>
    </dgm:pt>
    <dgm:pt modelId="{DD1D7438-56AD-434F-8A72-741464CD7F4F}" type="pres">
      <dgm:prSet presAssocID="{7AD4FDA8-0906-47A1-AF20-D009F5550660}" presName="hierChild4" presStyleCnt="0"/>
      <dgm:spPr/>
    </dgm:pt>
    <dgm:pt modelId="{0E8EC53E-BD3C-460F-95C8-32E0BA090496}" type="pres">
      <dgm:prSet presAssocID="{7AD4FDA8-0906-47A1-AF20-D009F5550660}" presName="hierChild5" presStyleCnt="0"/>
      <dgm:spPr/>
    </dgm:pt>
    <dgm:pt modelId="{7DF04B94-47D3-4A1E-85E0-FF911671318D}" type="pres">
      <dgm:prSet presAssocID="{07931306-251A-42F4-863A-44AF9CA77DA6}" presName="Name37" presStyleLbl="parChTrans1D3" presStyleIdx="4" presStyleCnt="6"/>
      <dgm:spPr/>
    </dgm:pt>
    <dgm:pt modelId="{43E206A5-E871-4B6A-88CB-C0C0C774C80C}" type="pres">
      <dgm:prSet presAssocID="{CA60D363-6B71-436C-9D44-86E3B49EFB8C}" presName="hierRoot2" presStyleCnt="0">
        <dgm:presLayoutVars>
          <dgm:hierBranch val="init"/>
        </dgm:presLayoutVars>
      </dgm:prSet>
      <dgm:spPr/>
    </dgm:pt>
    <dgm:pt modelId="{24FE6BFF-366D-4B09-89E7-B7FCA2EA0532}" type="pres">
      <dgm:prSet presAssocID="{CA60D363-6B71-436C-9D44-86E3B49EFB8C}" presName="rootComposite" presStyleCnt="0"/>
      <dgm:spPr/>
    </dgm:pt>
    <dgm:pt modelId="{53440A6A-F239-4A04-8B10-2F99878B0432}" type="pres">
      <dgm:prSet presAssocID="{CA60D363-6B71-436C-9D44-86E3B49EFB8C}" presName="rootText" presStyleLbl="node3" presStyleIdx="1" presStyleCnt="3">
        <dgm:presLayoutVars>
          <dgm:chPref val="3"/>
        </dgm:presLayoutVars>
      </dgm:prSet>
      <dgm:spPr/>
    </dgm:pt>
    <dgm:pt modelId="{8E4CD3C3-24D2-4C96-A783-F0BE7CB78F90}" type="pres">
      <dgm:prSet presAssocID="{CA60D363-6B71-436C-9D44-86E3B49EFB8C}" presName="rootConnector" presStyleLbl="node3" presStyleIdx="1" presStyleCnt="3"/>
      <dgm:spPr/>
    </dgm:pt>
    <dgm:pt modelId="{C70ECBAE-CF6F-4A3D-B3D4-D4D173306D0B}" type="pres">
      <dgm:prSet presAssocID="{CA60D363-6B71-436C-9D44-86E3B49EFB8C}" presName="hierChild4" presStyleCnt="0"/>
      <dgm:spPr/>
    </dgm:pt>
    <dgm:pt modelId="{4800A440-C4D5-488C-89E9-ADBEA75FF520}" type="pres">
      <dgm:prSet presAssocID="{CA60D363-6B71-436C-9D44-86E3B49EFB8C}" presName="hierChild5" presStyleCnt="0"/>
      <dgm:spPr/>
    </dgm:pt>
    <dgm:pt modelId="{185A0F14-69CE-4D46-9D00-CFA4225B4A21}" type="pres">
      <dgm:prSet presAssocID="{66E45776-0BF0-422F-B5F8-C01A14750659}" presName="hierChild5" presStyleCnt="0"/>
      <dgm:spPr/>
    </dgm:pt>
    <dgm:pt modelId="{BC991EE2-6D6E-4BB2-85A1-F002FBC5F523}" type="pres">
      <dgm:prSet presAssocID="{3B76DA4D-A661-4E57-A1D4-311900650AA6}" presName="Name37" presStyleLbl="parChTrans1D2" presStyleIdx="2" presStyleCnt="6"/>
      <dgm:spPr/>
    </dgm:pt>
    <dgm:pt modelId="{5B4555C8-6B3F-4DC2-814E-A20E1955D35F}" type="pres">
      <dgm:prSet presAssocID="{E5844F0C-6D49-4BCA-A2F9-EDC055E07A36}" presName="hierRoot2" presStyleCnt="0">
        <dgm:presLayoutVars>
          <dgm:hierBranch val="init"/>
        </dgm:presLayoutVars>
      </dgm:prSet>
      <dgm:spPr/>
    </dgm:pt>
    <dgm:pt modelId="{60500E65-BA57-4A61-898E-9169D6D6F7E9}" type="pres">
      <dgm:prSet presAssocID="{E5844F0C-6D49-4BCA-A2F9-EDC055E07A36}" presName="rootComposite" presStyleCnt="0"/>
      <dgm:spPr/>
    </dgm:pt>
    <dgm:pt modelId="{E4C5DAAF-1E66-4756-ABB8-7BAF61300733}" type="pres">
      <dgm:prSet presAssocID="{E5844F0C-6D49-4BCA-A2F9-EDC055E07A36}" presName="rootText" presStyleLbl="node2" presStyleIdx="2" presStyleCnt="6">
        <dgm:presLayoutVars>
          <dgm:chPref val="3"/>
        </dgm:presLayoutVars>
      </dgm:prSet>
      <dgm:spPr/>
    </dgm:pt>
    <dgm:pt modelId="{45D562EA-CD29-4E23-9C33-641A6FDFEB08}" type="pres">
      <dgm:prSet presAssocID="{E5844F0C-6D49-4BCA-A2F9-EDC055E07A36}" presName="rootConnector" presStyleLbl="node2" presStyleIdx="2" presStyleCnt="6"/>
      <dgm:spPr/>
    </dgm:pt>
    <dgm:pt modelId="{706F7385-2E10-4929-AF7A-6933E32774AC}" type="pres">
      <dgm:prSet presAssocID="{E5844F0C-6D49-4BCA-A2F9-EDC055E07A36}" presName="hierChild4" presStyleCnt="0"/>
      <dgm:spPr/>
    </dgm:pt>
    <dgm:pt modelId="{A31FD1A0-BF0D-4C75-90A0-3E06C64C966A}" type="pres">
      <dgm:prSet presAssocID="{E5844F0C-6D49-4BCA-A2F9-EDC055E07A36}" presName="hierChild5" presStyleCnt="0"/>
      <dgm:spPr/>
    </dgm:pt>
    <dgm:pt modelId="{0728D6C6-91CE-4DF5-B841-4D89ADA2A5AB}" type="pres">
      <dgm:prSet presAssocID="{94602AB5-E7A8-4048-961B-9701977B7C53}" presName="Name37" presStyleLbl="parChTrans1D2" presStyleIdx="3" presStyleCnt="6"/>
      <dgm:spPr/>
    </dgm:pt>
    <dgm:pt modelId="{80CDAD63-B965-489B-BC60-BE4F05C6A86E}" type="pres">
      <dgm:prSet presAssocID="{DD4DEF9E-F841-4D0E-8CC9-1EDBF6409949}" presName="hierRoot2" presStyleCnt="0">
        <dgm:presLayoutVars>
          <dgm:hierBranch val="init"/>
        </dgm:presLayoutVars>
      </dgm:prSet>
      <dgm:spPr/>
    </dgm:pt>
    <dgm:pt modelId="{61239877-764A-4C61-94F9-3FF8F2621FAA}" type="pres">
      <dgm:prSet presAssocID="{DD4DEF9E-F841-4D0E-8CC9-1EDBF6409949}" presName="rootComposite" presStyleCnt="0"/>
      <dgm:spPr/>
    </dgm:pt>
    <dgm:pt modelId="{082B4E04-371A-42A5-9443-CFC8EA46F218}" type="pres">
      <dgm:prSet presAssocID="{DD4DEF9E-F841-4D0E-8CC9-1EDBF6409949}" presName="rootText" presStyleLbl="node2" presStyleIdx="3" presStyleCnt="6">
        <dgm:presLayoutVars>
          <dgm:chPref val="3"/>
        </dgm:presLayoutVars>
      </dgm:prSet>
      <dgm:spPr/>
    </dgm:pt>
    <dgm:pt modelId="{FAF3DA71-D0ED-4FED-A01F-547A76A71400}" type="pres">
      <dgm:prSet presAssocID="{DD4DEF9E-F841-4D0E-8CC9-1EDBF6409949}" presName="rootConnector" presStyleLbl="node2" presStyleIdx="3" presStyleCnt="6"/>
      <dgm:spPr/>
    </dgm:pt>
    <dgm:pt modelId="{556A56BA-F1DA-4C31-95AB-1EF8AE8552A2}" type="pres">
      <dgm:prSet presAssocID="{DD4DEF9E-F841-4D0E-8CC9-1EDBF6409949}" presName="hierChild4" presStyleCnt="0"/>
      <dgm:spPr/>
    </dgm:pt>
    <dgm:pt modelId="{3D117A77-5945-40BD-8D1D-C6A85691780F}" type="pres">
      <dgm:prSet presAssocID="{DD4DEF9E-F841-4D0E-8CC9-1EDBF6409949}" presName="hierChild5" presStyleCnt="0"/>
      <dgm:spPr/>
    </dgm:pt>
    <dgm:pt modelId="{E3427C92-E3FB-41AB-8FA3-DF4A3B237465}" type="pres">
      <dgm:prSet presAssocID="{8D00E9A5-DB15-429E-BF80-E204493942EF}" presName="Name37" presStyleLbl="parChTrans1D2" presStyleIdx="4" presStyleCnt="6"/>
      <dgm:spPr/>
    </dgm:pt>
    <dgm:pt modelId="{17DB3A39-C9AE-477C-A316-3BC85D1BD2FA}" type="pres">
      <dgm:prSet presAssocID="{67093AD8-9AE4-4A0D-B264-50B829B4D9D2}" presName="hierRoot2" presStyleCnt="0">
        <dgm:presLayoutVars>
          <dgm:hierBranch val="init"/>
        </dgm:presLayoutVars>
      </dgm:prSet>
      <dgm:spPr/>
    </dgm:pt>
    <dgm:pt modelId="{B41D987E-2B2E-4974-B09E-F61E2798BFEB}" type="pres">
      <dgm:prSet presAssocID="{67093AD8-9AE4-4A0D-B264-50B829B4D9D2}" presName="rootComposite" presStyleCnt="0"/>
      <dgm:spPr/>
    </dgm:pt>
    <dgm:pt modelId="{14257C34-28E2-4599-BB59-2F9FED64C7E7}" type="pres">
      <dgm:prSet presAssocID="{67093AD8-9AE4-4A0D-B264-50B829B4D9D2}" presName="rootText" presStyleLbl="node2" presStyleIdx="4" presStyleCnt="6">
        <dgm:presLayoutVars>
          <dgm:chPref val="3"/>
        </dgm:presLayoutVars>
      </dgm:prSet>
      <dgm:spPr/>
    </dgm:pt>
    <dgm:pt modelId="{C56D3316-92A9-46A1-8B59-B85DBB2E5100}" type="pres">
      <dgm:prSet presAssocID="{67093AD8-9AE4-4A0D-B264-50B829B4D9D2}" presName="rootConnector" presStyleLbl="node2" presStyleIdx="4" presStyleCnt="6"/>
      <dgm:spPr/>
    </dgm:pt>
    <dgm:pt modelId="{BAB33BA1-E2E0-4355-B566-2DC5BE71C4E6}" type="pres">
      <dgm:prSet presAssocID="{67093AD8-9AE4-4A0D-B264-50B829B4D9D2}" presName="hierChild4" presStyleCnt="0"/>
      <dgm:spPr/>
    </dgm:pt>
    <dgm:pt modelId="{BDB96B64-7132-4BC5-B1FF-D36631F8BE0E}" type="pres">
      <dgm:prSet presAssocID="{1C9268AA-4D15-4AFF-B6F4-DC9254860170}" presName="Name37" presStyleLbl="parChTrans1D3" presStyleIdx="5" presStyleCnt="6"/>
      <dgm:spPr/>
    </dgm:pt>
    <dgm:pt modelId="{F1CCEEB1-ADF2-4DE4-8154-88BA301EC185}" type="pres">
      <dgm:prSet presAssocID="{C7D8FE55-C40B-42BC-9C26-3055B09A6C11}" presName="hierRoot2" presStyleCnt="0">
        <dgm:presLayoutVars>
          <dgm:hierBranch val="init"/>
        </dgm:presLayoutVars>
      </dgm:prSet>
      <dgm:spPr/>
    </dgm:pt>
    <dgm:pt modelId="{BA439553-A28C-4BFB-AA70-A0B5F5B8D2F7}" type="pres">
      <dgm:prSet presAssocID="{C7D8FE55-C40B-42BC-9C26-3055B09A6C11}" presName="rootComposite" presStyleCnt="0"/>
      <dgm:spPr/>
    </dgm:pt>
    <dgm:pt modelId="{DD6EEC1B-8958-47E6-A28A-5EE55B3AC864}" type="pres">
      <dgm:prSet presAssocID="{C7D8FE55-C40B-42BC-9C26-3055B09A6C11}" presName="rootText" presStyleLbl="node3" presStyleIdx="2" presStyleCnt="3">
        <dgm:presLayoutVars>
          <dgm:chPref val="3"/>
        </dgm:presLayoutVars>
      </dgm:prSet>
      <dgm:spPr/>
    </dgm:pt>
    <dgm:pt modelId="{6B1BA510-A7C5-41D8-B7D9-120DC71A34E7}" type="pres">
      <dgm:prSet presAssocID="{C7D8FE55-C40B-42BC-9C26-3055B09A6C11}" presName="rootConnector" presStyleLbl="node3" presStyleIdx="2" presStyleCnt="3"/>
      <dgm:spPr/>
    </dgm:pt>
    <dgm:pt modelId="{88E9DDFD-21D4-4462-99D7-56E4457F36F2}" type="pres">
      <dgm:prSet presAssocID="{C7D8FE55-C40B-42BC-9C26-3055B09A6C11}" presName="hierChild4" presStyleCnt="0"/>
      <dgm:spPr/>
    </dgm:pt>
    <dgm:pt modelId="{60E36129-CDB5-4FF9-8E89-B30628251CAB}" type="pres">
      <dgm:prSet presAssocID="{C7D8FE55-C40B-42BC-9C26-3055B09A6C11}" presName="hierChild5" presStyleCnt="0"/>
      <dgm:spPr/>
    </dgm:pt>
    <dgm:pt modelId="{E3DD3F8F-1056-47C5-AF6A-9D35730380A8}" type="pres">
      <dgm:prSet presAssocID="{67093AD8-9AE4-4A0D-B264-50B829B4D9D2}" presName="hierChild5" presStyleCnt="0"/>
      <dgm:spPr/>
    </dgm:pt>
    <dgm:pt modelId="{C7B81132-A46D-4069-B8F8-DD523C1ED927}" type="pres">
      <dgm:prSet presAssocID="{D0A5F4AA-C645-48E1-8C28-166077455611}" presName="Name37" presStyleLbl="parChTrans1D2" presStyleIdx="5" presStyleCnt="6"/>
      <dgm:spPr/>
    </dgm:pt>
    <dgm:pt modelId="{29188EA7-A7D9-4D25-9AF0-72BCE36AADAA}" type="pres">
      <dgm:prSet presAssocID="{114ECAE0-54BB-4C14-A3A8-B0095C7D8DAF}" presName="hierRoot2" presStyleCnt="0">
        <dgm:presLayoutVars>
          <dgm:hierBranch val="init"/>
        </dgm:presLayoutVars>
      </dgm:prSet>
      <dgm:spPr/>
    </dgm:pt>
    <dgm:pt modelId="{85A04A27-DBC2-46B9-B489-B4BF7986C39C}" type="pres">
      <dgm:prSet presAssocID="{114ECAE0-54BB-4C14-A3A8-B0095C7D8DAF}" presName="rootComposite" presStyleCnt="0"/>
      <dgm:spPr/>
    </dgm:pt>
    <dgm:pt modelId="{694123A6-1B8D-4FAA-A3F8-B9D0E89C08AA}" type="pres">
      <dgm:prSet presAssocID="{114ECAE0-54BB-4C14-A3A8-B0095C7D8DAF}" presName="rootText" presStyleLbl="node2" presStyleIdx="5" presStyleCnt="6" custLinFactNeighborX="-234" custLinFactNeighborY="-1288">
        <dgm:presLayoutVars>
          <dgm:chPref val="3"/>
        </dgm:presLayoutVars>
      </dgm:prSet>
      <dgm:spPr/>
    </dgm:pt>
    <dgm:pt modelId="{1100A08B-A612-41CD-9CBA-BDE8DD7741F0}" type="pres">
      <dgm:prSet presAssocID="{114ECAE0-54BB-4C14-A3A8-B0095C7D8DAF}" presName="rootConnector" presStyleLbl="node2" presStyleIdx="5" presStyleCnt="6"/>
      <dgm:spPr/>
    </dgm:pt>
    <dgm:pt modelId="{7948FFB8-233A-4CC4-BC10-AF7115929377}" type="pres">
      <dgm:prSet presAssocID="{114ECAE0-54BB-4C14-A3A8-B0095C7D8DAF}" presName="hierChild4" presStyleCnt="0"/>
      <dgm:spPr/>
    </dgm:pt>
    <dgm:pt modelId="{A7AD9C7F-D200-4F09-A4B4-A6C17A44E3BA}" type="pres">
      <dgm:prSet presAssocID="{114ECAE0-54BB-4C14-A3A8-B0095C7D8DAF}" presName="hierChild5" presStyleCnt="0"/>
      <dgm:spPr/>
    </dgm:pt>
    <dgm:pt modelId="{100473F4-E2E2-4522-95EE-BB148191C597}" type="pres">
      <dgm:prSet presAssocID="{8D33FD58-B75E-488D-8AEF-362C33DBA0CB}" presName="hierChild3" presStyleCnt="0"/>
      <dgm:spPr/>
    </dgm:pt>
  </dgm:ptLst>
  <dgm:cxnLst>
    <dgm:cxn modelId="{56683D05-32E2-4B21-8248-3E4A3DE3C453}" type="presOf" srcId="{DD4DEF9E-F841-4D0E-8CC9-1EDBF6409949}" destId="{082B4E04-371A-42A5-9443-CFC8EA46F218}" srcOrd="0" destOrd="0" presId="urn:microsoft.com/office/officeart/2005/8/layout/orgChart1"/>
    <dgm:cxn modelId="{C36C9908-4440-458A-A591-9E60A4F242A6}" type="presOf" srcId="{C8332DB5-1862-4C0E-B523-48831D520CC0}" destId="{B55E1F71-B6F7-4D80-8A81-1CA6B1BF7C80}" srcOrd="0" destOrd="0" presId="urn:microsoft.com/office/officeart/2005/8/layout/orgChart1"/>
    <dgm:cxn modelId="{1050860C-D633-4420-8352-7332383505F1}" srcId="{8D33FD58-B75E-488D-8AEF-362C33DBA0CB}" destId="{66E45776-0BF0-422F-B5F8-C01A14750659}" srcOrd="1" destOrd="0" parTransId="{C8332DB5-1862-4C0E-B523-48831D520CC0}" sibTransId="{1FCE8921-3134-4FB4-80FE-AD0E18C7EB56}"/>
    <dgm:cxn modelId="{C38E820F-5137-4791-9B2F-F553DC81872C}" type="presOf" srcId="{66E45776-0BF0-422F-B5F8-C01A14750659}" destId="{E6830CE8-B14B-4352-A6D3-D9BF300E5128}" srcOrd="1" destOrd="0" presId="urn:microsoft.com/office/officeart/2005/8/layout/orgChart1"/>
    <dgm:cxn modelId="{FCABEC0F-49E8-478D-BFAB-39226FA96E5C}" srcId="{8D33FD58-B75E-488D-8AEF-362C33DBA0CB}" destId="{DD4DEF9E-F841-4D0E-8CC9-1EDBF6409949}" srcOrd="3" destOrd="0" parTransId="{94602AB5-E7A8-4048-961B-9701977B7C53}" sibTransId="{DB4C4D57-9134-43BE-B07D-38272472B876}"/>
    <dgm:cxn modelId="{DF080C21-5754-4AE4-8D3B-CA6567AC988C}" type="presOf" srcId="{8D00E9A5-DB15-429E-BF80-E204493942EF}" destId="{E3427C92-E3FB-41AB-8FA3-DF4A3B237465}" srcOrd="0" destOrd="0" presId="urn:microsoft.com/office/officeart/2005/8/layout/orgChart1"/>
    <dgm:cxn modelId="{0540E621-CD49-4073-A480-BBA620525833}" type="presOf" srcId="{114ECAE0-54BB-4C14-A3A8-B0095C7D8DAF}" destId="{694123A6-1B8D-4FAA-A3F8-B9D0E89C08AA}" srcOrd="0" destOrd="0" presId="urn:microsoft.com/office/officeart/2005/8/layout/orgChart1"/>
    <dgm:cxn modelId="{44E5422C-1A05-4236-A658-CBFAE83D8E15}" type="presOf" srcId="{94602AB5-E7A8-4048-961B-9701977B7C53}" destId="{0728D6C6-91CE-4DF5-B841-4D89ADA2A5AB}" srcOrd="0" destOrd="0" presId="urn:microsoft.com/office/officeart/2005/8/layout/orgChart1"/>
    <dgm:cxn modelId="{10DC4631-1519-4721-BD37-75142D12B7F1}" type="presOf" srcId="{66E45776-0BF0-422F-B5F8-C01A14750659}" destId="{859A395E-F2F3-4E4E-8442-859E4532080D}" srcOrd="0" destOrd="0" presId="urn:microsoft.com/office/officeart/2005/8/layout/orgChart1"/>
    <dgm:cxn modelId="{B50E6A32-A815-4FBD-85BB-E75BA80B6BCB}" type="presOf" srcId="{CA60D363-6B71-436C-9D44-86E3B49EFB8C}" destId="{8E4CD3C3-24D2-4C96-A783-F0BE7CB78F90}" srcOrd="1" destOrd="0" presId="urn:microsoft.com/office/officeart/2005/8/layout/orgChart1"/>
    <dgm:cxn modelId="{D3D6E63F-2199-4EB3-877C-EDF6B17CFE7D}" type="presOf" srcId="{D8FD70E7-768C-4493-A23E-9F570474290D}" destId="{7A95F2D8-BBDC-4054-BE70-EE8386F58C3C}" srcOrd="0" destOrd="0" presId="urn:microsoft.com/office/officeart/2005/8/layout/orgChart1"/>
    <dgm:cxn modelId="{684C485B-A4D7-41B7-B68A-043AC716867D}" srcId="{8D33FD58-B75E-488D-8AEF-362C33DBA0CB}" destId="{67093AD8-9AE4-4A0D-B264-50B829B4D9D2}" srcOrd="4" destOrd="0" parTransId="{8D00E9A5-DB15-429E-BF80-E204493942EF}" sibTransId="{5E090423-E999-41C0-8978-601D9590E56C}"/>
    <dgm:cxn modelId="{0E962E42-47EC-4A3B-943C-CF04C01E1152}" type="presOf" srcId="{114ECAE0-54BB-4C14-A3A8-B0095C7D8DAF}" destId="{1100A08B-A612-41CD-9CBA-BDE8DD7741F0}" srcOrd="1" destOrd="0" presId="urn:microsoft.com/office/officeart/2005/8/layout/orgChart1"/>
    <dgm:cxn modelId="{ED337863-5870-47C4-9AF9-7C80ECEC8AA6}" type="presOf" srcId="{E1FA5EBB-0055-400D-871D-EDEB3CFF5772}" destId="{FF414B93-30FC-49D8-ACF2-AA0831E49A4B}" srcOrd="0" destOrd="0" presId="urn:microsoft.com/office/officeart/2005/8/layout/orgChart1"/>
    <dgm:cxn modelId="{13837044-41DE-43EF-A44B-1E927E919A9D}" type="presOf" srcId="{DD4DEF9E-F841-4D0E-8CC9-1EDBF6409949}" destId="{FAF3DA71-D0ED-4FED-A01F-547A76A71400}" srcOrd="1" destOrd="0" presId="urn:microsoft.com/office/officeart/2005/8/layout/orgChart1"/>
    <dgm:cxn modelId="{A21B2665-4515-408C-8DC5-7D39A5895D67}" type="presOf" srcId="{7DE4262F-869C-413C-B8AF-16751F5BF2CC}" destId="{A1D2FF24-7E62-4B33-9FCF-5939DE6934A9}" srcOrd="0" destOrd="0" presId="urn:microsoft.com/office/officeart/2005/8/layout/orgChart1"/>
    <dgm:cxn modelId="{BEC2DE66-FCAA-4E99-B703-F708218C8647}" type="presOf" srcId="{9361EC36-6068-4CC0-8536-3447EFEA9D0A}" destId="{A30C7CBD-D52F-45B7-9C21-079F96D2A06B}" srcOrd="0" destOrd="0" presId="urn:microsoft.com/office/officeart/2005/8/layout/orgChart1"/>
    <dgm:cxn modelId="{D3335049-EBFD-480B-9052-4A4F34BD7B7B}" type="presOf" srcId="{3434833D-24E2-4048-BF9D-46D8623D4B04}" destId="{1094A28D-318A-4482-BEC7-1EEDFDDD5698}" srcOrd="0" destOrd="0" presId="urn:microsoft.com/office/officeart/2005/8/layout/orgChart1"/>
    <dgm:cxn modelId="{F3D3096B-CCAC-4427-A528-DCD5CCC8CD2A}" srcId="{8D33FD58-B75E-488D-8AEF-362C33DBA0CB}" destId="{3434833D-24E2-4048-BF9D-46D8623D4B04}" srcOrd="0" destOrd="0" parTransId="{D8FD70E7-768C-4493-A23E-9F570474290D}" sibTransId="{F28AFF64-8C25-4F7A-A438-846C8CCC735D}"/>
    <dgm:cxn modelId="{0A8F176B-0FD9-4593-AF54-B6D6964FBF65}" type="presOf" srcId="{7AD4FDA8-0906-47A1-AF20-D009F5550660}" destId="{0D80A29C-4A89-4F01-9FD7-83E83DC926E1}" srcOrd="1" destOrd="0" presId="urn:microsoft.com/office/officeart/2005/8/layout/orgChart1"/>
    <dgm:cxn modelId="{F9CDA94B-EBAC-417F-B068-353757D03C4B}" type="presOf" srcId="{7AD4FDA8-0906-47A1-AF20-D009F5550660}" destId="{1ADE82EF-4878-4D5E-B92F-27D062368CCF}" srcOrd="0" destOrd="0" presId="urn:microsoft.com/office/officeart/2005/8/layout/orgChart1"/>
    <dgm:cxn modelId="{DE31CC6C-B286-4BCF-85A7-6050C387D95D}" type="presOf" srcId="{4F63DFEE-AF08-4D94-B12B-61B0A274343A}" destId="{00F3C29B-2AF2-4BA6-B5A4-938B6CD13073}" srcOrd="0" destOrd="0" presId="urn:microsoft.com/office/officeart/2005/8/layout/orgChart1"/>
    <dgm:cxn modelId="{15CEDF6C-7ADC-48C3-9EAA-092119E6F7FC}" type="presOf" srcId="{8D33FD58-B75E-488D-8AEF-362C33DBA0CB}" destId="{82EBE53F-3926-4640-889B-184D5AFC0626}" srcOrd="0" destOrd="0" presId="urn:microsoft.com/office/officeart/2005/8/layout/orgChart1"/>
    <dgm:cxn modelId="{AEE2494D-D808-4DC5-A67C-CECC64590A33}" type="presOf" srcId="{CA60D363-6B71-436C-9D44-86E3B49EFB8C}" destId="{53440A6A-F239-4A04-8B10-2F99878B0432}" srcOrd="0" destOrd="0" presId="urn:microsoft.com/office/officeart/2005/8/layout/orgChart1"/>
    <dgm:cxn modelId="{F1204B59-03D0-4D33-89B1-810373E6605B}" type="presOf" srcId="{07931306-251A-42F4-863A-44AF9CA77DA6}" destId="{7DF04B94-47D3-4A1E-85E0-FF911671318D}" srcOrd="0" destOrd="0" presId="urn:microsoft.com/office/officeart/2005/8/layout/orgChart1"/>
    <dgm:cxn modelId="{EBF7E888-8253-40EC-93FC-3EFB6AD663F5}" type="presOf" srcId="{D0A5F4AA-C645-48E1-8C28-166077455611}" destId="{C7B81132-A46D-4069-B8F8-DD523C1ED927}" srcOrd="0" destOrd="0" presId="urn:microsoft.com/office/officeart/2005/8/layout/orgChart1"/>
    <dgm:cxn modelId="{E22A2F8B-5799-42B2-9A58-2E68F809442C}" type="presOf" srcId="{8D33FD58-B75E-488D-8AEF-362C33DBA0CB}" destId="{21DFE0CC-14CD-4A71-A772-A55710758393}" srcOrd="1" destOrd="0" presId="urn:microsoft.com/office/officeart/2005/8/layout/orgChart1"/>
    <dgm:cxn modelId="{CA361597-D34D-49A9-904F-BDDD6D2926E3}" srcId="{67093AD8-9AE4-4A0D-B264-50B829B4D9D2}" destId="{C7D8FE55-C40B-42BC-9C26-3055B09A6C11}" srcOrd="0" destOrd="0" parTransId="{1C9268AA-4D15-4AFF-B6F4-DC9254860170}" sibTransId="{8B6667F3-55A3-4BAA-B891-015DDAB953F8}"/>
    <dgm:cxn modelId="{31E77B97-DF05-4503-A2B8-D90351C84EDA}" type="presOf" srcId="{C7D8FE55-C40B-42BC-9C26-3055B09A6C11}" destId="{DD6EEC1B-8958-47E6-A28A-5EE55B3AC864}" srcOrd="0" destOrd="0" presId="urn:microsoft.com/office/officeart/2005/8/layout/orgChart1"/>
    <dgm:cxn modelId="{EA0AF49E-A0EC-4091-8BA2-EEC86439CB43}" type="presOf" srcId="{3434833D-24E2-4048-BF9D-46D8623D4B04}" destId="{FBAB554B-8D96-428D-A435-9F2B69998EB8}" srcOrd="1" destOrd="0" presId="urn:microsoft.com/office/officeart/2005/8/layout/orgChart1"/>
    <dgm:cxn modelId="{9E3BE5A3-3F24-4BE4-B86E-956D89DBC8BE}" srcId="{3434833D-24E2-4048-BF9D-46D8623D4B04}" destId="{9361EC36-6068-4CC0-8536-3447EFEA9D0A}" srcOrd="1" destOrd="0" parTransId="{4F63DFEE-AF08-4D94-B12B-61B0A274343A}" sibTransId="{A49BC33F-A602-40DD-BCC0-3758D4C5A6E9}"/>
    <dgm:cxn modelId="{CE9B0FA7-5530-43A4-8D2E-2FF4D3603813}" srcId="{3434833D-24E2-4048-BF9D-46D8623D4B04}" destId="{7DE4262F-869C-413C-B8AF-16751F5BF2CC}" srcOrd="0" destOrd="0" parTransId="{04667596-87D1-4B33-8567-C5C5619FBEA1}" sibTransId="{166E43AC-3380-4A61-8D75-D4D11FD89DC7}"/>
    <dgm:cxn modelId="{E251E4AB-4877-4291-8836-243A05AE578E}" srcId="{66E45776-0BF0-422F-B5F8-C01A14750659}" destId="{CA60D363-6B71-436C-9D44-86E3B49EFB8C}" srcOrd="1" destOrd="0" parTransId="{07931306-251A-42F4-863A-44AF9CA77DA6}" sibTransId="{2F0D0AA2-759E-436F-AFD1-8C3A0B151B42}"/>
    <dgm:cxn modelId="{02AD49B0-2F31-469E-814A-B73039F7DB50}" type="presOf" srcId="{87829922-4226-4421-B89C-B5B414B31310}" destId="{F6901155-C04A-46AA-AE69-9D948D0D8644}" srcOrd="0" destOrd="0" presId="urn:microsoft.com/office/officeart/2005/8/layout/orgChart1"/>
    <dgm:cxn modelId="{A8A70FB3-9B76-4CCB-BBC9-F8CA9AA11D57}" type="presOf" srcId="{CBE2FE36-EC83-4A80-ABAE-9B734564D11B}" destId="{5E3E307C-04C2-4D93-9AA0-6C22246142CF}" srcOrd="1" destOrd="0" presId="urn:microsoft.com/office/officeart/2005/8/layout/orgChart1"/>
    <dgm:cxn modelId="{4BE917B4-1F0D-472E-B7F3-4D37D60DB4B1}" type="presOf" srcId="{E5844F0C-6D49-4BCA-A2F9-EDC055E07A36}" destId="{45D562EA-CD29-4E23-9C33-641A6FDFEB08}" srcOrd="1" destOrd="0" presId="urn:microsoft.com/office/officeart/2005/8/layout/orgChart1"/>
    <dgm:cxn modelId="{75183BB5-A60E-4459-B062-CEFAF443AC87}" type="presOf" srcId="{1C9268AA-4D15-4AFF-B6F4-DC9254860170}" destId="{BDB96B64-7132-4BC5-B1FF-D36631F8BE0E}" srcOrd="0" destOrd="0" presId="urn:microsoft.com/office/officeart/2005/8/layout/orgChart1"/>
    <dgm:cxn modelId="{B0DD8EB8-5ACC-4AFA-976F-675B918B046B}" srcId="{66E45776-0BF0-422F-B5F8-C01A14750659}" destId="{7AD4FDA8-0906-47A1-AF20-D009F5550660}" srcOrd="0" destOrd="0" parTransId="{88860A64-5220-4A2E-B89E-65C32073583C}" sibTransId="{26906AA3-FC56-44C9-8869-49DC0F750776}"/>
    <dgm:cxn modelId="{781290C4-FA36-426E-A064-BD30F8420305}" type="presOf" srcId="{04667596-87D1-4B33-8567-C5C5619FBEA1}" destId="{45F43B3F-F5B8-4D72-80B0-F09D4C6F6DFD}" srcOrd="0" destOrd="0" presId="urn:microsoft.com/office/officeart/2005/8/layout/orgChart1"/>
    <dgm:cxn modelId="{244E02C9-A027-46AE-9F8E-43056225F78E}" type="presOf" srcId="{88860A64-5220-4A2E-B89E-65C32073583C}" destId="{A867CEE8-14F9-4FF6-A792-F44942B5199C}" srcOrd="0" destOrd="0" presId="urn:microsoft.com/office/officeart/2005/8/layout/orgChart1"/>
    <dgm:cxn modelId="{32FFE9CD-6643-4BF0-BA20-7070EB177DAC}" type="presOf" srcId="{CBE2FE36-EC83-4A80-ABAE-9B734564D11B}" destId="{4FF443EB-A299-42D0-88BD-F5ADCD8A5EF0}" srcOrd="0" destOrd="0" presId="urn:microsoft.com/office/officeart/2005/8/layout/orgChart1"/>
    <dgm:cxn modelId="{542911D2-B902-4FB1-95EE-97689D57E5C5}" type="presOf" srcId="{E5844F0C-6D49-4BCA-A2F9-EDC055E07A36}" destId="{E4C5DAAF-1E66-4756-ABB8-7BAF61300733}" srcOrd="0" destOrd="0" presId="urn:microsoft.com/office/officeart/2005/8/layout/orgChart1"/>
    <dgm:cxn modelId="{3EDAF6D2-74D9-4800-86B2-414341953CEE}" srcId="{8D33FD58-B75E-488D-8AEF-362C33DBA0CB}" destId="{E5844F0C-6D49-4BCA-A2F9-EDC055E07A36}" srcOrd="2" destOrd="0" parTransId="{3B76DA4D-A661-4E57-A1D4-311900650AA6}" sibTransId="{27DB11AD-04FA-4FF4-8932-D278D4C2C812}"/>
    <dgm:cxn modelId="{B91858D3-065F-4150-8057-2E72FB97E605}" type="presOf" srcId="{67093AD8-9AE4-4A0D-B264-50B829B4D9D2}" destId="{C56D3316-92A9-46A1-8B59-B85DBB2E5100}" srcOrd="1" destOrd="0" presId="urn:microsoft.com/office/officeart/2005/8/layout/orgChart1"/>
    <dgm:cxn modelId="{7D0C05D9-685F-4796-A825-6474BBC9130D}" type="presOf" srcId="{3B76DA4D-A661-4E57-A1D4-311900650AA6}" destId="{BC991EE2-6D6E-4BB2-85A1-F002FBC5F523}" srcOrd="0" destOrd="0" presId="urn:microsoft.com/office/officeart/2005/8/layout/orgChart1"/>
    <dgm:cxn modelId="{A96113E1-306B-45BD-A4B6-41B89430FBEE}" srcId="{87829922-4226-4421-B89C-B5B414B31310}" destId="{8D33FD58-B75E-488D-8AEF-362C33DBA0CB}" srcOrd="0" destOrd="0" parTransId="{471EAB09-6B10-45A8-835C-83C2A2912030}" sibTransId="{FB29254E-06A3-4545-B57E-2DFBA513F34E}"/>
    <dgm:cxn modelId="{22675AE6-A7E4-4C2F-91B1-2EE5992F1A78}" srcId="{3434833D-24E2-4048-BF9D-46D8623D4B04}" destId="{CBE2FE36-EC83-4A80-ABAE-9B734564D11B}" srcOrd="2" destOrd="0" parTransId="{E1FA5EBB-0055-400D-871D-EDEB3CFF5772}" sibTransId="{8B528AC4-1E9A-4CB0-9C9A-E562B62109D8}"/>
    <dgm:cxn modelId="{D53AABEE-1245-46D6-8D1D-FFA38A3B5CDA}" srcId="{8D33FD58-B75E-488D-8AEF-362C33DBA0CB}" destId="{114ECAE0-54BB-4C14-A3A8-B0095C7D8DAF}" srcOrd="5" destOrd="0" parTransId="{D0A5F4AA-C645-48E1-8C28-166077455611}" sibTransId="{6333A8F3-772B-4CEA-A06C-CBA5D22C6332}"/>
    <dgm:cxn modelId="{3A19DFF1-46EA-4A4A-BD93-3FF7F70111A2}" type="presOf" srcId="{67093AD8-9AE4-4A0D-B264-50B829B4D9D2}" destId="{14257C34-28E2-4599-BB59-2F9FED64C7E7}" srcOrd="0" destOrd="0" presId="urn:microsoft.com/office/officeart/2005/8/layout/orgChart1"/>
    <dgm:cxn modelId="{10500CF7-5791-4623-8FB1-77687FEBEE60}" type="presOf" srcId="{7DE4262F-869C-413C-B8AF-16751F5BF2CC}" destId="{A64A4CA0-1059-414D-AC91-A99404224E49}" srcOrd="1" destOrd="0" presId="urn:microsoft.com/office/officeart/2005/8/layout/orgChart1"/>
    <dgm:cxn modelId="{E563FEFA-D8EA-47D9-A851-D9DA1F3AFBE4}" type="presOf" srcId="{C7D8FE55-C40B-42BC-9C26-3055B09A6C11}" destId="{6B1BA510-A7C5-41D8-B7D9-120DC71A34E7}" srcOrd="1" destOrd="0" presId="urn:microsoft.com/office/officeart/2005/8/layout/orgChart1"/>
    <dgm:cxn modelId="{A212F7FB-7654-4A92-AB6D-ED41BEA98D7D}" type="presOf" srcId="{9361EC36-6068-4CC0-8536-3447EFEA9D0A}" destId="{9E89BCB0-F014-49C8-99D4-0B764A7ABD41}" srcOrd="1" destOrd="0" presId="urn:microsoft.com/office/officeart/2005/8/layout/orgChart1"/>
    <dgm:cxn modelId="{DCC34128-5835-41D9-95F2-1BE30631E2EA}" type="presParOf" srcId="{F6901155-C04A-46AA-AE69-9D948D0D8644}" destId="{632D450F-AA86-4BC4-A535-3880799F7E2D}" srcOrd="0" destOrd="0" presId="urn:microsoft.com/office/officeart/2005/8/layout/orgChart1"/>
    <dgm:cxn modelId="{0C312BBB-36FA-42FC-AC52-AE3481B31F2A}" type="presParOf" srcId="{632D450F-AA86-4BC4-A535-3880799F7E2D}" destId="{2004A869-6AEC-4AB0-ABB2-40A96BF0C652}" srcOrd="0" destOrd="0" presId="urn:microsoft.com/office/officeart/2005/8/layout/orgChart1"/>
    <dgm:cxn modelId="{E870010F-0BED-4519-9AD9-B49DCAB4D6E7}" type="presParOf" srcId="{2004A869-6AEC-4AB0-ABB2-40A96BF0C652}" destId="{82EBE53F-3926-4640-889B-184D5AFC0626}" srcOrd="0" destOrd="0" presId="urn:microsoft.com/office/officeart/2005/8/layout/orgChart1"/>
    <dgm:cxn modelId="{12F13396-EA1E-4503-ACFE-A7D5C15E5634}" type="presParOf" srcId="{2004A869-6AEC-4AB0-ABB2-40A96BF0C652}" destId="{21DFE0CC-14CD-4A71-A772-A55710758393}" srcOrd="1" destOrd="0" presId="urn:microsoft.com/office/officeart/2005/8/layout/orgChart1"/>
    <dgm:cxn modelId="{C2ED4994-F2D1-4471-9CFE-2AFB75404526}" type="presParOf" srcId="{632D450F-AA86-4BC4-A535-3880799F7E2D}" destId="{279CC4F5-FCF8-4480-8975-D422344B5040}" srcOrd="1" destOrd="0" presId="urn:microsoft.com/office/officeart/2005/8/layout/orgChart1"/>
    <dgm:cxn modelId="{8C50BA0B-3C07-4C38-AEA1-8CA967DC8FDA}" type="presParOf" srcId="{279CC4F5-FCF8-4480-8975-D422344B5040}" destId="{7A95F2D8-BBDC-4054-BE70-EE8386F58C3C}" srcOrd="0" destOrd="0" presId="urn:microsoft.com/office/officeart/2005/8/layout/orgChart1"/>
    <dgm:cxn modelId="{CFE8C02D-DD2E-4EE3-B0CA-7F179644EAFA}" type="presParOf" srcId="{279CC4F5-FCF8-4480-8975-D422344B5040}" destId="{B1A45923-7DF3-4382-8DE7-1F67B52D6BC1}" srcOrd="1" destOrd="0" presId="urn:microsoft.com/office/officeart/2005/8/layout/orgChart1"/>
    <dgm:cxn modelId="{A1830458-8F9D-49C9-BB96-C53809B834F3}" type="presParOf" srcId="{B1A45923-7DF3-4382-8DE7-1F67B52D6BC1}" destId="{D4C5E121-7A66-4044-B3ED-AFE128CF78FD}" srcOrd="0" destOrd="0" presId="urn:microsoft.com/office/officeart/2005/8/layout/orgChart1"/>
    <dgm:cxn modelId="{75A2EB27-F3B1-4E3E-BCAC-4466928476E4}" type="presParOf" srcId="{D4C5E121-7A66-4044-B3ED-AFE128CF78FD}" destId="{1094A28D-318A-4482-BEC7-1EEDFDDD5698}" srcOrd="0" destOrd="0" presId="urn:microsoft.com/office/officeart/2005/8/layout/orgChart1"/>
    <dgm:cxn modelId="{A3F5DA52-2879-4F1F-B831-6C6BE4138142}" type="presParOf" srcId="{D4C5E121-7A66-4044-B3ED-AFE128CF78FD}" destId="{FBAB554B-8D96-428D-A435-9F2B69998EB8}" srcOrd="1" destOrd="0" presId="urn:microsoft.com/office/officeart/2005/8/layout/orgChart1"/>
    <dgm:cxn modelId="{1B1F7005-B044-4959-9DAF-242DC6382B8A}" type="presParOf" srcId="{B1A45923-7DF3-4382-8DE7-1F67B52D6BC1}" destId="{794E1595-73B7-49C8-83B9-197953F6E428}" srcOrd="1" destOrd="0" presId="urn:microsoft.com/office/officeart/2005/8/layout/orgChart1"/>
    <dgm:cxn modelId="{37741DD2-D501-4B2E-B705-3ACC9AD45D51}" type="presParOf" srcId="{B1A45923-7DF3-4382-8DE7-1F67B52D6BC1}" destId="{F00087EF-313E-4880-8A88-174216514D1D}" srcOrd="2" destOrd="0" presId="urn:microsoft.com/office/officeart/2005/8/layout/orgChart1"/>
    <dgm:cxn modelId="{C53B4FB5-693B-43B9-AF6A-A319853A3530}" type="presParOf" srcId="{F00087EF-313E-4880-8A88-174216514D1D}" destId="{45F43B3F-F5B8-4D72-80B0-F09D4C6F6DFD}" srcOrd="0" destOrd="0" presId="urn:microsoft.com/office/officeart/2005/8/layout/orgChart1"/>
    <dgm:cxn modelId="{40D9AF03-5F07-4247-96A1-BCA8BC193B86}" type="presParOf" srcId="{F00087EF-313E-4880-8A88-174216514D1D}" destId="{2E4FDCF7-02E0-4EB0-AEFE-86E289F5B4F6}" srcOrd="1" destOrd="0" presId="urn:microsoft.com/office/officeart/2005/8/layout/orgChart1"/>
    <dgm:cxn modelId="{00A86B01-F4D1-4DD8-8266-8DA8D5F72584}" type="presParOf" srcId="{2E4FDCF7-02E0-4EB0-AEFE-86E289F5B4F6}" destId="{55487DB9-2B16-4EFB-B48C-0EEC0B30EB9A}" srcOrd="0" destOrd="0" presId="urn:microsoft.com/office/officeart/2005/8/layout/orgChart1"/>
    <dgm:cxn modelId="{04B13672-8EBA-4677-9EC9-04B7D2E991E2}" type="presParOf" srcId="{55487DB9-2B16-4EFB-B48C-0EEC0B30EB9A}" destId="{A1D2FF24-7E62-4B33-9FCF-5939DE6934A9}" srcOrd="0" destOrd="0" presId="urn:microsoft.com/office/officeart/2005/8/layout/orgChart1"/>
    <dgm:cxn modelId="{A09D5757-0B3B-4265-9435-92C1FAECFEDB}" type="presParOf" srcId="{55487DB9-2B16-4EFB-B48C-0EEC0B30EB9A}" destId="{A64A4CA0-1059-414D-AC91-A99404224E49}" srcOrd="1" destOrd="0" presId="urn:microsoft.com/office/officeart/2005/8/layout/orgChart1"/>
    <dgm:cxn modelId="{5DAC4610-759A-419A-84E9-319245ABFCCA}" type="presParOf" srcId="{2E4FDCF7-02E0-4EB0-AEFE-86E289F5B4F6}" destId="{9D5A367C-98CC-4776-B00E-BAAD6C7BCBC6}" srcOrd="1" destOrd="0" presId="urn:microsoft.com/office/officeart/2005/8/layout/orgChart1"/>
    <dgm:cxn modelId="{180B2E70-0A40-4E2C-BC40-8729FA782103}" type="presParOf" srcId="{2E4FDCF7-02E0-4EB0-AEFE-86E289F5B4F6}" destId="{5418DB7B-86D8-4FEA-AFB4-ADEF0C8A830F}" srcOrd="2" destOrd="0" presId="urn:microsoft.com/office/officeart/2005/8/layout/orgChart1"/>
    <dgm:cxn modelId="{748F12F3-9718-4529-908E-871246C77935}" type="presParOf" srcId="{F00087EF-313E-4880-8A88-174216514D1D}" destId="{00F3C29B-2AF2-4BA6-B5A4-938B6CD13073}" srcOrd="2" destOrd="0" presId="urn:microsoft.com/office/officeart/2005/8/layout/orgChart1"/>
    <dgm:cxn modelId="{BACB47C6-D251-494C-A4E0-923E1363E7B5}" type="presParOf" srcId="{F00087EF-313E-4880-8A88-174216514D1D}" destId="{6EA89AFF-5B0C-48F6-A4AC-268F31DC0F75}" srcOrd="3" destOrd="0" presId="urn:microsoft.com/office/officeart/2005/8/layout/orgChart1"/>
    <dgm:cxn modelId="{D0110EC4-CE9F-47DA-8BBF-BFF6E4A26D97}" type="presParOf" srcId="{6EA89AFF-5B0C-48F6-A4AC-268F31DC0F75}" destId="{D46AC2B8-E8E1-49B7-BFD7-370EA2A77BF0}" srcOrd="0" destOrd="0" presId="urn:microsoft.com/office/officeart/2005/8/layout/orgChart1"/>
    <dgm:cxn modelId="{D8651B7D-8857-4AA4-8EAE-D653E8ECA1F1}" type="presParOf" srcId="{D46AC2B8-E8E1-49B7-BFD7-370EA2A77BF0}" destId="{A30C7CBD-D52F-45B7-9C21-079F96D2A06B}" srcOrd="0" destOrd="0" presId="urn:microsoft.com/office/officeart/2005/8/layout/orgChart1"/>
    <dgm:cxn modelId="{408352E7-6A36-47CA-A9A9-CBF5562EE1DC}" type="presParOf" srcId="{D46AC2B8-E8E1-49B7-BFD7-370EA2A77BF0}" destId="{9E89BCB0-F014-49C8-99D4-0B764A7ABD41}" srcOrd="1" destOrd="0" presId="urn:microsoft.com/office/officeart/2005/8/layout/orgChart1"/>
    <dgm:cxn modelId="{574F8982-9A24-448E-83C8-4717AF4DA1B0}" type="presParOf" srcId="{6EA89AFF-5B0C-48F6-A4AC-268F31DC0F75}" destId="{E6B6A1D7-BEE6-4D4B-ABCB-ACAAF25EAAB2}" srcOrd="1" destOrd="0" presId="urn:microsoft.com/office/officeart/2005/8/layout/orgChart1"/>
    <dgm:cxn modelId="{402C9422-BB63-4781-8103-8B43FACB82C6}" type="presParOf" srcId="{6EA89AFF-5B0C-48F6-A4AC-268F31DC0F75}" destId="{5C98B9A3-7C80-4640-B498-30D410DF441D}" srcOrd="2" destOrd="0" presId="urn:microsoft.com/office/officeart/2005/8/layout/orgChart1"/>
    <dgm:cxn modelId="{13E27110-1166-4F9D-A0F4-7C4F767E214D}" type="presParOf" srcId="{F00087EF-313E-4880-8A88-174216514D1D}" destId="{FF414B93-30FC-49D8-ACF2-AA0831E49A4B}" srcOrd="4" destOrd="0" presId="urn:microsoft.com/office/officeart/2005/8/layout/orgChart1"/>
    <dgm:cxn modelId="{4B0CA299-73E0-4304-89B0-5CF91C7FB69D}" type="presParOf" srcId="{F00087EF-313E-4880-8A88-174216514D1D}" destId="{FD0DEBD1-E940-42EB-A54B-727ACDACCE9E}" srcOrd="5" destOrd="0" presId="urn:microsoft.com/office/officeart/2005/8/layout/orgChart1"/>
    <dgm:cxn modelId="{05A94EF7-57D8-4D11-9EBC-3035279F61E9}" type="presParOf" srcId="{FD0DEBD1-E940-42EB-A54B-727ACDACCE9E}" destId="{02A3BC94-70A8-4C1A-BB8E-ED04489200B2}" srcOrd="0" destOrd="0" presId="urn:microsoft.com/office/officeart/2005/8/layout/orgChart1"/>
    <dgm:cxn modelId="{899AB562-71F6-47E5-828A-1635CBF0D599}" type="presParOf" srcId="{02A3BC94-70A8-4C1A-BB8E-ED04489200B2}" destId="{4FF443EB-A299-42D0-88BD-F5ADCD8A5EF0}" srcOrd="0" destOrd="0" presId="urn:microsoft.com/office/officeart/2005/8/layout/orgChart1"/>
    <dgm:cxn modelId="{73BDBA05-BABD-463C-8C61-916A71854B01}" type="presParOf" srcId="{02A3BC94-70A8-4C1A-BB8E-ED04489200B2}" destId="{5E3E307C-04C2-4D93-9AA0-6C22246142CF}" srcOrd="1" destOrd="0" presId="urn:microsoft.com/office/officeart/2005/8/layout/orgChart1"/>
    <dgm:cxn modelId="{CB94DD72-297A-475F-9014-D5666C75C245}" type="presParOf" srcId="{FD0DEBD1-E940-42EB-A54B-727ACDACCE9E}" destId="{5A5967B8-0903-4414-BC17-5A41CCCCF47C}" srcOrd="1" destOrd="0" presId="urn:microsoft.com/office/officeart/2005/8/layout/orgChart1"/>
    <dgm:cxn modelId="{9F3E53FD-027D-4C4C-8BA7-7B017DBDC1C4}" type="presParOf" srcId="{FD0DEBD1-E940-42EB-A54B-727ACDACCE9E}" destId="{2CBC2979-C7BA-4C5A-A41A-CFFDEA4E4EB7}" srcOrd="2" destOrd="0" presId="urn:microsoft.com/office/officeart/2005/8/layout/orgChart1"/>
    <dgm:cxn modelId="{9E6D3165-C4EA-47C1-879B-E36DCF99F5BD}" type="presParOf" srcId="{279CC4F5-FCF8-4480-8975-D422344B5040}" destId="{B55E1F71-B6F7-4D80-8A81-1CA6B1BF7C80}" srcOrd="2" destOrd="0" presId="urn:microsoft.com/office/officeart/2005/8/layout/orgChart1"/>
    <dgm:cxn modelId="{84F46D28-F8DB-4B9F-9C09-490B9ED1EC79}" type="presParOf" srcId="{279CC4F5-FCF8-4480-8975-D422344B5040}" destId="{C77F4984-5106-4B79-A172-BAD723AE9AEA}" srcOrd="3" destOrd="0" presId="urn:microsoft.com/office/officeart/2005/8/layout/orgChart1"/>
    <dgm:cxn modelId="{9C13640D-8FF0-466B-A5B5-6BF8E0606461}" type="presParOf" srcId="{C77F4984-5106-4B79-A172-BAD723AE9AEA}" destId="{6A5DD9EF-C114-4DF2-B7E4-28320A8B38E4}" srcOrd="0" destOrd="0" presId="urn:microsoft.com/office/officeart/2005/8/layout/orgChart1"/>
    <dgm:cxn modelId="{8D0D596F-53AC-4866-AB7F-E4AE9F4D4863}" type="presParOf" srcId="{6A5DD9EF-C114-4DF2-B7E4-28320A8B38E4}" destId="{859A395E-F2F3-4E4E-8442-859E4532080D}" srcOrd="0" destOrd="0" presId="urn:microsoft.com/office/officeart/2005/8/layout/orgChart1"/>
    <dgm:cxn modelId="{E30D11BC-722C-4D25-A45A-F687185F9C3F}" type="presParOf" srcId="{6A5DD9EF-C114-4DF2-B7E4-28320A8B38E4}" destId="{E6830CE8-B14B-4352-A6D3-D9BF300E5128}" srcOrd="1" destOrd="0" presId="urn:microsoft.com/office/officeart/2005/8/layout/orgChart1"/>
    <dgm:cxn modelId="{1CE95404-6D1B-4F39-BBF5-D3981198624B}" type="presParOf" srcId="{C77F4984-5106-4B79-A172-BAD723AE9AEA}" destId="{4621FAA9-66A5-49EC-806B-A471D4A0EA05}" srcOrd="1" destOrd="0" presId="urn:microsoft.com/office/officeart/2005/8/layout/orgChart1"/>
    <dgm:cxn modelId="{5ED65F93-6C4F-49ED-9DD9-76CDB67D8134}" type="presParOf" srcId="{4621FAA9-66A5-49EC-806B-A471D4A0EA05}" destId="{A867CEE8-14F9-4FF6-A792-F44942B5199C}" srcOrd="0" destOrd="0" presId="urn:microsoft.com/office/officeart/2005/8/layout/orgChart1"/>
    <dgm:cxn modelId="{135C495D-0C9B-441F-BB02-1F84AD0811DF}" type="presParOf" srcId="{4621FAA9-66A5-49EC-806B-A471D4A0EA05}" destId="{F519F948-717E-4B2A-BD93-D9BA4473515C}" srcOrd="1" destOrd="0" presId="urn:microsoft.com/office/officeart/2005/8/layout/orgChart1"/>
    <dgm:cxn modelId="{17F70E53-AD12-4847-A6DE-A7A339783227}" type="presParOf" srcId="{F519F948-717E-4B2A-BD93-D9BA4473515C}" destId="{DBA4B5EB-03EA-4CA1-81A3-268C3B7099B0}" srcOrd="0" destOrd="0" presId="urn:microsoft.com/office/officeart/2005/8/layout/orgChart1"/>
    <dgm:cxn modelId="{DF4628F8-05F2-4E6D-B90F-6D21E0EF8DC5}" type="presParOf" srcId="{DBA4B5EB-03EA-4CA1-81A3-268C3B7099B0}" destId="{1ADE82EF-4878-4D5E-B92F-27D062368CCF}" srcOrd="0" destOrd="0" presId="urn:microsoft.com/office/officeart/2005/8/layout/orgChart1"/>
    <dgm:cxn modelId="{3064962C-7226-44DE-902E-6E3A88A2D638}" type="presParOf" srcId="{DBA4B5EB-03EA-4CA1-81A3-268C3B7099B0}" destId="{0D80A29C-4A89-4F01-9FD7-83E83DC926E1}" srcOrd="1" destOrd="0" presId="urn:microsoft.com/office/officeart/2005/8/layout/orgChart1"/>
    <dgm:cxn modelId="{DD1CC204-30EE-4077-BBC2-8E7BF1606AEA}" type="presParOf" srcId="{F519F948-717E-4B2A-BD93-D9BA4473515C}" destId="{DD1D7438-56AD-434F-8A72-741464CD7F4F}" srcOrd="1" destOrd="0" presId="urn:microsoft.com/office/officeart/2005/8/layout/orgChart1"/>
    <dgm:cxn modelId="{4BC6BC0A-9A10-48D9-BD13-A210415C00F8}" type="presParOf" srcId="{F519F948-717E-4B2A-BD93-D9BA4473515C}" destId="{0E8EC53E-BD3C-460F-95C8-32E0BA090496}" srcOrd="2" destOrd="0" presId="urn:microsoft.com/office/officeart/2005/8/layout/orgChart1"/>
    <dgm:cxn modelId="{96B32FE9-FCD4-4668-BE79-FE1D9E94331E}" type="presParOf" srcId="{4621FAA9-66A5-49EC-806B-A471D4A0EA05}" destId="{7DF04B94-47D3-4A1E-85E0-FF911671318D}" srcOrd="2" destOrd="0" presId="urn:microsoft.com/office/officeart/2005/8/layout/orgChart1"/>
    <dgm:cxn modelId="{8C6DE621-550B-43B7-8304-BCCD6B0EC547}" type="presParOf" srcId="{4621FAA9-66A5-49EC-806B-A471D4A0EA05}" destId="{43E206A5-E871-4B6A-88CB-C0C0C774C80C}" srcOrd="3" destOrd="0" presId="urn:microsoft.com/office/officeart/2005/8/layout/orgChart1"/>
    <dgm:cxn modelId="{5ECD56EB-52A8-446C-BA18-1F850DA4973D}" type="presParOf" srcId="{43E206A5-E871-4B6A-88CB-C0C0C774C80C}" destId="{24FE6BFF-366D-4B09-89E7-B7FCA2EA0532}" srcOrd="0" destOrd="0" presId="urn:microsoft.com/office/officeart/2005/8/layout/orgChart1"/>
    <dgm:cxn modelId="{B27B09FF-DDEE-4A19-8187-C431C40BC863}" type="presParOf" srcId="{24FE6BFF-366D-4B09-89E7-B7FCA2EA0532}" destId="{53440A6A-F239-4A04-8B10-2F99878B0432}" srcOrd="0" destOrd="0" presId="urn:microsoft.com/office/officeart/2005/8/layout/orgChart1"/>
    <dgm:cxn modelId="{2EFF69A5-7894-4FB7-849F-E111C6684261}" type="presParOf" srcId="{24FE6BFF-366D-4B09-89E7-B7FCA2EA0532}" destId="{8E4CD3C3-24D2-4C96-A783-F0BE7CB78F90}" srcOrd="1" destOrd="0" presId="urn:microsoft.com/office/officeart/2005/8/layout/orgChart1"/>
    <dgm:cxn modelId="{A1B7AA2D-3172-4424-84FF-C58F3F17AD76}" type="presParOf" srcId="{43E206A5-E871-4B6A-88CB-C0C0C774C80C}" destId="{C70ECBAE-CF6F-4A3D-B3D4-D4D173306D0B}" srcOrd="1" destOrd="0" presId="urn:microsoft.com/office/officeart/2005/8/layout/orgChart1"/>
    <dgm:cxn modelId="{C75D0E85-DCC0-4D2B-BD1C-2457BE23D8F9}" type="presParOf" srcId="{43E206A5-E871-4B6A-88CB-C0C0C774C80C}" destId="{4800A440-C4D5-488C-89E9-ADBEA75FF520}" srcOrd="2" destOrd="0" presId="urn:microsoft.com/office/officeart/2005/8/layout/orgChart1"/>
    <dgm:cxn modelId="{C2251094-5D0B-497A-8917-C0CD3D09F02A}" type="presParOf" srcId="{C77F4984-5106-4B79-A172-BAD723AE9AEA}" destId="{185A0F14-69CE-4D46-9D00-CFA4225B4A21}" srcOrd="2" destOrd="0" presId="urn:microsoft.com/office/officeart/2005/8/layout/orgChart1"/>
    <dgm:cxn modelId="{602B36B9-4E01-42E6-981A-FF754361F8CA}" type="presParOf" srcId="{279CC4F5-FCF8-4480-8975-D422344B5040}" destId="{BC991EE2-6D6E-4BB2-85A1-F002FBC5F523}" srcOrd="4" destOrd="0" presId="urn:microsoft.com/office/officeart/2005/8/layout/orgChart1"/>
    <dgm:cxn modelId="{3A4D5BA7-BDA6-4707-8CE5-409C34814543}" type="presParOf" srcId="{279CC4F5-FCF8-4480-8975-D422344B5040}" destId="{5B4555C8-6B3F-4DC2-814E-A20E1955D35F}" srcOrd="5" destOrd="0" presId="urn:microsoft.com/office/officeart/2005/8/layout/orgChart1"/>
    <dgm:cxn modelId="{34C8A76F-017E-4239-8498-80FAB8612C0E}" type="presParOf" srcId="{5B4555C8-6B3F-4DC2-814E-A20E1955D35F}" destId="{60500E65-BA57-4A61-898E-9169D6D6F7E9}" srcOrd="0" destOrd="0" presId="urn:microsoft.com/office/officeart/2005/8/layout/orgChart1"/>
    <dgm:cxn modelId="{AB17DCF6-FFD0-4737-BAFE-5767DB1EB0D1}" type="presParOf" srcId="{60500E65-BA57-4A61-898E-9169D6D6F7E9}" destId="{E4C5DAAF-1E66-4756-ABB8-7BAF61300733}" srcOrd="0" destOrd="0" presId="urn:microsoft.com/office/officeart/2005/8/layout/orgChart1"/>
    <dgm:cxn modelId="{3946603F-890D-456F-8BD1-E7BE8BF15F41}" type="presParOf" srcId="{60500E65-BA57-4A61-898E-9169D6D6F7E9}" destId="{45D562EA-CD29-4E23-9C33-641A6FDFEB08}" srcOrd="1" destOrd="0" presId="urn:microsoft.com/office/officeart/2005/8/layout/orgChart1"/>
    <dgm:cxn modelId="{5AD04459-804E-4DB5-9133-ADF9E11A73D2}" type="presParOf" srcId="{5B4555C8-6B3F-4DC2-814E-A20E1955D35F}" destId="{706F7385-2E10-4929-AF7A-6933E32774AC}" srcOrd="1" destOrd="0" presId="urn:microsoft.com/office/officeart/2005/8/layout/orgChart1"/>
    <dgm:cxn modelId="{E607B069-D630-4693-A690-1FECF887C8C1}" type="presParOf" srcId="{5B4555C8-6B3F-4DC2-814E-A20E1955D35F}" destId="{A31FD1A0-BF0D-4C75-90A0-3E06C64C966A}" srcOrd="2" destOrd="0" presId="urn:microsoft.com/office/officeart/2005/8/layout/orgChart1"/>
    <dgm:cxn modelId="{EDDDF5E6-CFB2-4E0E-A999-C38753D5F452}" type="presParOf" srcId="{279CC4F5-FCF8-4480-8975-D422344B5040}" destId="{0728D6C6-91CE-4DF5-B841-4D89ADA2A5AB}" srcOrd="6" destOrd="0" presId="urn:microsoft.com/office/officeart/2005/8/layout/orgChart1"/>
    <dgm:cxn modelId="{39F06AF4-48A3-42A1-8ABC-48DC5EFF7DE8}" type="presParOf" srcId="{279CC4F5-FCF8-4480-8975-D422344B5040}" destId="{80CDAD63-B965-489B-BC60-BE4F05C6A86E}" srcOrd="7" destOrd="0" presId="urn:microsoft.com/office/officeart/2005/8/layout/orgChart1"/>
    <dgm:cxn modelId="{AC06BFE9-E424-4B9D-BF76-4C2F5821C96A}" type="presParOf" srcId="{80CDAD63-B965-489B-BC60-BE4F05C6A86E}" destId="{61239877-764A-4C61-94F9-3FF8F2621FAA}" srcOrd="0" destOrd="0" presId="urn:microsoft.com/office/officeart/2005/8/layout/orgChart1"/>
    <dgm:cxn modelId="{70B8FFD7-73C1-4122-97DC-F33AFBF33F08}" type="presParOf" srcId="{61239877-764A-4C61-94F9-3FF8F2621FAA}" destId="{082B4E04-371A-42A5-9443-CFC8EA46F218}" srcOrd="0" destOrd="0" presId="urn:microsoft.com/office/officeart/2005/8/layout/orgChart1"/>
    <dgm:cxn modelId="{F625ECC4-B5D9-42AA-8B5C-04DAC00DD95E}" type="presParOf" srcId="{61239877-764A-4C61-94F9-3FF8F2621FAA}" destId="{FAF3DA71-D0ED-4FED-A01F-547A76A71400}" srcOrd="1" destOrd="0" presId="urn:microsoft.com/office/officeart/2005/8/layout/orgChart1"/>
    <dgm:cxn modelId="{CA184691-A34F-4B72-84E7-BF6C3F49633F}" type="presParOf" srcId="{80CDAD63-B965-489B-BC60-BE4F05C6A86E}" destId="{556A56BA-F1DA-4C31-95AB-1EF8AE8552A2}" srcOrd="1" destOrd="0" presId="urn:microsoft.com/office/officeart/2005/8/layout/orgChart1"/>
    <dgm:cxn modelId="{56F97DE3-E462-4517-B3A9-E23330CD35E3}" type="presParOf" srcId="{80CDAD63-B965-489B-BC60-BE4F05C6A86E}" destId="{3D117A77-5945-40BD-8D1D-C6A85691780F}" srcOrd="2" destOrd="0" presId="urn:microsoft.com/office/officeart/2005/8/layout/orgChart1"/>
    <dgm:cxn modelId="{ED061927-03BE-4A01-BAE6-C5A885D93492}" type="presParOf" srcId="{279CC4F5-FCF8-4480-8975-D422344B5040}" destId="{E3427C92-E3FB-41AB-8FA3-DF4A3B237465}" srcOrd="8" destOrd="0" presId="urn:microsoft.com/office/officeart/2005/8/layout/orgChart1"/>
    <dgm:cxn modelId="{9F29C836-664B-4CA7-9C2B-3C9CB97DE06B}" type="presParOf" srcId="{279CC4F5-FCF8-4480-8975-D422344B5040}" destId="{17DB3A39-C9AE-477C-A316-3BC85D1BD2FA}" srcOrd="9" destOrd="0" presId="urn:microsoft.com/office/officeart/2005/8/layout/orgChart1"/>
    <dgm:cxn modelId="{6B976A29-CF54-461D-8376-737045A6BAE6}" type="presParOf" srcId="{17DB3A39-C9AE-477C-A316-3BC85D1BD2FA}" destId="{B41D987E-2B2E-4974-B09E-F61E2798BFEB}" srcOrd="0" destOrd="0" presId="urn:microsoft.com/office/officeart/2005/8/layout/orgChart1"/>
    <dgm:cxn modelId="{A33CDF9C-E2E0-47AC-954B-2AC196D1F9C8}" type="presParOf" srcId="{B41D987E-2B2E-4974-B09E-F61E2798BFEB}" destId="{14257C34-28E2-4599-BB59-2F9FED64C7E7}" srcOrd="0" destOrd="0" presId="urn:microsoft.com/office/officeart/2005/8/layout/orgChart1"/>
    <dgm:cxn modelId="{DD95B7B5-82BF-4504-84FC-8D758C624BE9}" type="presParOf" srcId="{B41D987E-2B2E-4974-B09E-F61E2798BFEB}" destId="{C56D3316-92A9-46A1-8B59-B85DBB2E5100}" srcOrd="1" destOrd="0" presId="urn:microsoft.com/office/officeart/2005/8/layout/orgChart1"/>
    <dgm:cxn modelId="{6FB87D0D-60D6-4836-8DB5-6BEB430F5EB6}" type="presParOf" srcId="{17DB3A39-C9AE-477C-A316-3BC85D1BD2FA}" destId="{BAB33BA1-E2E0-4355-B566-2DC5BE71C4E6}" srcOrd="1" destOrd="0" presId="urn:microsoft.com/office/officeart/2005/8/layout/orgChart1"/>
    <dgm:cxn modelId="{12184856-2BAB-40FA-9569-10BB55DA8231}" type="presParOf" srcId="{BAB33BA1-E2E0-4355-B566-2DC5BE71C4E6}" destId="{BDB96B64-7132-4BC5-B1FF-D36631F8BE0E}" srcOrd="0" destOrd="0" presId="urn:microsoft.com/office/officeart/2005/8/layout/orgChart1"/>
    <dgm:cxn modelId="{BD14B412-8ABE-4E0F-B7D3-3CF28730B1D5}" type="presParOf" srcId="{BAB33BA1-E2E0-4355-B566-2DC5BE71C4E6}" destId="{F1CCEEB1-ADF2-4DE4-8154-88BA301EC185}" srcOrd="1" destOrd="0" presId="urn:microsoft.com/office/officeart/2005/8/layout/orgChart1"/>
    <dgm:cxn modelId="{1928C567-310C-42A9-91B3-CD210E016973}" type="presParOf" srcId="{F1CCEEB1-ADF2-4DE4-8154-88BA301EC185}" destId="{BA439553-A28C-4BFB-AA70-A0B5F5B8D2F7}" srcOrd="0" destOrd="0" presId="urn:microsoft.com/office/officeart/2005/8/layout/orgChart1"/>
    <dgm:cxn modelId="{4A322BE5-A2A8-40EB-9DE8-457052AD7239}" type="presParOf" srcId="{BA439553-A28C-4BFB-AA70-A0B5F5B8D2F7}" destId="{DD6EEC1B-8958-47E6-A28A-5EE55B3AC864}" srcOrd="0" destOrd="0" presId="urn:microsoft.com/office/officeart/2005/8/layout/orgChart1"/>
    <dgm:cxn modelId="{E514B78A-B9AD-41E6-B091-3DB6B3EBAF39}" type="presParOf" srcId="{BA439553-A28C-4BFB-AA70-A0B5F5B8D2F7}" destId="{6B1BA510-A7C5-41D8-B7D9-120DC71A34E7}" srcOrd="1" destOrd="0" presId="urn:microsoft.com/office/officeart/2005/8/layout/orgChart1"/>
    <dgm:cxn modelId="{DD0B7A12-2EDA-4EEF-8223-C2AA75FF6844}" type="presParOf" srcId="{F1CCEEB1-ADF2-4DE4-8154-88BA301EC185}" destId="{88E9DDFD-21D4-4462-99D7-56E4457F36F2}" srcOrd="1" destOrd="0" presId="urn:microsoft.com/office/officeart/2005/8/layout/orgChart1"/>
    <dgm:cxn modelId="{7D11437F-3262-4CAD-9D11-11BB1EDB3DE3}" type="presParOf" srcId="{F1CCEEB1-ADF2-4DE4-8154-88BA301EC185}" destId="{60E36129-CDB5-4FF9-8E89-B30628251CAB}" srcOrd="2" destOrd="0" presId="urn:microsoft.com/office/officeart/2005/8/layout/orgChart1"/>
    <dgm:cxn modelId="{B42CB271-EB90-4496-BB71-0DEC363C9522}" type="presParOf" srcId="{17DB3A39-C9AE-477C-A316-3BC85D1BD2FA}" destId="{E3DD3F8F-1056-47C5-AF6A-9D35730380A8}" srcOrd="2" destOrd="0" presId="urn:microsoft.com/office/officeart/2005/8/layout/orgChart1"/>
    <dgm:cxn modelId="{E8C40AF0-8B45-44BA-A11F-BE841698D816}" type="presParOf" srcId="{279CC4F5-FCF8-4480-8975-D422344B5040}" destId="{C7B81132-A46D-4069-B8F8-DD523C1ED927}" srcOrd="10" destOrd="0" presId="urn:microsoft.com/office/officeart/2005/8/layout/orgChart1"/>
    <dgm:cxn modelId="{B4731B0D-939D-48C9-A685-F2BB394E729D}" type="presParOf" srcId="{279CC4F5-FCF8-4480-8975-D422344B5040}" destId="{29188EA7-A7D9-4D25-9AF0-72BCE36AADAA}" srcOrd="11" destOrd="0" presId="urn:microsoft.com/office/officeart/2005/8/layout/orgChart1"/>
    <dgm:cxn modelId="{EB6D3E51-A7EE-44E7-9E3C-FF899CB4D247}" type="presParOf" srcId="{29188EA7-A7D9-4D25-9AF0-72BCE36AADAA}" destId="{85A04A27-DBC2-46B9-B489-B4BF7986C39C}" srcOrd="0" destOrd="0" presId="urn:microsoft.com/office/officeart/2005/8/layout/orgChart1"/>
    <dgm:cxn modelId="{DAA5DBC0-F522-40AE-8610-13D9DC4E8369}" type="presParOf" srcId="{85A04A27-DBC2-46B9-B489-B4BF7986C39C}" destId="{694123A6-1B8D-4FAA-A3F8-B9D0E89C08AA}" srcOrd="0" destOrd="0" presId="urn:microsoft.com/office/officeart/2005/8/layout/orgChart1"/>
    <dgm:cxn modelId="{04210985-569F-42BA-AB42-5AA8F9F88152}" type="presParOf" srcId="{85A04A27-DBC2-46B9-B489-B4BF7986C39C}" destId="{1100A08B-A612-41CD-9CBA-BDE8DD7741F0}" srcOrd="1" destOrd="0" presId="urn:microsoft.com/office/officeart/2005/8/layout/orgChart1"/>
    <dgm:cxn modelId="{0F7F579A-AC95-4F25-BC2B-CA4BFE575081}" type="presParOf" srcId="{29188EA7-A7D9-4D25-9AF0-72BCE36AADAA}" destId="{7948FFB8-233A-4CC4-BC10-AF7115929377}" srcOrd="1" destOrd="0" presId="urn:microsoft.com/office/officeart/2005/8/layout/orgChart1"/>
    <dgm:cxn modelId="{9BAC4BBA-75E5-43A2-85FF-80038E27677C}" type="presParOf" srcId="{29188EA7-A7D9-4D25-9AF0-72BCE36AADAA}" destId="{A7AD9C7F-D200-4F09-A4B4-A6C17A44E3BA}" srcOrd="2" destOrd="0" presId="urn:microsoft.com/office/officeart/2005/8/layout/orgChart1"/>
    <dgm:cxn modelId="{D1120096-C0CA-4912-8385-A97900C26B9A}" type="presParOf" srcId="{632D450F-AA86-4BC4-A535-3880799F7E2D}" destId="{100473F4-E2E2-4522-95EE-BB148191C5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0E724-64EA-4EBD-822D-F950959DB656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1F65F1E0-9219-4264-B02A-D71D48B802DD}">
      <dgm:prSet phldrT="[Text]"/>
      <dgm:spPr/>
      <dgm:t>
        <a:bodyPr/>
        <a:lstStyle/>
        <a:p>
          <a:r>
            <a:rPr lang="en-GB"/>
            <a:t>KVA</a:t>
          </a:r>
        </a:p>
        <a:p>
          <a:r>
            <a:rPr lang="en-GB"/>
            <a:t>Community  Food  </a:t>
          </a:r>
        </a:p>
      </dgm:t>
    </dgm:pt>
    <dgm:pt modelId="{E5FA1AD5-1359-4A01-B6A5-45C581D00EAA}" type="parTrans" cxnId="{31DD26DB-0D79-47DD-98D2-3BCC956103C0}">
      <dgm:prSet/>
      <dgm:spPr/>
      <dgm:t>
        <a:bodyPr/>
        <a:lstStyle/>
        <a:p>
          <a:endParaRPr lang="en-GB"/>
        </a:p>
      </dgm:t>
    </dgm:pt>
    <dgm:pt modelId="{18947179-E325-4A67-8311-30FC119D6E4B}" type="sibTrans" cxnId="{31DD26DB-0D79-47DD-98D2-3BCC956103C0}">
      <dgm:prSet/>
      <dgm:spPr/>
      <dgm:t>
        <a:bodyPr/>
        <a:lstStyle/>
        <a:p>
          <a:endParaRPr lang="en-GB"/>
        </a:p>
      </dgm:t>
    </dgm:pt>
    <dgm:pt modelId="{ACD4E665-31B9-4624-AD56-A7F2885BB24D}">
      <dgm:prSet phldrT="[Text]"/>
      <dgm:spPr/>
      <dgm:t>
        <a:bodyPr/>
        <a:lstStyle/>
        <a:p>
          <a:r>
            <a:rPr lang="en-GB"/>
            <a:t>Good Food Group </a:t>
          </a:r>
        </a:p>
      </dgm:t>
    </dgm:pt>
    <dgm:pt modelId="{9031E3A6-2D7F-498C-8FE7-C1C9EF156F09}" type="parTrans" cxnId="{E4307117-EBFD-4AA6-A2FD-68B11F349562}">
      <dgm:prSet/>
      <dgm:spPr/>
      <dgm:t>
        <a:bodyPr/>
        <a:lstStyle/>
        <a:p>
          <a:endParaRPr lang="en-GB"/>
        </a:p>
      </dgm:t>
    </dgm:pt>
    <dgm:pt modelId="{A763E387-DE52-4DD6-8A9A-47079A147611}" type="sibTrans" cxnId="{E4307117-EBFD-4AA6-A2FD-68B11F349562}">
      <dgm:prSet/>
      <dgm:spPr/>
      <dgm:t>
        <a:bodyPr/>
        <a:lstStyle/>
        <a:p>
          <a:endParaRPr lang="en-GB"/>
        </a:p>
      </dgm:t>
    </dgm:pt>
    <dgm:pt modelId="{64A358F7-A810-4392-B184-CD6ACE1DD2C6}">
      <dgm:prSet phldrT="[Text]"/>
      <dgm:spPr/>
      <dgm:t>
        <a:bodyPr/>
        <a:lstStyle/>
        <a:p>
          <a:r>
            <a:rPr lang="en-GB"/>
            <a:t>KVA’s surplus to supper hub </a:t>
          </a:r>
        </a:p>
      </dgm:t>
    </dgm:pt>
    <dgm:pt modelId="{801165D8-23F1-4107-886C-4C770F43751C}" type="parTrans" cxnId="{36DBE626-76A2-4650-A2CC-422CCC0BF3C7}">
      <dgm:prSet/>
      <dgm:spPr/>
      <dgm:t>
        <a:bodyPr/>
        <a:lstStyle/>
        <a:p>
          <a:endParaRPr lang="en-GB"/>
        </a:p>
      </dgm:t>
    </dgm:pt>
    <dgm:pt modelId="{4FB4AC6D-F86E-4E66-B90B-4A33AD5FE77A}" type="sibTrans" cxnId="{36DBE626-76A2-4650-A2CC-422CCC0BF3C7}">
      <dgm:prSet/>
      <dgm:spPr/>
      <dgm:t>
        <a:bodyPr/>
        <a:lstStyle/>
        <a:p>
          <a:endParaRPr lang="en-GB"/>
        </a:p>
      </dgm:t>
    </dgm:pt>
    <dgm:pt modelId="{1538D8B3-F93A-49C0-B200-2589D3D2CD00}" type="pres">
      <dgm:prSet presAssocID="{3900E724-64EA-4EBD-822D-F950959DB6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93CD12F-7280-4224-B771-DC869691599C}" type="pres">
      <dgm:prSet presAssocID="{1F65F1E0-9219-4264-B02A-D71D48B802DD}" presName="hierRoot1" presStyleCnt="0"/>
      <dgm:spPr/>
    </dgm:pt>
    <dgm:pt modelId="{049C9DCD-520B-4A4F-AB43-9F644D931906}" type="pres">
      <dgm:prSet presAssocID="{1F65F1E0-9219-4264-B02A-D71D48B802DD}" presName="composite" presStyleCnt="0"/>
      <dgm:spPr/>
    </dgm:pt>
    <dgm:pt modelId="{93A6E21E-FF73-46A2-AD61-C0C439B1AF50}" type="pres">
      <dgm:prSet presAssocID="{1F65F1E0-9219-4264-B02A-D71D48B802DD}" presName="background" presStyleLbl="node0" presStyleIdx="0" presStyleCnt="1"/>
      <dgm:spPr/>
    </dgm:pt>
    <dgm:pt modelId="{EA095902-DA8B-4A8F-9FE2-EC5A0DD22749}" type="pres">
      <dgm:prSet presAssocID="{1F65F1E0-9219-4264-B02A-D71D48B802DD}" presName="text" presStyleLbl="fgAcc0" presStyleIdx="0" presStyleCnt="1">
        <dgm:presLayoutVars>
          <dgm:chPref val="3"/>
        </dgm:presLayoutVars>
      </dgm:prSet>
      <dgm:spPr/>
    </dgm:pt>
    <dgm:pt modelId="{D5BAE4ED-E98C-47F1-8C75-09FC702C5981}" type="pres">
      <dgm:prSet presAssocID="{1F65F1E0-9219-4264-B02A-D71D48B802DD}" presName="hierChild2" presStyleCnt="0"/>
      <dgm:spPr/>
    </dgm:pt>
    <dgm:pt modelId="{E2FF3811-051C-4E86-A833-0FFE878071C3}" type="pres">
      <dgm:prSet presAssocID="{9031E3A6-2D7F-498C-8FE7-C1C9EF156F09}" presName="Name10" presStyleLbl="parChTrans1D2" presStyleIdx="0" presStyleCnt="2"/>
      <dgm:spPr/>
    </dgm:pt>
    <dgm:pt modelId="{78BDDE10-BD59-4217-8E50-3317BE1A05E1}" type="pres">
      <dgm:prSet presAssocID="{ACD4E665-31B9-4624-AD56-A7F2885BB24D}" presName="hierRoot2" presStyleCnt="0"/>
      <dgm:spPr/>
    </dgm:pt>
    <dgm:pt modelId="{62B426D6-3797-4EF5-8D98-AFF59CAA9482}" type="pres">
      <dgm:prSet presAssocID="{ACD4E665-31B9-4624-AD56-A7F2885BB24D}" presName="composite2" presStyleCnt="0"/>
      <dgm:spPr/>
    </dgm:pt>
    <dgm:pt modelId="{FB7FA30A-77AF-4446-8B41-5639004AEEF4}" type="pres">
      <dgm:prSet presAssocID="{ACD4E665-31B9-4624-AD56-A7F2885BB24D}" presName="background2" presStyleLbl="node2" presStyleIdx="0" presStyleCnt="2"/>
      <dgm:spPr/>
    </dgm:pt>
    <dgm:pt modelId="{89E8667E-A967-4248-8A4C-80B27E4F32A6}" type="pres">
      <dgm:prSet presAssocID="{ACD4E665-31B9-4624-AD56-A7F2885BB24D}" presName="text2" presStyleLbl="fgAcc2" presStyleIdx="0" presStyleCnt="2">
        <dgm:presLayoutVars>
          <dgm:chPref val="3"/>
        </dgm:presLayoutVars>
      </dgm:prSet>
      <dgm:spPr/>
    </dgm:pt>
    <dgm:pt modelId="{5576A621-97ED-41B8-A4D5-52C77373A941}" type="pres">
      <dgm:prSet presAssocID="{ACD4E665-31B9-4624-AD56-A7F2885BB24D}" presName="hierChild3" presStyleCnt="0"/>
      <dgm:spPr/>
    </dgm:pt>
    <dgm:pt modelId="{B3B7CEB1-AD18-4F00-B06C-A4F6E8500BB1}" type="pres">
      <dgm:prSet presAssocID="{801165D8-23F1-4107-886C-4C770F43751C}" presName="Name10" presStyleLbl="parChTrans1D2" presStyleIdx="1" presStyleCnt="2"/>
      <dgm:spPr/>
    </dgm:pt>
    <dgm:pt modelId="{18BC111B-EE9F-411C-9F1E-9D7566D83AF0}" type="pres">
      <dgm:prSet presAssocID="{64A358F7-A810-4392-B184-CD6ACE1DD2C6}" presName="hierRoot2" presStyleCnt="0"/>
      <dgm:spPr/>
    </dgm:pt>
    <dgm:pt modelId="{0BA8CF8A-13C3-4985-870E-D094B144A4A7}" type="pres">
      <dgm:prSet presAssocID="{64A358F7-A810-4392-B184-CD6ACE1DD2C6}" presName="composite2" presStyleCnt="0"/>
      <dgm:spPr/>
    </dgm:pt>
    <dgm:pt modelId="{9D4A0E60-F8C5-440D-9CD0-E9C1495B6CCE}" type="pres">
      <dgm:prSet presAssocID="{64A358F7-A810-4392-B184-CD6ACE1DD2C6}" presName="background2" presStyleLbl="node2" presStyleIdx="1" presStyleCnt="2"/>
      <dgm:spPr/>
    </dgm:pt>
    <dgm:pt modelId="{0AD2B2E0-6D58-4832-96D3-971F9C97FBD8}" type="pres">
      <dgm:prSet presAssocID="{64A358F7-A810-4392-B184-CD6ACE1DD2C6}" presName="text2" presStyleLbl="fgAcc2" presStyleIdx="1" presStyleCnt="2">
        <dgm:presLayoutVars>
          <dgm:chPref val="3"/>
        </dgm:presLayoutVars>
      </dgm:prSet>
      <dgm:spPr/>
    </dgm:pt>
    <dgm:pt modelId="{8D1C7EE3-3CBD-4A7D-887F-56D2869BE724}" type="pres">
      <dgm:prSet presAssocID="{64A358F7-A810-4392-B184-CD6ACE1DD2C6}" presName="hierChild3" presStyleCnt="0"/>
      <dgm:spPr/>
    </dgm:pt>
  </dgm:ptLst>
  <dgm:cxnLst>
    <dgm:cxn modelId="{E4307117-EBFD-4AA6-A2FD-68B11F349562}" srcId="{1F65F1E0-9219-4264-B02A-D71D48B802DD}" destId="{ACD4E665-31B9-4624-AD56-A7F2885BB24D}" srcOrd="0" destOrd="0" parTransId="{9031E3A6-2D7F-498C-8FE7-C1C9EF156F09}" sibTransId="{A763E387-DE52-4DD6-8A9A-47079A147611}"/>
    <dgm:cxn modelId="{36DBE626-76A2-4650-A2CC-422CCC0BF3C7}" srcId="{1F65F1E0-9219-4264-B02A-D71D48B802DD}" destId="{64A358F7-A810-4392-B184-CD6ACE1DD2C6}" srcOrd="1" destOrd="0" parTransId="{801165D8-23F1-4107-886C-4C770F43751C}" sibTransId="{4FB4AC6D-F86E-4E66-B90B-4A33AD5FE77A}"/>
    <dgm:cxn modelId="{6BE80C62-DD7F-4723-8F7B-7CBD8AB69524}" type="presOf" srcId="{1F65F1E0-9219-4264-B02A-D71D48B802DD}" destId="{EA095902-DA8B-4A8F-9FE2-EC5A0DD22749}" srcOrd="0" destOrd="0" presId="urn:microsoft.com/office/officeart/2005/8/layout/hierarchy1"/>
    <dgm:cxn modelId="{7A22ED49-524B-48D9-BB69-E80970BCD78F}" type="presOf" srcId="{9031E3A6-2D7F-498C-8FE7-C1C9EF156F09}" destId="{E2FF3811-051C-4E86-A833-0FFE878071C3}" srcOrd="0" destOrd="0" presId="urn:microsoft.com/office/officeart/2005/8/layout/hierarchy1"/>
    <dgm:cxn modelId="{3C1DAB54-8E24-4828-AD8A-0D4F1DE858C9}" type="presOf" srcId="{3900E724-64EA-4EBD-822D-F950959DB656}" destId="{1538D8B3-F93A-49C0-B200-2589D3D2CD00}" srcOrd="0" destOrd="0" presId="urn:microsoft.com/office/officeart/2005/8/layout/hierarchy1"/>
    <dgm:cxn modelId="{D478397E-6648-4A80-8A71-C069D16404AF}" type="presOf" srcId="{ACD4E665-31B9-4624-AD56-A7F2885BB24D}" destId="{89E8667E-A967-4248-8A4C-80B27E4F32A6}" srcOrd="0" destOrd="0" presId="urn:microsoft.com/office/officeart/2005/8/layout/hierarchy1"/>
    <dgm:cxn modelId="{2D349183-9EC0-49AA-8310-18B72EE949FB}" type="presOf" srcId="{801165D8-23F1-4107-886C-4C770F43751C}" destId="{B3B7CEB1-AD18-4F00-B06C-A4F6E8500BB1}" srcOrd="0" destOrd="0" presId="urn:microsoft.com/office/officeart/2005/8/layout/hierarchy1"/>
    <dgm:cxn modelId="{4BD96884-38FA-42B4-A4DB-3936BAB61EAD}" type="presOf" srcId="{64A358F7-A810-4392-B184-CD6ACE1DD2C6}" destId="{0AD2B2E0-6D58-4832-96D3-971F9C97FBD8}" srcOrd="0" destOrd="0" presId="urn:microsoft.com/office/officeart/2005/8/layout/hierarchy1"/>
    <dgm:cxn modelId="{31DD26DB-0D79-47DD-98D2-3BCC956103C0}" srcId="{3900E724-64EA-4EBD-822D-F950959DB656}" destId="{1F65F1E0-9219-4264-B02A-D71D48B802DD}" srcOrd="0" destOrd="0" parTransId="{E5FA1AD5-1359-4A01-B6A5-45C581D00EAA}" sibTransId="{18947179-E325-4A67-8311-30FC119D6E4B}"/>
    <dgm:cxn modelId="{5CD77B05-61B7-4DB3-8EBC-ED7B41D4408D}" type="presParOf" srcId="{1538D8B3-F93A-49C0-B200-2589D3D2CD00}" destId="{093CD12F-7280-4224-B771-DC869691599C}" srcOrd="0" destOrd="0" presId="urn:microsoft.com/office/officeart/2005/8/layout/hierarchy1"/>
    <dgm:cxn modelId="{A757FD0F-7CC7-4ED9-BDCE-B2E32F716D69}" type="presParOf" srcId="{093CD12F-7280-4224-B771-DC869691599C}" destId="{049C9DCD-520B-4A4F-AB43-9F644D931906}" srcOrd="0" destOrd="0" presId="urn:microsoft.com/office/officeart/2005/8/layout/hierarchy1"/>
    <dgm:cxn modelId="{8CE1639C-F93D-4C38-977F-49EC55958C3B}" type="presParOf" srcId="{049C9DCD-520B-4A4F-AB43-9F644D931906}" destId="{93A6E21E-FF73-46A2-AD61-C0C439B1AF50}" srcOrd="0" destOrd="0" presId="urn:microsoft.com/office/officeart/2005/8/layout/hierarchy1"/>
    <dgm:cxn modelId="{C0BB7F61-7E7C-474D-96CC-404788944BC8}" type="presParOf" srcId="{049C9DCD-520B-4A4F-AB43-9F644D931906}" destId="{EA095902-DA8B-4A8F-9FE2-EC5A0DD22749}" srcOrd="1" destOrd="0" presId="urn:microsoft.com/office/officeart/2005/8/layout/hierarchy1"/>
    <dgm:cxn modelId="{089E4153-48C0-4ABF-8F42-A4595F3D6D44}" type="presParOf" srcId="{093CD12F-7280-4224-B771-DC869691599C}" destId="{D5BAE4ED-E98C-47F1-8C75-09FC702C5981}" srcOrd="1" destOrd="0" presId="urn:microsoft.com/office/officeart/2005/8/layout/hierarchy1"/>
    <dgm:cxn modelId="{748DFD8D-5613-4370-A056-29901AEFFF57}" type="presParOf" srcId="{D5BAE4ED-E98C-47F1-8C75-09FC702C5981}" destId="{E2FF3811-051C-4E86-A833-0FFE878071C3}" srcOrd="0" destOrd="0" presId="urn:microsoft.com/office/officeart/2005/8/layout/hierarchy1"/>
    <dgm:cxn modelId="{42E52082-AAEB-4617-B790-9135DD01646B}" type="presParOf" srcId="{D5BAE4ED-E98C-47F1-8C75-09FC702C5981}" destId="{78BDDE10-BD59-4217-8E50-3317BE1A05E1}" srcOrd="1" destOrd="0" presId="urn:microsoft.com/office/officeart/2005/8/layout/hierarchy1"/>
    <dgm:cxn modelId="{1A2F8D84-F3C9-4960-B03A-2FF1FE246FD1}" type="presParOf" srcId="{78BDDE10-BD59-4217-8E50-3317BE1A05E1}" destId="{62B426D6-3797-4EF5-8D98-AFF59CAA9482}" srcOrd="0" destOrd="0" presId="urn:microsoft.com/office/officeart/2005/8/layout/hierarchy1"/>
    <dgm:cxn modelId="{4756FC05-7945-4B47-A2C0-7CADE1FDB3CC}" type="presParOf" srcId="{62B426D6-3797-4EF5-8D98-AFF59CAA9482}" destId="{FB7FA30A-77AF-4446-8B41-5639004AEEF4}" srcOrd="0" destOrd="0" presId="urn:microsoft.com/office/officeart/2005/8/layout/hierarchy1"/>
    <dgm:cxn modelId="{2B097295-A382-4B4E-A0FE-ED36348EC133}" type="presParOf" srcId="{62B426D6-3797-4EF5-8D98-AFF59CAA9482}" destId="{89E8667E-A967-4248-8A4C-80B27E4F32A6}" srcOrd="1" destOrd="0" presId="urn:microsoft.com/office/officeart/2005/8/layout/hierarchy1"/>
    <dgm:cxn modelId="{7CF24528-72E8-41B5-B1BF-AD8054F072E6}" type="presParOf" srcId="{78BDDE10-BD59-4217-8E50-3317BE1A05E1}" destId="{5576A621-97ED-41B8-A4D5-52C77373A941}" srcOrd="1" destOrd="0" presId="urn:microsoft.com/office/officeart/2005/8/layout/hierarchy1"/>
    <dgm:cxn modelId="{8F2076A6-4988-4037-BE5E-50F0DAC556BB}" type="presParOf" srcId="{D5BAE4ED-E98C-47F1-8C75-09FC702C5981}" destId="{B3B7CEB1-AD18-4F00-B06C-A4F6E8500BB1}" srcOrd="2" destOrd="0" presId="urn:microsoft.com/office/officeart/2005/8/layout/hierarchy1"/>
    <dgm:cxn modelId="{9471AFA9-7D12-4140-B205-633AB112A103}" type="presParOf" srcId="{D5BAE4ED-E98C-47F1-8C75-09FC702C5981}" destId="{18BC111B-EE9F-411C-9F1E-9D7566D83AF0}" srcOrd="3" destOrd="0" presId="urn:microsoft.com/office/officeart/2005/8/layout/hierarchy1"/>
    <dgm:cxn modelId="{144B423F-4F12-48CB-963E-2645A65CE309}" type="presParOf" srcId="{18BC111B-EE9F-411C-9F1E-9D7566D83AF0}" destId="{0BA8CF8A-13C3-4985-870E-D094B144A4A7}" srcOrd="0" destOrd="0" presId="urn:microsoft.com/office/officeart/2005/8/layout/hierarchy1"/>
    <dgm:cxn modelId="{8FE5A3D6-735F-41FF-AFF7-6386E46770D9}" type="presParOf" srcId="{0BA8CF8A-13C3-4985-870E-D094B144A4A7}" destId="{9D4A0E60-F8C5-440D-9CD0-E9C1495B6CCE}" srcOrd="0" destOrd="0" presId="urn:microsoft.com/office/officeart/2005/8/layout/hierarchy1"/>
    <dgm:cxn modelId="{719359A9-4895-4BBF-A8B6-7629E2BCF414}" type="presParOf" srcId="{0BA8CF8A-13C3-4985-870E-D094B144A4A7}" destId="{0AD2B2E0-6D58-4832-96D3-971F9C97FBD8}" srcOrd="1" destOrd="0" presId="urn:microsoft.com/office/officeart/2005/8/layout/hierarchy1"/>
    <dgm:cxn modelId="{34BC6F68-51A0-4F79-9A56-AF7DF187B3BD}" type="presParOf" srcId="{18BC111B-EE9F-411C-9F1E-9D7566D83AF0}" destId="{8D1C7EE3-3CBD-4A7D-887F-56D2869BE7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81132-A46D-4069-B8F8-DD523C1ED927}">
      <dsp:nvSpPr>
        <dsp:cNvPr id="0" name=""/>
        <dsp:cNvSpPr/>
      </dsp:nvSpPr>
      <dsp:spPr>
        <a:xfrm>
          <a:off x="4443965" y="1763261"/>
          <a:ext cx="3300878" cy="209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61"/>
              </a:lnTo>
              <a:lnTo>
                <a:pt x="3300878" y="101661"/>
              </a:lnTo>
              <a:lnTo>
                <a:pt x="3300878" y="2099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96B64-7132-4BC5-B1FF-D36631F8BE0E}">
      <dsp:nvSpPr>
        <dsp:cNvPr id="0" name=""/>
        <dsp:cNvSpPr/>
      </dsp:nvSpPr>
      <dsp:spPr>
        <a:xfrm>
          <a:off x="6086585" y="2495607"/>
          <a:ext cx="154720" cy="47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477"/>
              </a:lnTo>
              <a:lnTo>
                <a:pt x="154720" y="474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27C92-E3FB-41AB-8FA3-DF4A3B237465}">
      <dsp:nvSpPr>
        <dsp:cNvPr id="0" name=""/>
        <dsp:cNvSpPr/>
      </dsp:nvSpPr>
      <dsp:spPr>
        <a:xfrm>
          <a:off x="4443965" y="1763261"/>
          <a:ext cx="2055209" cy="216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04"/>
              </a:lnTo>
              <a:lnTo>
                <a:pt x="2055209" y="108304"/>
              </a:lnTo>
              <a:lnTo>
                <a:pt x="2055209" y="216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8D6C6-91CE-4DF5-B841-4D89ADA2A5AB}">
      <dsp:nvSpPr>
        <dsp:cNvPr id="0" name=""/>
        <dsp:cNvSpPr/>
      </dsp:nvSpPr>
      <dsp:spPr>
        <a:xfrm>
          <a:off x="4443965" y="1763261"/>
          <a:ext cx="807127" cy="216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04"/>
              </a:lnTo>
              <a:lnTo>
                <a:pt x="807127" y="108304"/>
              </a:lnTo>
              <a:lnTo>
                <a:pt x="807127" y="216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91EE2-6D6E-4BB2-85A1-F002FBC5F523}">
      <dsp:nvSpPr>
        <dsp:cNvPr id="0" name=""/>
        <dsp:cNvSpPr/>
      </dsp:nvSpPr>
      <dsp:spPr>
        <a:xfrm>
          <a:off x="4003010" y="1763261"/>
          <a:ext cx="440954" cy="216609"/>
        </a:xfrm>
        <a:custGeom>
          <a:avLst/>
          <a:gdLst/>
          <a:ahLst/>
          <a:cxnLst/>
          <a:rect l="0" t="0" r="0" b="0"/>
          <a:pathLst>
            <a:path>
              <a:moveTo>
                <a:pt x="440954" y="0"/>
              </a:moveTo>
              <a:lnTo>
                <a:pt x="440954" y="108304"/>
              </a:lnTo>
              <a:lnTo>
                <a:pt x="0" y="108304"/>
              </a:lnTo>
              <a:lnTo>
                <a:pt x="0" y="216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04B94-47D3-4A1E-85E0-FF911671318D}">
      <dsp:nvSpPr>
        <dsp:cNvPr id="0" name=""/>
        <dsp:cNvSpPr/>
      </dsp:nvSpPr>
      <dsp:spPr>
        <a:xfrm>
          <a:off x="2342338" y="2495607"/>
          <a:ext cx="154720" cy="1206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823"/>
              </a:lnTo>
              <a:lnTo>
                <a:pt x="154720" y="12068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7CEE8-14F9-4FF6-A792-F44942B5199C}">
      <dsp:nvSpPr>
        <dsp:cNvPr id="0" name=""/>
        <dsp:cNvSpPr/>
      </dsp:nvSpPr>
      <dsp:spPr>
        <a:xfrm>
          <a:off x="2342338" y="2495607"/>
          <a:ext cx="154720" cy="47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477"/>
              </a:lnTo>
              <a:lnTo>
                <a:pt x="154720" y="474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E1F71-B6F7-4D80-8A81-1CA6B1BF7C80}">
      <dsp:nvSpPr>
        <dsp:cNvPr id="0" name=""/>
        <dsp:cNvSpPr/>
      </dsp:nvSpPr>
      <dsp:spPr>
        <a:xfrm>
          <a:off x="2754928" y="1763261"/>
          <a:ext cx="1689036" cy="216609"/>
        </a:xfrm>
        <a:custGeom>
          <a:avLst/>
          <a:gdLst/>
          <a:ahLst/>
          <a:cxnLst/>
          <a:rect l="0" t="0" r="0" b="0"/>
          <a:pathLst>
            <a:path>
              <a:moveTo>
                <a:pt x="1689036" y="0"/>
              </a:moveTo>
              <a:lnTo>
                <a:pt x="1689036" y="108304"/>
              </a:lnTo>
              <a:lnTo>
                <a:pt x="0" y="108304"/>
              </a:lnTo>
              <a:lnTo>
                <a:pt x="0" y="216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14B93-30FC-49D8-ACF2-AA0831E49A4B}">
      <dsp:nvSpPr>
        <dsp:cNvPr id="0" name=""/>
        <dsp:cNvSpPr/>
      </dsp:nvSpPr>
      <dsp:spPr>
        <a:xfrm>
          <a:off x="1032368" y="2495607"/>
          <a:ext cx="108304" cy="1206823"/>
        </a:xfrm>
        <a:custGeom>
          <a:avLst/>
          <a:gdLst/>
          <a:ahLst/>
          <a:cxnLst/>
          <a:rect l="0" t="0" r="0" b="0"/>
          <a:pathLst>
            <a:path>
              <a:moveTo>
                <a:pt x="108304" y="0"/>
              </a:moveTo>
              <a:lnTo>
                <a:pt x="108304" y="1206823"/>
              </a:lnTo>
              <a:lnTo>
                <a:pt x="0" y="12068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3C29B-2AF2-4BA6-B5A4-938B6CD13073}">
      <dsp:nvSpPr>
        <dsp:cNvPr id="0" name=""/>
        <dsp:cNvSpPr/>
      </dsp:nvSpPr>
      <dsp:spPr>
        <a:xfrm>
          <a:off x="1140672" y="2495607"/>
          <a:ext cx="108304" cy="474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477"/>
              </a:lnTo>
              <a:lnTo>
                <a:pt x="108304" y="474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43B3F-F5B8-4D72-80B0-F09D4C6F6DFD}">
      <dsp:nvSpPr>
        <dsp:cNvPr id="0" name=""/>
        <dsp:cNvSpPr/>
      </dsp:nvSpPr>
      <dsp:spPr>
        <a:xfrm>
          <a:off x="1032368" y="2495607"/>
          <a:ext cx="108304" cy="474477"/>
        </a:xfrm>
        <a:custGeom>
          <a:avLst/>
          <a:gdLst/>
          <a:ahLst/>
          <a:cxnLst/>
          <a:rect l="0" t="0" r="0" b="0"/>
          <a:pathLst>
            <a:path>
              <a:moveTo>
                <a:pt x="108304" y="0"/>
              </a:moveTo>
              <a:lnTo>
                <a:pt x="108304" y="474477"/>
              </a:lnTo>
              <a:lnTo>
                <a:pt x="0" y="474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5F2D8-BBDC-4054-BE70-EE8386F58C3C}">
      <dsp:nvSpPr>
        <dsp:cNvPr id="0" name=""/>
        <dsp:cNvSpPr/>
      </dsp:nvSpPr>
      <dsp:spPr>
        <a:xfrm>
          <a:off x="1140672" y="1763261"/>
          <a:ext cx="3303292" cy="216609"/>
        </a:xfrm>
        <a:custGeom>
          <a:avLst/>
          <a:gdLst/>
          <a:ahLst/>
          <a:cxnLst/>
          <a:rect l="0" t="0" r="0" b="0"/>
          <a:pathLst>
            <a:path>
              <a:moveTo>
                <a:pt x="3303292" y="0"/>
              </a:moveTo>
              <a:lnTo>
                <a:pt x="3303292" y="108304"/>
              </a:lnTo>
              <a:lnTo>
                <a:pt x="0" y="108304"/>
              </a:lnTo>
              <a:lnTo>
                <a:pt x="0" y="216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BE53F-3926-4640-889B-184D5AFC0626}">
      <dsp:nvSpPr>
        <dsp:cNvPr id="0" name=""/>
        <dsp:cNvSpPr/>
      </dsp:nvSpPr>
      <dsp:spPr>
        <a:xfrm>
          <a:off x="3691345" y="766193"/>
          <a:ext cx="1505238" cy="997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KVA Healthy residents &amp; communities</a:t>
          </a:r>
        </a:p>
      </dsp:txBody>
      <dsp:txXfrm>
        <a:off x="3691345" y="766193"/>
        <a:ext cx="1505238" cy="997068"/>
      </dsp:txXfrm>
    </dsp:sp>
    <dsp:sp modelId="{1094A28D-318A-4482-BEC7-1EEDFDDD5698}">
      <dsp:nvSpPr>
        <dsp:cNvPr id="0" name=""/>
        <dsp:cNvSpPr/>
      </dsp:nvSpPr>
      <dsp:spPr>
        <a:xfrm>
          <a:off x="624936" y="1979870"/>
          <a:ext cx="1031472" cy="51573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Community Health </a:t>
          </a:r>
        </a:p>
      </dsp:txBody>
      <dsp:txXfrm>
        <a:off x="624936" y="1979870"/>
        <a:ext cx="1031472" cy="515736"/>
      </dsp:txXfrm>
    </dsp:sp>
    <dsp:sp modelId="{A1D2FF24-7E62-4B33-9FCF-5939DE6934A9}">
      <dsp:nvSpPr>
        <dsp:cNvPr id="0" name=""/>
        <dsp:cNvSpPr/>
      </dsp:nvSpPr>
      <dsp:spPr>
        <a:xfrm>
          <a:off x="895" y="2712216"/>
          <a:ext cx="1031472" cy="515736"/>
        </a:xfrm>
        <a:prstGeom prst="rect">
          <a:avLst/>
        </a:prstGeom>
        <a:solidFill>
          <a:srgbClr val="4FB9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Chronic Kidney Disease </a:t>
          </a:r>
        </a:p>
      </dsp:txBody>
      <dsp:txXfrm>
        <a:off x="895" y="2712216"/>
        <a:ext cx="1031472" cy="515736"/>
      </dsp:txXfrm>
    </dsp:sp>
    <dsp:sp modelId="{A30C7CBD-D52F-45B7-9C21-079F96D2A06B}">
      <dsp:nvSpPr>
        <dsp:cNvPr id="0" name=""/>
        <dsp:cNvSpPr/>
      </dsp:nvSpPr>
      <dsp:spPr>
        <a:xfrm>
          <a:off x="1248977" y="2712216"/>
          <a:ext cx="1031472" cy="515736"/>
        </a:xfrm>
        <a:prstGeom prst="rect">
          <a:avLst/>
        </a:prstGeom>
        <a:solidFill>
          <a:srgbClr val="4FB9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CHWW’s </a:t>
          </a:r>
        </a:p>
      </dsp:txBody>
      <dsp:txXfrm>
        <a:off x="1248977" y="2712216"/>
        <a:ext cx="1031472" cy="515736"/>
      </dsp:txXfrm>
    </dsp:sp>
    <dsp:sp modelId="{4FF443EB-A299-42D0-88BD-F5ADCD8A5EF0}">
      <dsp:nvSpPr>
        <dsp:cNvPr id="0" name=""/>
        <dsp:cNvSpPr/>
      </dsp:nvSpPr>
      <dsp:spPr>
        <a:xfrm>
          <a:off x="895" y="3444562"/>
          <a:ext cx="1031472" cy="515736"/>
        </a:xfrm>
        <a:prstGeom prst="rect">
          <a:avLst/>
        </a:prstGeom>
        <a:solidFill>
          <a:srgbClr val="4FB9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Trailblazer employment </a:t>
          </a:r>
        </a:p>
      </dsp:txBody>
      <dsp:txXfrm>
        <a:off x="895" y="3444562"/>
        <a:ext cx="1031472" cy="515736"/>
      </dsp:txXfrm>
    </dsp:sp>
    <dsp:sp modelId="{859A395E-F2F3-4E4E-8442-859E4532080D}">
      <dsp:nvSpPr>
        <dsp:cNvPr id="0" name=""/>
        <dsp:cNvSpPr/>
      </dsp:nvSpPr>
      <dsp:spPr>
        <a:xfrm>
          <a:off x="2239191" y="1979870"/>
          <a:ext cx="1031472" cy="51573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Community Food </a:t>
          </a:r>
        </a:p>
      </dsp:txBody>
      <dsp:txXfrm>
        <a:off x="2239191" y="1979870"/>
        <a:ext cx="1031472" cy="515736"/>
      </dsp:txXfrm>
    </dsp:sp>
    <dsp:sp modelId="{1ADE82EF-4878-4D5E-B92F-27D062368CCF}">
      <dsp:nvSpPr>
        <dsp:cNvPr id="0" name=""/>
        <dsp:cNvSpPr/>
      </dsp:nvSpPr>
      <dsp:spPr>
        <a:xfrm>
          <a:off x="2497059" y="2712216"/>
          <a:ext cx="1031472" cy="515736"/>
        </a:xfrm>
        <a:prstGeom prst="rect">
          <a:avLst/>
        </a:prstGeom>
        <a:solidFill>
          <a:srgbClr val="4FB9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Good Food Group </a:t>
          </a:r>
        </a:p>
      </dsp:txBody>
      <dsp:txXfrm>
        <a:off x="2497059" y="2712216"/>
        <a:ext cx="1031472" cy="515736"/>
      </dsp:txXfrm>
    </dsp:sp>
    <dsp:sp modelId="{53440A6A-F239-4A04-8B10-2F99878B0432}">
      <dsp:nvSpPr>
        <dsp:cNvPr id="0" name=""/>
        <dsp:cNvSpPr/>
      </dsp:nvSpPr>
      <dsp:spPr>
        <a:xfrm>
          <a:off x="2497059" y="3444562"/>
          <a:ext cx="1031472" cy="515736"/>
        </a:xfrm>
        <a:prstGeom prst="rect">
          <a:avLst/>
        </a:prstGeom>
        <a:solidFill>
          <a:srgbClr val="4FB9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KVA’s Surplus to Supper Hub </a:t>
          </a:r>
        </a:p>
      </dsp:txBody>
      <dsp:txXfrm>
        <a:off x="2497059" y="3444562"/>
        <a:ext cx="1031472" cy="515736"/>
      </dsp:txXfrm>
    </dsp:sp>
    <dsp:sp modelId="{E4C5DAAF-1E66-4756-ABB8-7BAF61300733}">
      <dsp:nvSpPr>
        <dsp:cNvPr id="0" name=""/>
        <dsp:cNvSpPr/>
      </dsp:nvSpPr>
      <dsp:spPr>
        <a:xfrm>
          <a:off x="3487273" y="1979870"/>
          <a:ext cx="1031472" cy="51573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Buddy scheme</a:t>
          </a:r>
        </a:p>
      </dsp:txBody>
      <dsp:txXfrm>
        <a:off x="3487273" y="1979870"/>
        <a:ext cx="1031472" cy="515736"/>
      </dsp:txXfrm>
    </dsp:sp>
    <dsp:sp modelId="{082B4E04-371A-42A5-9443-CFC8EA46F218}">
      <dsp:nvSpPr>
        <dsp:cNvPr id="0" name=""/>
        <dsp:cNvSpPr/>
      </dsp:nvSpPr>
      <dsp:spPr>
        <a:xfrm>
          <a:off x="4735356" y="1979870"/>
          <a:ext cx="1031472" cy="51573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Kingston Community Football</a:t>
          </a:r>
        </a:p>
      </dsp:txBody>
      <dsp:txXfrm>
        <a:off x="4735356" y="1979870"/>
        <a:ext cx="1031472" cy="515736"/>
      </dsp:txXfrm>
    </dsp:sp>
    <dsp:sp modelId="{14257C34-28E2-4599-BB59-2F9FED64C7E7}">
      <dsp:nvSpPr>
        <dsp:cNvPr id="0" name=""/>
        <dsp:cNvSpPr/>
      </dsp:nvSpPr>
      <dsp:spPr>
        <a:xfrm>
          <a:off x="5983438" y="1979870"/>
          <a:ext cx="1031472" cy="51573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Eco-op </a:t>
          </a:r>
          <a:endParaRPr lang="en-GB" sz="1200" kern="1200" dirty="0"/>
        </a:p>
      </dsp:txBody>
      <dsp:txXfrm>
        <a:off x="5983438" y="1979870"/>
        <a:ext cx="1031472" cy="515736"/>
      </dsp:txXfrm>
    </dsp:sp>
    <dsp:sp modelId="{DD6EEC1B-8958-47E6-A28A-5EE55B3AC864}">
      <dsp:nvSpPr>
        <dsp:cNvPr id="0" name=""/>
        <dsp:cNvSpPr/>
      </dsp:nvSpPr>
      <dsp:spPr>
        <a:xfrm>
          <a:off x="6241306" y="2712216"/>
          <a:ext cx="1031472" cy="515736"/>
        </a:xfrm>
        <a:prstGeom prst="rect">
          <a:avLst/>
        </a:prstGeom>
        <a:solidFill>
          <a:srgbClr val="4FB9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The Larch </a:t>
          </a:r>
          <a:endParaRPr lang="en-GB" sz="1200" kern="1200" dirty="0"/>
        </a:p>
      </dsp:txBody>
      <dsp:txXfrm>
        <a:off x="6241306" y="2712216"/>
        <a:ext cx="1031472" cy="515736"/>
      </dsp:txXfrm>
    </dsp:sp>
    <dsp:sp modelId="{694123A6-1B8D-4FAA-A3F8-B9D0E89C08AA}">
      <dsp:nvSpPr>
        <dsp:cNvPr id="0" name=""/>
        <dsp:cNvSpPr/>
      </dsp:nvSpPr>
      <dsp:spPr>
        <a:xfrm>
          <a:off x="7229107" y="1973228"/>
          <a:ext cx="1031472" cy="51573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Connected Kingston </a:t>
          </a:r>
        </a:p>
      </dsp:txBody>
      <dsp:txXfrm>
        <a:off x="7229107" y="1973228"/>
        <a:ext cx="1031472" cy="515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7CEB1-AD18-4F00-B06C-A4F6E8500BB1}">
      <dsp:nvSpPr>
        <dsp:cNvPr id="0" name=""/>
        <dsp:cNvSpPr/>
      </dsp:nvSpPr>
      <dsp:spPr>
        <a:xfrm>
          <a:off x="2396801" y="1466693"/>
          <a:ext cx="1317902" cy="62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419"/>
              </a:lnTo>
              <a:lnTo>
                <a:pt x="1317902" y="427419"/>
              </a:lnTo>
              <a:lnTo>
                <a:pt x="1317902" y="627201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F3811-051C-4E86-A833-0FFE878071C3}">
      <dsp:nvSpPr>
        <dsp:cNvPr id="0" name=""/>
        <dsp:cNvSpPr/>
      </dsp:nvSpPr>
      <dsp:spPr>
        <a:xfrm>
          <a:off x="1078898" y="1466693"/>
          <a:ext cx="1317902" cy="627201"/>
        </a:xfrm>
        <a:custGeom>
          <a:avLst/>
          <a:gdLst/>
          <a:ahLst/>
          <a:cxnLst/>
          <a:rect l="0" t="0" r="0" b="0"/>
          <a:pathLst>
            <a:path>
              <a:moveTo>
                <a:pt x="1317902" y="0"/>
              </a:moveTo>
              <a:lnTo>
                <a:pt x="1317902" y="427419"/>
              </a:lnTo>
              <a:lnTo>
                <a:pt x="0" y="427419"/>
              </a:lnTo>
              <a:lnTo>
                <a:pt x="0" y="627201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6E21E-FF73-46A2-AD61-C0C439B1AF50}">
      <dsp:nvSpPr>
        <dsp:cNvPr id="0" name=""/>
        <dsp:cNvSpPr/>
      </dsp:nvSpPr>
      <dsp:spPr>
        <a:xfrm>
          <a:off x="1318517" y="97272"/>
          <a:ext cx="2156568" cy="1369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95902-DA8B-4A8F-9FE2-EC5A0DD22749}">
      <dsp:nvSpPr>
        <dsp:cNvPr id="0" name=""/>
        <dsp:cNvSpPr/>
      </dsp:nvSpPr>
      <dsp:spPr>
        <a:xfrm>
          <a:off x="1558135" y="324910"/>
          <a:ext cx="2156568" cy="1369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KVA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Community  Food  </a:t>
          </a:r>
        </a:p>
      </dsp:txBody>
      <dsp:txXfrm>
        <a:off x="1598244" y="365019"/>
        <a:ext cx="2076350" cy="1289202"/>
      </dsp:txXfrm>
    </dsp:sp>
    <dsp:sp modelId="{FB7FA30A-77AF-4446-8B41-5639004AEEF4}">
      <dsp:nvSpPr>
        <dsp:cNvPr id="0" name=""/>
        <dsp:cNvSpPr/>
      </dsp:nvSpPr>
      <dsp:spPr>
        <a:xfrm>
          <a:off x="614" y="2093895"/>
          <a:ext cx="2156568" cy="1369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E8667E-A967-4248-8A4C-80B27E4F32A6}">
      <dsp:nvSpPr>
        <dsp:cNvPr id="0" name=""/>
        <dsp:cNvSpPr/>
      </dsp:nvSpPr>
      <dsp:spPr>
        <a:xfrm>
          <a:off x="240233" y="2321533"/>
          <a:ext cx="2156568" cy="1369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Good Food Group </a:t>
          </a:r>
        </a:p>
      </dsp:txBody>
      <dsp:txXfrm>
        <a:off x="280342" y="2361642"/>
        <a:ext cx="2076350" cy="1289202"/>
      </dsp:txXfrm>
    </dsp:sp>
    <dsp:sp modelId="{9D4A0E60-F8C5-440D-9CD0-E9C1495B6CCE}">
      <dsp:nvSpPr>
        <dsp:cNvPr id="0" name=""/>
        <dsp:cNvSpPr/>
      </dsp:nvSpPr>
      <dsp:spPr>
        <a:xfrm>
          <a:off x="2636419" y="2093895"/>
          <a:ext cx="2156568" cy="1369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2B2E0-6D58-4832-96D3-971F9C97FBD8}">
      <dsp:nvSpPr>
        <dsp:cNvPr id="0" name=""/>
        <dsp:cNvSpPr/>
      </dsp:nvSpPr>
      <dsp:spPr>
        <a:xfrm>
          <a:off x="2876038" y="2321533"/>
          <a:ext cx="2156568" cy="1369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KVA’s surplus to supper hub </a:t>
          </a:r>
        </a:p>
      </dsp:txBody>
      <dsp:txXfrm>
        <a:off x="2916147" y="2361642"/>
        <a:ext cx="2076350" cy="1289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C4AC-5DB0-4574-90EF-4BF6BEA6D888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41CA3-52D9-4454-97FD-CCA6AB652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0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D809943-06C8-70EC-1F2F-E96C85EA2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258c56763_0_0:notes">
            <a:extLst>
              <a:ext uri="{FF2B5EF4-FFF2-40B4-BE49-F238E27FC236}">
                <a16:creationId xmlns:a16="http://schemas.microsoft.com/office/drawing/2014/main" id="{3E18C5CF-1D71-0635-2719-93559E52BE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258c56763_0_0:notes">
            <a:extLst>
              <a:ext uri="{FF2B5EF4-FFF2-40B4-BE49-F238E27FC236}">
                <a16:creationId xmlns:a16="http://schemas.microsoft.com/office/drawing/2014/main" id="{9B3C0F3B-B59D-B6E2-2460-D1E588E838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2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9FDFDB-E8C7-20E3-5EA7-4823BF1A0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5458" y="530942"/>
            <a:ext cx="1628028" cy="1127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EB7B8-8355-503E-0C2E-846556A07B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FE2B641-B772-A924-D81E-C50D60F40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6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11AE-A3A5-CB3A-6577-26A5E1C6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7F32C-B7D6-1A06-E86A-EDC3F4B75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531AF-1271-EDDC-48BC-3A5CE236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EADEC-804C-0587-E0B0-3E2615FB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4D1E4-B512-713A-1F26-063593D4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E2B3C-1E7A-627F-DB1F-F6D41BA08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6187"/>
            <a:ext cx="1971675" cy="581024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89E4E-F0E5-87FE-510C-03F98148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6187"/>
            <a:ext cx="5762625" cy="581024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0A96-28F0-3250-D845-1F8DD0D2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1A880-9649-7DBF-B160-3A73C3FD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5447-CDCD-FE44-6801-BBAD5749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6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7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9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95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35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11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250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7AF7A-C4A9-610E-0228-4383C42C5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50" r="35497"/>
          <a:stretch/>
        </p:blipFill>
        <p:spPr>
          <a:xfrm>
            <a:off x="0" y="0"/>
            <a:ext cx="3189767" cy="68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C6E197-96E5-BDD4-CE18-D100B7F22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75458" y="530942"/>
            <a:ext cx="1628028" cy="1127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68FA69-2FA7-6306-428F-84C0DC2C7C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542D722-4768-4051-7E3E-9836C1273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64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7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5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0CA3-04F8-4120-BBAE-A5B50267F82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56F75-3E62-4CBA-8B35-616035C65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30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E51580-E2D0-D89B-43F9-552AD36B9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B98FC0-D012-69F4-7608-88731454C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2090C-F899-C805-5C16-F0C275BBF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3790" y="530941"/>
            <a:ext cx="1269696" cy="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2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D120-90FD-17B7-8EBF-63C2B4048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18D71-BACF-5B56-016B-FF1BDF622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0F41-4AB9-C6EA-0EF5-7D04F581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38293-7867-7B46-238B-BE83939E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3DC4E-74F6-0650-A7D1-DF54C02C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16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098D-48E8-EF01-58CB-16570D38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F464-594C-CE1E-26E0-03DFF8955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7D66-164A-E45F-EE29-19E273DD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3CF9-3E62-BD61-17EC-8F0FEDFD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E8411-A16C-7E8C-E05E-72D0DFEA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771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C0C2-C323-11D3-0C4B-644CD1C9C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6ACDF-C9B0-9447-11F9-74A90D1C2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8E4E2-06B3-F02D-2353-02EDDCF7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A841-8665-6D3D-6770-61574E23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C1440-64DE-9661-0F9F-CF1F6497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07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1217-787A-3B17-6CF1-DE1C9DA4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28D5D-640A-CB94-FA40-930D33BD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86A10-8A80-542C-A13C-D6FC1459D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9B82F-F701-56F7-B1E8-A8B2EFAE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D77D0-B32A-2A6D-81E4-E270F880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F7356-094C-88E8-A34F-B387E274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499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23A3-1E75-F0A9-281B-AE0DA057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AE00B-58B9-C08B-51C7-EF1F735D0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842CC-03F2-018C-AE44-53CDEC83A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435DB-4837-7C31-3B8E-F50483309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544D2-A68D-0B2E-FAE4-D439D5351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A78205-BC33-1EDE-9F73-3BEA4285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FAC8A-F96C-81BA-B5BC-0DEA50BE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27213-B8B2-7370-8993-A3A1C6E5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82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1332-A5A1-AA76-E51B-2B6DA535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15FB19-8631-B40C-F929-A52B2731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8D29A3-6CA9-42DC-4B5A-62A039A3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94E93-D9B0-2842-BEF3-A07663F0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E51580-E2D0-D89B-43F9-552AD36B9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B98FC0-D012-69F4-7608-88731454C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52090C-F899-C805-5C16-F0C275BBF2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3790" y="530941"/>
            <a:ext cx="1269696" cy="8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5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137D9-0617-D560-F6FE-9F67358C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9CCD3-2491-CA35-7C1E-4EE027F8C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A5403-DE0F-C3A1-F042-CAB9FED8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020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9F3E-6006-FC3D-9320-41DB35D8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FF24-A15D-9913-B885-69D9C22E1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96E62-12D1-B3AE-32BD-B94DEB516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95F9D-A13E-B3E4-AF7D-DE8C2FAA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5A798-11F8-84CA-C25C-9E23EBDCC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D6697-9FA2-83A3-AEFC-ADEA1B871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96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BA9A-BA02-44E0-695F-4838915D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6B2BF-0B3B-F57A-A8B5-11C42932F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F18B2-BF69-AB65-8153-0EF25D87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06C5F-0D21-3619-590C-10629B36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9AAED-CF21-2409-FDC6-59FF5E09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F93B0-75D3-8D4A-0DEF-276B5342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52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8044-7F11-3A3E-8C45-8F2255EA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8FE4B-12DF-DA28-5F8F-53A6C0DC3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DEA3-CABF-62FE-ABD1-F5994EA7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C0E6-2C9E-B1D1-50A4-843192A4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CCCF4-CABA-A01E-7C07-A19D7501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28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3E2AA-E514-8A42-3858-BF2ADD371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28BB2-BE5D-30A6-549D-D986CB5B9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D3ACF-59DA-2EC8-7886-69209968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65472-0BD6-54E8-9BFF-7BDDAB7D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C9844-8BE1-9792-7CEC-4228A2EF1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56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63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6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785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5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7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8E00FC-9233-4131-AD9D-DFEEE3108502}"/>
              </a:ext>
            </a:extLst>
          </p:cNvPr>
          <p:cNvSpPr/>
          <p:nvPr userDrawn="1"/>
        </p:nvSpPr>
        <p:spPr>
          <a:xfrm>
            <a:off x="5879806" y="3059076"/>
            <a:ext cx="3264195" cy="3798927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C07E7-FA9C-130B-0DAF-A001AFBFC2CB}"/>
              </a:ext>
            </a:extLst>
          </p:cNvPr>
          <p:cNvSpPr/>
          <p:nvPr userDrawn="1"/>
        </p:nvSpPr>
        <p:spPr>
          <a:xfrm>
            <a:off x="5879805" y="1"/>
            <a:ext cx="3264196" cy="2942336"/>
          </a:xfrm>
          <a:prstGeom prst="rect">
            <a:avLst/>
          </a:prstGeom>
          <a:solidFill>
            <a:srgbClr val="172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67315-4A41-AD9A-EF80-DB63BCC573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649" y="530941"/>
            <a:ext cx="1269696" cy="879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0BA196-750E-BA02-50EF-0C79A320D8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C40FBA6-CDC3-3753-6029-06B6FF70E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7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54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96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19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33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295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95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ACC9CC1-D483-B008-EF12-BE325E391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D54EA1-E216-0D6B-A717-F4F6D2D46C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515" y="6246201"/>
            <a:ext cx="8262973" cy="80861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3955A6EE-45EF-761F-F0B5-10CC3AE23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0238" y="6326719"/>
            <a:ext cx="2163762" cy="531283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1A0EC9-577D-5648-2D71-F6B83AE25B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515" y="530941"/>
            <a:ext cx="1293085" cy="8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22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BB11E-EDA3-4E46-0B41-938F1E18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BCD69-E971-8CB2-24FB-184EEC3E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C213C-1CF5-9C3F-12DB-B74F2D2D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BF5E-7890-6208-FA97-AF24DEE3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7279-B0B6-AD9D-19AC-6C3F6E5C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59303-3575-EB46-09E5-EF28D909F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9130D-D4AE-84B4-9A0B-7D4224EF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2C97E-D64E-693A-9D9A-503C1513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E0460-0BAA-097A-1CE1-C72C5094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09A1-E4D4-8B05-0928-5DB733C6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1871C-A14D-83CC-4709-A989FAA9B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8487"/>
            <a:ext cx="4629150" cy="48725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437C9-F5A7-949C-8780-031D75FD9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2"/>
            <a:ext cx="2949575" cy="381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3BCFD-F07C-4BCB-D2C8-5FF96512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4B-1C40-C940-AF35-5E0A11CA850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C0A30-5773-18C9-ABF1-1B38FD70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A96B0-D119-0A98-41CB-909B7BD9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4CF18-E850-7BEC-9947-5E5C8B43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F219-2797-92C6-FA30-4F6C6A94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6685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1F528-3F74-D9E3-48C3-E9A1B53BC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E64B-1C40-C940-AF35-5E0A11CA850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38FC3-7F9B-564C-DE6E-D72046C1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E7347-3B8C-C72A-91D0-63AF659B5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E64B-1C40-C940-AF35-5E0A11CA850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5D8A-0D20-AD44-9033-AE9AB06E1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E29BED-50E9-3561-499C-DA18E4E1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05FDC-DACB-637D-7D80-CE37BC128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AAFA8-E71C-F339-84CE-A9FB88BF1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EBE96-016C-0E3E-C0E4-0F1900920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598E-0A76-6A4A-3E8F-0B4DE10DA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38F9-01AC-4851-946F-93B6BE4D970A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2D78-D8DE-4DBB-9A32-5CF82DC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19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va.org.uk/job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hill@kva.org.u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2A2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03568-46E2-0594-EA4B-BCA4D8FDF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82750"/>
            <a:ext cx="4094163" cy="40941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92462E-6018-7B7D-9810-E02A0E9AB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40413"/>
            <a:ext cx="4094163" cy="185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094475-396C-F391-320A-6535263B0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" y="640080"/>
            <a:ext cx="3708400" cy="55788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Health &amp; Wellbeing Network 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dirty="0">
                <a:solidFill>
                  <a:srgbClr val="FFFFFF"/>
                </a:solidFill>
              </a:rPr>
              <a:t>January 2026</a:t>
            </a: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Emma Hill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Deputy CEO / Health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4000" dirty="0" err="1">
                <a:solidFill>
                  <a:srgbClr val="FFFFFF"/>
                </a:solidFill>
              </a:rPr>
              <a:t>s</a:t>
            </a:r>
            <a:r>
              <a:rPr lang="en-US" sz="4000" dirty="0">
                <a:solidFill>
                  <a:srgbClr val="FFFFFF"/>
                </a:solidFill>
              </a:rPr>
              <a:t> Manager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26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4AFB5-BFD6-EC14-226C-9E7FBEEC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301752"/>
            <a:ext cx="8263890" cy="914002"/>
          </a:xfrm>
        </p:spPr>
        <p:txBody>
          <a:bodyPr anchor="b">
            <a:normAutofit/>
          </a:bodyPr>
          <a:lstStyle/>
          <a:p>
            <a:r>
              <a:rPr lang="en-GB" sz="4000" dirty="0"/>
              <a:t>Agenda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sX0" fmla="*/ 0 w 8229600"/>
              <a:gd name="csY0" fmla="*/ 0 h 18288"/>
              <a:gd name="csX1" fmla="*/ 521208 w 8229600"/>
              <a:gd name="csY1" fmla="*/ 0 h 18288"/>
              <a:gd name="csX2" fmla="*/ 1371600 w 8229600"/>
              <a:gd name="csY2" fmla="*/ 0 h 18288"/>
              <a:gd name="csX3" fmla="*/ 2221992 w 8229600"/>
              <a:gd name="csY3" fmla="*/ 0 h 18288"/>
              <a:gd name="csX4" fmla="*/ 3072384 w 8229600"/>
              <a:gd name="csY4" fmla="*/ 0 h 18288"/>
              <a:gd name="csX5" fmla="*/ 3511296 w 8229600"/>
              <a:gd name="csY5" fmla="*/ 0 h 18288"/>
              <a:gd name="csX6" fmla="*/ 4114800 w 8229600"/>
              <a:gd name="csY6" fmla="*/ 0 h 18288"/>
              <a:gd name="csX7" fmla="*/ 4553712 w 8229600"/>
              <a:gd name="csY7" fmla="*/ 0 h 18288"/>
              <a:gd name="csX8" fmla="*/ 5239512 w 8229600"/>
              <a:gd name="csY8" fmla="*/ 0 h 18288"/>
              <a:gd name="csX9" fmla="*/ 5843016 w 8229600"/>
              <a:gd name="csY9" fmla="*/ 0 h 18288"/>
              <a:gd name="csX10" fmla="*/ 6611112 w 8229600"/>
              <a:gd name="csY10" fmla="*/ 0 h 18288"/>
              <a:gd name="csX11" fmla="*/ 7461504 w 8229600"/>
              <a:gd name="csY11" fmla="*/ 0 h 18288"/>
              <a:gd name="csX12" fmla="*/ 8229600 w 8229600"/>
              <a:gd name="csY12" fmla="*/ 0 h 18288"/>
              <a:gd name="csX13" fmla="*/ 8229600 w 8229600"/>
              <a:gd name="csY13" fmla="*/ 18288 h 18288"/>
              <a:gd name="csX14" fmla="*/ 7461504 w 8229600"/>
              <a:gd name="csY14" fmla="*/ 18288 h 18288"/>
              <a:gd name="csX15" fmla="*/ 6940296 w 8229600"/>
              <a:gd name="csY15" fmla="*/ 18288 h 18288"/>
              <a:gd name="csX16" fmla="*/ 6419088 w 8229600"/>
              <a:gd name="csY16" fmla="*/ 18288 h 18288"/>
              <a:gd name="csX17" fmla="*/ 5650992 w 8229600"/>
              <a:gd name="csY17" fmla="*/ 18288 h 18288"/>
              <a:gd name="csX18" fmla="*/ 5129784 w 8229600"/>
              <a:gd name="csY18" fmla="*/ 18288 h 18288"/>
              <a:gd name="csX19" fmla="*/ 4690872 w 8229600"/>
              <a:gd name="csY19" fmla="*/ 18288 h 18288"/>
              <a:gd name="csX20" fmla="*/ 4087368 w 8229600"/>
              <a:gd name="csY20" fmla="*/ 18288 h 18288"/>
              <a:gd name="csX21" fmla="*/ 3401568 w 8229600"/>
              <a:gd name="csY21" fmla="*/ 18288 h 18288"/>
              <a:gd name="csX22" fmla="*/ 2798064 w 8229600"/>
              <a:gd name="csY22" fmla="*/ 18288 h 18288"/>
              <a:gd name="csX23" fmla="*/ 2276856 w 8229600"/>
              <a:gd name="csY23" fmla="*/ 18288 h 18288"/>
              <a:gd name="csX24" fmla="*/ 1426464 w 8229600"/>
              <a:gd name="csY24" fmla="*/ 18288 h 18288"/>
              <a:gd name="csX25" fmla="*/ 740664 w 8229600"/>
              <a:gd name="csY25" fmla="*/ 18288 h 18288"/>
              <a:gd name="csX26" fmla="*/ 0 w 8229600"/>
              <a:gd name="csY26" fmla="*/ 18288 h 18288"/>
              <a:gd name="csX27" fmla="*/ 0 w 8229600"/>
              <a:gd name="csY27" fmla="*/ 0 h 18288"/>
              <a:gd name="csX0" fmla="*/ 0 w 8229600"/>
              <a:gd name="csY0" fmla="*/ 0 h 18288"/>
              <a:gd name="csX1" fmla="*/ 521208 w 8229600"/>
              <a:gd name="csY1" fmla="*/ 0 h 18288"/>
              <a:gd name="csX2" fmla="*/ 960120 w 8229600"/>
              <a:gd name="csY2" fmla="*/ 0 h 18288"/>
              <a:gd name="csX3" fmla="*/ 1481328 w 8229600"/>
              <a:gd name="csY3" fmla="*/ 0 h 18288"/>
              <a:gd name="csX4" fmla="*/ 2167128 w 8229600"/>
              <a:gd name="csY4" fmla="*/ 0 h 18288"/>
              <a:gd name="csX5" fmla="*/ 2935224 w 8229600"/>
              <a:gd name="csY5" fmla="*/ 0 h 18288"/>
              <a:gd name="csX6" fmla="*/ 3785616 w 8229600"/>
              <a:gd name="csY6" fmla="*/ 0 h 18288"/>
              <a:gd name="csX7" fmla="*/ 4636008 w 8229600"/>
              <a:gd name="csY7" fmla="*/ 0 h 18288"/>
              <a:gd name="csX8" fmla="*/ 5239512 w 8229600"/>
              <a:gd name="csY8" fmla="*/ 0 h 18288"/>
              <a:gd name="csX9" fmla="*/ 6007608 w 8229600"/>
              <a:gd name="csY9" fmla="*/ 0 h 18288"/>
              <a:gd name="csX10" fmla="*/ 6693408 w 8229600"/>
              <a:gd name="csY10" fmla="*/ 0 h 18288"/>
              <a:gd name="csX11" fmla="*/ 7296912 w 8229600"/>
              <a:gd name="csY11" fmla="*/ 0 h 18288"/>
              <a:gd name="csX12" fmla="*/ 8229600 w 8229600"/>
              <a:gd name="csY12" fmla="*/ 0 h 18288"/>
              <a:gd name="csX13" fmla="*/ 8229600 w 8229600"/>
              <a:gd name="csY13" fmla="*/ 18288 h 18288"/>
              <a:gd name="csX14" fmla="*/ 7626096 w 8229600"/>
              <a:gd name="csY14" fmla="*/ 18288 h 18288"/>
              <a:gd name="csX15" fmla="*/ 7022592 w 8229600"/>
              <a:gd name="csY15" fmla="*/ 18288 h 18288"/>
              <a:gd name="csX16" fmla="*/ 6172200 w 8229600"/>
              <a:gd name="csY16" fmla="*/ 18288 h 18288"/>
              <a:gd name="csX17" fmla="*/ 5650992 w 8229600"/>
              <a:gd name="csY17" fmla="*/ 18288 h 18288"/>
              <a:gd name="csX18" fmla="*/ 4882896 w 8229600"/>
              <a:gd name="csY18" fmla="*/ 18288 h 18288"/>
              <a:gd name="csX19" fmla="*/ 4443984 w 8229600"/>
              <a:gd name="csY19" fmla="*/ 18288 h 18288"/>
              <a:gd name="csX20" fmla="*/ 3758184 w 8229600"/>
              <a:gd name="csY20" fmla="*/ 18288 h 18288"/>
              <a:gd name="csX21" fmla="*/ 3236976 w 8229600"/>
              <a:gd name="csY21" fmla="*/ 18288 h 18288"/>
              <a:gd name="csX22" fmla="*/ 2386584 w 8229600"/>
              <a:gd name="csY22" fmla="*/ 18288 h 18288"/>
              <a:gd name="csX23" fmla="*/ 1947672 w 8229600"/>
              <a:gd name="csY23" fmla="*/ 18288 h 18288"/>
              <a:gd name="csX24" fmla="*/ 1261872 w 8229600"/>
              <a:gd name="csY24" fmla="*/ 18288 h 18288"/>
              <a:gd name="csX25" fmla="*/ 822960 w 8229600"/>
              <a:gd name="csY25" fmla="*/ 18288 h 18288"/>
              <a:gd name="csX26" fmla="*/ 0 w 8229600"/>
              <a:gd name="csY26" fmla="*/ 18288 h 18288"/>
              <a:gd name="csX27" fmla="*/ 0 w 8229600"/>
              <a:gd name="csY2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26ED9-F85D-13B7-EE3F-74A2D754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4" y="377439"/>
            <a:ext cx="1157996" cy="11783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D760D7-EAFC-A0CE-23DC-992E0DED4638}"/>
              </a:ext>
            </a:extLst>
          </p:cNvPr>
          <p:cNvSpPr txBox="1"/>
          <p:nvPr/>
        </p:nvSpPr>
        <p:spPr>
          <a:xfrm>
            <a:off x="680271" y="1825625"/>
            <a:ext cx="7781171" cy="4120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10am</a:t>
            </a:r>
            <a:r>
              <a:rPr lang="en-GB" sz="2000" dirty="0"/>
              <a:t> - </a:t>
            </a:r>
            <a:r>
              <a:rPr lang="en-US" sz="2000" dirty="0">
                <a:effectLst/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Welcome, housekeeping and introductions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000" b="1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10:10-10:25</a:t>
            </a:r>
            <a:r>
              <a:rPr lang="en-US" sz="2000" dirty="0">
                <a:latin typeface="Segoe UI" panose="020B0502040204020203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– 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 health &amp; Wellbeing update </a:t>
            </a:r>
            <a:endParaRPr lang="en-US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10:25-10:45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Olly McClean – Man &amp; Boy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10:45- 11.00 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introduction and updates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b="1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11:00 – 11:20 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 and networking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11:20-11:50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Sarah Spencer- </a:t>
            </a:r>
            <a:r>
              <a:rPr lang="en-US" sz="2000" dirty="0" err="1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Bowdage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Parkinsons UK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11:50-12:00</a:t>
            </a:r>
            <a:r>
              <a:rPr lang="en-US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Evaluation and close </a:t>
            </a:r>
            <a:endParaRPr lang="en-US" sz="2000" dirty="0"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1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0C1F6-313B-A738-ED92-ACABA08E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0DD570-8E4B-CC28-5BDA-04DD3CD9B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DFC63-1195-B868-CBD5-4AAFD46C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79" y="301752"/>
            <a:ext cx="8263890" cy="914002"/>
          </a:xfrm>
        </p:spPr>
        <p:txBody>
          <a:bodyPr anchor="b">
            <a:normAutofit/>
          </a:bodyPr>
          <a:lstStyle/>
          <a:p>
            <a:r>
              <a:rPr lang="en-GB" sz="4000" dirty="0"/>
              <a:t>KVA Health Programmes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2BF565A1-BE82-EE7B-7631-797567674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sX0" fmla="*/ 0 w 8229600"/>
              <a:gd name="csY0" fmla="*/ 0 h 18288"/>
              <a:gd name="csX1" fmla="*/ 521208 w 8229600"/>
              <a:gd name="csY1" fmla="*/ 0 h 18288"/>
              <a:gd name="csX2" fmla="*/ 1371600 w 8229600"/>
              <a:gd name="csY2" fmla="*/ 0 h 18288"/>
              <a:gd name="csX3" fmla="*/ 2221992 w 8229600"/>
              <a:gd name="csY3" fmla="*/ 0 h 18288"/>
              <a:gd name="csX4" fmla="*/ 3072384 w 8229600"/>
              <a:gd name="csY4" fmla="*/ 0 h 18288"/>
              <a:gd name="csX5" fmla="*/ 3511296 w 8229600"/>
              <a:gd name="csY5" fmla="*/ 0 h 18288"/>
              <a:gd name="csX6" fmla="*/ 4114800 w 8229600"/>
              <a:gd name="csY6" fmla="*/ 0 h 18288"/>
              <a:gd name="csX7" fmla="*/ 4553712 w 8229600"/>
              <a:gd name="csY7" fmla="*/ 0 h 18288"/>
              <a:gd name="csX8" fmla="*/ 5239512 w 8229600"/>
              <a:gd name="csY8" fmla="*/ 0 h 18288"/>
              <a:gd name="csX9" fmla="*/ 5843016 w 8229600"/>
              <a:gd name="csY9" fmla="*/ 0 h 18288"/>
              <a:gd name="csX10" fmla="*/ 6611112 w 8229600"/>
              <a:gd name="csY10" fmla="*/ 0 h 18288"/>
              <a:gd name="csX11" fmla="*/ 7461504 w 8229600"/>
              <a:gd name="csY11" fmla="*/ 0 h 18288"/>
              <a:gd name="csX12" fmla="*/ 8229600 w 8229600"/>
              <a:gd name="csY12" fmla="*/ 0 h 18288"/>
              <a:gd name="csX13" fmla="*/ 8229600 w 8229600"/>
              <a:gd name="csY13" fmla="*/ 18288 h 18288"/>
              <a:gd name="csX14" fmla="*/ 7461504 w 8229600"/>
              <a:gd name="csY14" fmla="*/ 18288 h 18288"/>
              <a:gd name="csX15" fmla="*/ 6940296 w 8229600"/>
              <a:gd name="csY15" fmla="*/ 18288 h 18288"/>
              <a:gd name="csX16" fmla="*/ 6419088 w 8229600"/>
              <a:gd name="csY16" fmla="*/ 18288 h 18288"/>
              <a:gd name="csX17" fmla="*/ 5650992 w 8229600"/>
              <a:gd name="csY17" fmla="*/ 18288 h 18288"/>
              <a:gd name="csX18" fmla="*/ 5129784 w 8229600"/>
              <a:gd name="csY18" fmla="*/ 18288 h 18288"/>
              <a:gd name="csX19" fmla="*/ 4690872 w 8229600"/>
              <a:gd name="csY19" fmla="*/ 18288 h 18288"/>
              <a:gd name="csX20" fmla="*/ 4087368 w 8229600"/>
              <a:gd name="csY20" fmla="*/ 18288 h 18288"/>
              <a:gd name="csX21" fmla="*/ 3401568 w 8229600"/>
              <a:gd name="csY21" fmla="*/ 18288 h 18288"/>
              <a:gd name="csX22" fmla="*/ 2798064 w 8229600"/>
              <a:gd name="csY22" fmla="*/ 18288 h 18288"/>
              <a:gd name="csX23" fmla="*/ 2276856 w 8229600"/>
              <a:gd name="csY23" fmla="*/ 18288 h 18288"/>
              <a:gd name="csX24" fmla="*/ 1426464 w 8229600"/>
              <a:gd name="csY24" fmla="*/ 18288 h 18288"/>
              <a:gd name="csX25" fmla="*/ 740664 w 8229600"/>
              <a:gd name="csY25" fmla="*/ 18288 h 18288"/>
              <a:gd name="csX26" fmla="*/ 0 w 8229600"/>
              <a:gd name="csY26" fmla="*/ 18288 h 18288"/>
              <a:gd name="csX27" fmla="*/ 0 w 8229600"/>
              <a:gd name="csY27" fmla="*/ 0 h 18288"/>
              <a:gd name="csX0" fmla="*/ 0 w 8229600"/>
              <a:gd name="csY0" fmla="*/ 0 h 18288"/>
              <a:gd name="csX1" fmla="*/ 521208 w 8229600"/>
              <a:gd name="csY1" fmla="*/ 0 h 18288"/>
              <a:gd name="csX2" fmla="*/ 960120 w 8229600"/>
              <a:gd name="csY2" fmla="*/ 0 h 18288"/>
              <a:gd name="csX3" fmla="*/ 1481328 w 8229600"/>
              <a:gd name="csY3" fmla="*/ 0 h 18288"/>
              <a:gd name="csX4" fmla="*/ 2167128 w 8229600"/>
              <a:gd name="csY4" fmla="*/ 0 h 18288"/>
              <a:gd name="csX5" fmla="*/ 2935224 w 8229600"/>
              <a:gd name="csY5" fmla="*/ 0 h 18288"/>
              <a:gd name="csX6" fmla="*/ 3785616 w 8229600"/>
              <a:gd name="csY6" fmla="*/ 0 h 18288"/>
              <a:gd name="csX7" fmla="*/ 4636008 w 8229600"/>
              <a:gd name="csY7" fmla="*/ 0 h 18288"/>
              <a:gd name="csX8" fmla="*/ 5239512 w 8229600"/>
              <a:gd name="csY8" fmla="*/ 0 h 18288"/>
              <a:gd name="csX9" fmla="*/ 6007608 w 8229600"/>
              <a:gd name="csY9" fmla="*/ 0 h 18288"/>
              <a:gd name="csX10" fmla="*/ 6693408 w 8229600"/>
              <a:gd name="csY10" fmla="*/ 0 h 18288"/>
              <a:gd name="csX11" fmla="*/ 7296912 w 8229600"/>
              <a:gd name="csY11" fmla="*/ 0 h 18288"/>
              <a:gd name="csX12" fmla="*/ 8229600 w 8229600"/>
              <a:gd name="csY12" fmla="*/ 0 h 18288"/>
              <a:gd name="csX13" fmla="*/ 8229600 w 8229600"/>
              <a:gd name="csY13" fmla="*/ 18288 h 18288"/>
              <a:gd name="csX14" fmla="*/ 7626096 w 8229600"/>
              <a:gd name="csY14" fmla="*/ 18288 h 18288"/>
              <a:gd name="csX15" fmla="*/ 7022592 w 8229600"/>
              <a:gd name="csY15" fmla="*/ 18288 h 18288"/>
              <a:gd name="csX16" fmla="*/ 6172200 w 8229600"/>
              <a:gd name="csY16" fmla="*/ 18288 h 18288"/>
              <a:gd name="csX17" fmla="*/ 5650992 w 8229600"/>
              <a:gd name="csY17" fmla="*/ 18288 h 18288"/>
              <a:gd name="csX18" fmla="*/ 4882896 w 8229600"/>
              <a:gd name="csY18" fmla="*/ 18288 h 18288"/>
              <a:gd name="csX19" fmla="*/ 4443984 w 8229600"/>
              <a:gd name="csY19" fmla="*/ 18288 h 18288"/>
              <a:gd name="csX20" fmla="*/ 3758184 w 8229600"/>
              <a:gd name="csY20" fmla="*/ 18288 h 18288"/>
              <a:gd name="csX21" fmla="*/ 3236976 w 8229600"/>
              <a:gd name="csY21" fmla="*/ 18288 h 18288"/>
              <a:gd name="csX22" fmla="*/ 2386584 w 8229600"/>
              <a:gd name="csY22" fmla="*/ 18288 h 18288"/>
              <a:gd name="csX23" fmla="*/ 1947672 w 8229600"/>
              <a:gd name="csY23" fmla="*/ 18288 h 18288"/>
              <a:gd name="csX24" fmla="*/ 1261872 w 8229600"/>
              <a:gd name="csY24" fmla="*/ 18288 h 18288"/>
              <a:gd name="csX25" fmla="*/ 822960 w 8229600"/>
              <a:gd name="csY25" fmla="*/ 18288 h 18288"/>
              <a:gd name="csX26" fmla="*/ 0 w 8229600"/>
              <a:gd name="csY26" fmla="*/ 18288 h 18288"/>
              <a:gd name="csX27" fmla="*/ 0 w 8229600"/>
              <a:gd name="csY2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1E9FE-605A-2ADE-47B7-9C3A1997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4" y="377439"/>
            <a:ext cx="1157996" cy="117831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7333D7-9CF9-E401-77FE-B8264A3FD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302712"/>
              </p:ext>
            </p:extLst>
          </p:nvPr>
        </p:nvGraphicFramePr>
        <p:xfrm>
          <a:off x="395079" y="1592327"/>
          <a:ext cx="8263889" cy="4726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591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9950EF-7EE9-0D9F-1521-E9D8AD0B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CC34-8C11-20A3-4DAE-83C78698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GB" sz="3000"/>
              <a:t>KVA Community Food Programmes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292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B7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C7784-EA9D-9CD5-E43D-BC45E035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22" y="2865141"/>
            <a:ext cx="1123740" cy="1143455"/>
          </a:xfrm>
          <a:prstGeom prst="rect">
            <a:avLst/>
          </a:prstGeom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3D1EDB-D901-14BB-7F07-9D532A777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41235"/>
              </p:ext>
            </p:extLst>
          </p:nvPr>
        </p:nvGraphicFramePr>
        <p:xfrm>
          <a:off x="852321" y="2227943"/>
          <a:ext cx="5033221" cy="378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314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F8C5C-EB56-F610-A2F5-C3CFDC6C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967F2E-730D-DCA1-3CE2-28D6CEEB8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9FA2D-F846-E8F4-FB74-BD14FE85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47645"/>
            <a:ext cx="6566438" cy="914002"/>
          </a:xfrm>
        </p:spPr>
        <p:txBody>
          <a:bodyPr anchor="b">
            <a:normAutofit/>
          </a:bodyPr>
          <a:lstStyle/>
          <a:p>
            <a:r>
              <a:rPr lang="en-GB" sz="3200" dirty="0"/>
              <a:t>KVA Job and volunteer opportunities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3FD5E85B-2413-2D3D-27A6-CA56C3C1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sX0" fmla="*/ 0 w 8229600"/>
              <a:gd name="csY0" fmla="*/ 0 h 18288"/>
              <a:gd name="csX1" fmla="*/ 521208 w 8229600"/>
              <a:gd name="csY1" fmla="*/ 0 h 18288"/>
              <a:gd name="csX2" fmla="*/ 1371600 w 8229600"/>
              <a:gd name="csY2" fmla="*/ 0 h 18288"/>
              <a:gd name="csX3" fmla="*/ 2221992 w 8229600"/>
              <a:gd name="csY3" fmla="*/ 0 h 18288"/>
              <a:gd name="csX4" fmla="*/ 3072384 w 8229600"/>
              <a:gd name="csY4" fmla="*/ 0 h 18288"/>
              <a:gd name="csX5" fmla="*/ 3511296 w 8229600"/>
              <a:gd name="csY5" fmla="*/ 0 h 18288"/>
              <a:gd name="csX6" fmla="*/ 4114800 w 8229600"/>
              <a:gd name="csY6" fmla="*/ 0 h 18288"/>
              <a:gd name="csX7" fmla="*/ 4553712 w 8229600"/>
              <a:gd name="csY7" fmla="*/ 0 h 18288"/>
              <a:gd name="csX8" fmla="*/ 5239512 w 8229600"/>
              <a:gd name="csY8" fmla="*/ 0 h 18288"/>
              <a:gd name="csX9" fmla="*/ 5843016 w 8229600"/>
              <a:gd name="csY9" fmla="*/ 0 h 18288"/>
              <a:gd name="csX10" fmla="*/ 6611112 w 8229600"/>
              <a:gd name="csY10" fmla="*/ 0 h 18288"/>
              <a:gd name="csX11" fmla="*/ 7461504 w 8229600"/>
              <a:gd name="csY11" fmla="*/ 0 h 18288"/>
              <a:gd name="csX12" fmla="*/ 8229600 w 8229600"/>
              <a:gd name="csY12" fmla="*/ 0 h 18288"/>
              <a:gd name="csX13" fmla="*/ 8229600 w 8229600"/>
              <a:gd name="csY13" fmla="*/ 18288 h 18288"/>
              <a:gd name="csX14" fmla="*/ 7461504 w 8229600"/>
              <a:gd name="csY14" fmla="*/ 18288 h 18288"/>
              <a:gd name="csX15" fmla="*/ 6940296 w 8229600"/>
              <a:gd name="csY15" fmla="*/ 18288 h 18288"/>
              <a:gd name="csX16" fmla="*/ 6419088 w 8229600"/>
              <a:gd name="csY16" fmla="*/ 18288 h 18288"/>
              <a:gd name="csX17" fmla="*/ 5650992 w 8229600"/>
              <a:gd name="csY17" fmla="*/ 18288 h 18288"/>
              <a:gd name="csX18" fmla="*/ 5129784 w 8229600"/>
              <a:gd name="csY18" fmla="*/ 18288 h 18288"/>
              <a:gd name="csX19" fmla="*/ 4690872 w 8229600"/>
              <a:gd name="csY19" fmla="*/ 18288 h 18288"/>
              <a:gd name="csX20" fmla="*/ 4087368 w 8229600"/>
              <a:gd name="csY20" fmla="*/ 18288 h 18288"/>
              <a:gd name="csX21" fmla="*/ 3401568 w 8229600"/>
              <a:gd name="csY21" fmla="*/ 18288 h 18288"/>
              <a:gd name="csX22" fmla="*/ 2798064 w 8229600"/>
              <a:gd name="csY22" fmla="*/ 18288 h 18288"/>
              <a:gd name="csX23" fmla="*/ 2276856 w 8229600"/>
              <a:gd name="csY23" fmla="*/ 18288 h 18288"/>
              <a:gd name="csX24" fmla="*/ 1426464 w 8229600"/>
              <a:gd name="csY24" fmla="*/ 18288 h 18288"/>
              <a:gd name="csX25" fmla="*/ 740664 w 8229600"/>
              <a:gd name="csY25" fmla="*/ 18288 h 18288"/>
              <a:gd name="csX26" fmla="*/ 0 w 8229600"/>
              <a:gd name="csY26" fmla="*/ 18288 h 18288"/>
              <a:gd name="csX27" fmla="*/ 0 w 8229600"/>
              <a:gd name="csY27" fmla="*/ 0 h 18288"/>
              <a:gd name="csX0" fmla="*/ 0 w 8229600"/>
              <a:gd name="csY0" fmla="*/ 0 h 18288"/>
              <a:gd name="csX1" fmla="*/ 521208 w 8229600"/>
              <a:gd name="csY1" fmla="*/ 0 h 18288"/>
              <a:gd name="csX2" fmla="*/ 960120 w 8229600"/>
              <a:gd name="csY2" fmla="*/ 0 h 18288"/>
              <a:gd name="csX3" fmla="*/ 1481328 w 8229600"/>
              <a:gd name="csY3" fmla="*/ 0 h 18288"/>
              <a:gd name="csX4" fmla="*/ 2167128 w 8229600"/>
              <a:gd name="csY4" fmla="*/ 0 h 18288"/>
              <a:gd name="csX5" fmla="*/ 2935224 w 8229600"/>
              <a:gd name="csY5" fmla="*/ 0 h 18288"/>
              <a:gd name="csX6" fmla="*/ 3785616 w 8229600"/>
              <a:gd name="csY6" fmla="*/ 0 h 18288"/>
              <a:gd name="csX7" fmla="*/ 4636008 w 8229600"/>
              <a:gd name="csY7" fmla="*/ 0 h 18288"/>
              <a:gd name="csX8" fmla="*/ 5239512 w 8229600"/>
              <a:gd name="csY8" fmla="*/ 0 h 18288"/>
              <a:gd name="csX9" fmla="*/ 6007608 w 8229600"/>
              <a:gd name="csY9" fmla="*/ 0 h 18288"/>
              <a:gd name="csX10" fmla="*/ 6693408 w 8229600"/>
              <a:gd name="csY10" fmla="*/ 0 h 18288"/>
              <a:gd name="csX11" fmla="*/ 7296912 w 8229600"/>
              <a:gd name="csY11" fmla="*/ 0 h 18288"/>
              <a:gd name="csX12" fmla="*/ 8229600 w 8229600"/>
              <a:gd name="csY12" fmla="*/ 0 h 18288"/>
              <a:gd name="csX13" fmla="*/ 8229600 w 8229600"/>
              <a:gd name="csY13" fmla="*/ 18288 h 18288"/>
              <a:gd name="csX14" fmla="*/ 7626096 w 8229600"/>
              <a:gd name="csY14" fmla="*/ 18288 h 18288"/>
              <a:gd name="csX15" fmla="*/ 7022592 w 8229600"/>
              <a:gd name="csY15" fmla="*/ 18288 h 18288"/>
              <a:gd name="csX16" fmla="*/ 6172200 w 8229600"/>
              <a:gd name="csY16" fmla="*/ 18288 h 18288"/>
              <a:gd name="csX17" fmla="*/ 5650992 w 8229600"/>
              <a:gd name="csY17" fmla="*/ 18288 h 18288"/>
              <a:gd name="csX18" fmla="*/ 4882896 w 8229600"/>
              <a:gd name="csY18" fmla="*/ 18288 h 18288"/>
              <a:gd name="csX19" fmla="*/ 4443984 w 8229600"/>
              <a:gd name="csY19" fmla="*/ 18288 h 18288"/>
              <a:gd name="csX20" fmla="*/ 3758184 w 8229600"/>
              <a:gd name="csY20" fmla="*/ 18288 h 18288"/>
              <a:gd name="csX21" fmla="*/ 3236976 w 8229600"/>
              <a:gd name="csY21" fmla="*/ 18288 h 18288"/>
              <a:gd name="csX22" fmla="*/ 2386584 w 8229600"/>
              <a:gd name="csY22" fmla="*/ 18288 h 18288"/>
              <a:gd name="csX23" fmla="*/ 1947672 w 8229600"/>
              <a:gd name="csY23" fmla="*/ 18288 h 18288"/>
              <a:gd name="csX24" fmla="*/ 1261872 w 8229600"/>
              <a:gd name="csY24" fmla="*/ 18288 h 18288"/>
              <a:gd name="csX25" fmla="*/ 822960 w 8229600"/>
              <a:gd name="csY25" fmla="*/ 18288 h 18288"/>
              <a:gd name="csX26" fmla="*/ 0 w 8229600"/>
              <a:gd name="csY26" fmla="*/ 18288 h 18288"/>
              <a:gd name="csX27" fmla="*/ 0 w 8229600"/>
              <a:gd name="csY2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68CD80-823E-808C-EC5E-E7D7633C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614" y="377439"/>
            <a:ext cx="1157996" cy="117831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8A9E2-CC6F-49E4-CED8-714F1A29B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Buddy Scheme Coordinator – 14 hours a week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KVA surplus to supper hub – volunteer opportunities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3"/>
              </a:rPr>
              <a:t>Jobs and Volunteering - Kingston Voluntary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35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ECDF283-1707-0614-0406-C8F2109EF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>
            <a:extLst>
              <a:ext uri="{FF2B5EF4-FFF2-40B4-BE49-F238E27FC236}">
                <a16:creationId xmlns:a16="http://schemas.microsoft.com/office/drawing/2014/main" id="{D53690A1-BAD4-4021-E758-4C3AA17DD4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148470"/>
            <a:ext cx="9143999" cy="170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extLst>
              <a:ext uri="{FF2B5EF4-FFF2-40B4-BE49-F238E27FC236}">
                <a16:creationId xmlns:a16="http://schemas.microsoft.com/office/drawing/2014/main" id="{A9BD830F-D45D-6CE3-AFBB-27836F3EF98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4535" y="26252"/>
            <a:ext cx="2403585" cy="6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8FA370-915F-68B3-5214-A5E388E73A9B}"/>
              </a:ext>
            </a:extLst>
          </p:cNvPr>
          <p:cNvSpPr txBox="1"/>
          <p:nvPr/>
        </p:nvSpPr>
        <p:spPr>
          <a:xfrm>
            <a:off x="638900" y="789098"/>
            <a:ext cx="82078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Media – follow &amp; tag us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Instagram – Connected Kingston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Facebook – Connected Kingston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" action="ppaction://noaction"/>
              </a:rPr>
              <a:t>Connected Kingston bulletin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 up for our quarterly newsletter</a:t>
            </a:r>
          </a:p>
        </p:txBody>
      </p:sp>
      <p:pic>
        <p:nvPicPr>
          <p:cNvPr id="1028" name="Picture 4" descr="Instagram Logo, symbol, meaning, history, PNG, brand">
            <a:extLst>
              <a:ext uri="{FF2B5EF4-FFF2-40B4-BE49-F238E27FC236}">
                <a16:creationId xmlns:a16="http://schemas.microsoft.com/office/drawing/2014/main" id="{A12F9353-560C-2DA3-E74C-4B2FCCB0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0" y="1521259"/>
            <a:ext cx="886968" cy="4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ebook Logo PNG, Facebook Logo Transparent Background - FreeIconsPNG">
            <a:extLst>
              <a:ext uri="{FF2B5EF4-FFF2-40B4-BE49-F238E27FC236}">
                <a16:creationId xmlns:a16="http://schemas.microsoft.com/office/drawing/2014/main" id="{C654A055-4DB7-F0FD-0D75-D1662DBD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8" y="2231492"/>
            <a:ext cx="531532" cy="53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13B3D57-5BA2-65D6-54FF-513D9F92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73" y="4226943"/>
            <a:ext cx="1935130" cy="19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6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43768F-9C52-92B7-F806-EB5462B15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075"/>
            <a:ext cx="9144000" cy="48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793" y="3603508"/>
            <a:ext cx="2441321" cy="18288"/>
          </a:xfrm>
          <a:custGeom>
            <a:avLst/>
            <a:gdLst>
              <a:gd name="csX0" fmla="*/ 0 w 2441321"/>
              <a:gd name="csY0" fmla="*/ 0 h 18288"/>
              <a:gd name="csX1" fmla="*/ 585917 w 2441321"/>
              <a:gd name="csY1" fmla="*/ 0 h 18288"/>
              <a:gd name="csX2" fmla="*/ 1196247 w 2441321"/>
              <a:gd name="csY2" fmla="*/ 0 h 18288"/>
              <a:gd name="csX3" fmla="*/ 1806578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30991 w 2441321"/>
              <a:gd name="csY6" fmla="*/ 18288 h 18288"/>
              <a:gd name="csX7" fmla="*/ 1269487 w 2441321"/>
              <a:gd name="csY7" fmla="*/ 18288 h 18288"/>
              <a:gd name="csX8" fmla="*/ 707983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  <a:gd name="csX0" fmla="*/ 0 w 2441321"/>
              <a:gd name="csY0" fmla="*/ 0 h 18288"/>
              <a:gd name="csX1" fmla="*/ 585917 w 2441321"/>
              <a:gd name="csY1" fmla="*/ 0 h 18288"/>
              <a:gd name="csX2" fmla="*/ 1123008 w 2441321"/>
              <a:gd name="csY2" fmla="*/ 0 h 18288"/>
              <a:gd name="csX3" fmla="*/ 1782164 w 2441321"/>
              <a:gd name="csY3" fmla="*/ 0 h 18288"/>
              <a:gd name="csX4" fmla="*/ 2441321 w 2441321"/>
              <a:gd name="csY4" fmla="*/ 0 h 18288"/>
              <a:gd name="csX5" fmla="*/ 2441321 w 2441321"/>
              <a:gd name="csY5" fmla="*/ 18288 h 18288"/>
              <a:gd name="csX6" fmla="*/ 1879817 w 2441321"/>
              <a:gd name="csY6" fmla="*/ 18288 h 18288"/>
              <a:gd name="csX7" fmla="*/ 1318313 w 2441321"/>
              <a:gd name="csY7" fmla="*/ 18288 h 18288"/>
              <a:gd name="csX8" fmla="*/ 659157 w 2441321"/>
              <a:gd name="csY8" fmla="*/ 18288 h 18288"/>
              <a:gd name="csX9" fmla="*/ 0 w 2441321"/>
              <a:gd name="csY9" fmla="*/ 18288 h 18288"/>
              <a:gd name="csX10" fmla="*/ 0 w 2441321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14F23-9A92-B87A-3981-24F3A0E92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53" y="741611"/>
            <a:ext cx="4559348" cy="45593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EFC36-41A0-2FC7-8D87-9D8D5F2D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7" y="3843440"/>
            <a:ext cx="3840872" cy="18964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Details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Emma.hill@kva.org.uk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800" kern="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020 8255 3335</a:t>
            </a:r>
            <a:r>
              <a:rPr lang="en-US" sz="2800" kern="12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88E29-5FE3-4D46-2DBF-22E058A96A23}"/>
              </a:ext>
            </a:extLst>
          </p:cNvPr>
          <p:cNvSpPr txBox="1"/>
          <p:nvPr/>
        </p:nvSpPr>
        <p:spPr>
          <a:xfrm>
            <a:off x="580398" y="909861"/>
            <a:ext cx="40640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  <a:ea typeface="+mj-ea"/>
                <a:cs typeface="+mj-cs"/>
              </a:rPr>
              <a:t>Next Meeting </a:t>
            </a:r>
          </a:p>
          <a:p>
            <a:r>
              <a:rPr lang="en-GB" sz="2800" dirty="0">
                <a:latin typeface="+mj-lt"/>
                <a:ea typeface="+mj-ea"/>
                <a:cs typeface="+mj-cs"/>
              </a:rPr>
              <a:t>Wednesday 29</a:t>
            </a:r>
            <a:r>
              <a:rPr lang="en-GB" sz="2800" baseline="30000" dirty="0">
                <a:latin typeface="+mj-lt"/>
                <a:ea typeface="+mj-ea"/>
                <a:cs typeface="+mj-cs"/>
              </a:rPr>
              <a:t>th</a:t>
            </a:r>
            <a:r>
              <a:rPr lang="en-GB" sz="2800" dirty="0">
                <a:latin typeface="+mj-lt"/>
                <a:ea typeface="+mj-ea"/>
                <a:cs typeface="+mj-cs"/>
              </a:rPr>
              <a:t> April 2026</a:t>
            </a:r>
          </a:p>
          <a:p>
            <a:endParaRPr lang="en-GB" sz="2800" dirty="0">
              <a:latin typeface="+mj-lt"/>
              <a:ea typeface="+mj-ea"/>
              <a:cs typeface="+mj-cs"/>
            </a:endParaRPr>
          </a:p>
          <a:p>
            <a:r>
              <a:rPr lang="en-GB" sz="2800" dirty="0">
                <a:latin typeface="+mj-lt"/>
                <a:ea typeface="+mj-ea"/>
                <a:cs typeface="+mj-cs"/>
              </a:rPr>
              <a:t>Thank you and good bye </a:t>
            </a:r>
          </a:p>
        </p:txBody>
      </p:sp>
    </p:spTree>
    <p:extLst>
      <p:ext uri="{BB962C8B-B14F-4D97-AF65-F5344CB8AC3E}">
        <p14:creationId xmlns:p14="http://schemas.microsoft.com/office/powerpoint/2010/main" val="2874420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e64dad-92f2-4c3d-b8e6-7f8c8a2530d4" xsi:nil="true"/>
    <lcf76f155ced4ddcb4097134ff3c332f xmlns="4520aca0-c040-4e7c-8925-f9894a8c167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B36C1F9F0ED4380110010BD68DD27" ma:contentTypeVersion="17" ma:contentTypeDescription="Create a new document." ma:contentTypeScope="" ma:versionID="35cc61a29583bade1f9fe931e9c13465">
  <xsd:schema xmlns:xsd="http://www.w3.org/2001/XMLSchema" xmlns:xs="http://www.w3.org/2001/XMLSchema" xmlns:p="http://schemas.microsoft.com/office/2006/metadata/properties" xmlns:ns2="4520aca0-c040-4e7c-8925-f9894a8c167f" xmlns:ns3="33e64dad-92f2-4c3d-b8e6-7f8c8a2530d4" targetNamespace="http://schemas.microsoft.com/office/2006/metadata/properties" ma:root="true" ma:fieldsID="81c8e78cc1564c2700f770c97730acbd" ns2:_="" ns3:_="">
    <xsd:import namespace="4520aca0-c040-4e7c-8925-f9894a8c167f"/>
    <xsd:import namespace="33e64dad-92f2-4c3d-b8e6-7f8c8a253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aca0-c040-4e7c-8925-f9894a8c1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c5f2c2-09aa-4925-8f3e-4531c5e88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64dad-92f2-4c3d-b8e6-7f8c8a2530d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eec0f8-0379-4878-bc47-59d5cde54f89}" ma:internalName="TaxCatchAll" ma:showField="CatchAllData" ma:web="33e64dad-92f2-4c3d-b8e6-7f8c8a253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CB41B-1699-4DBC-BC8A-7F1A4450F2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37B53A-F621-4DE2-A111-7C07B3DBF64F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3e64dad-92f2-4c3d-b8e6-7f8c8a2530d4"/>
    <ds:schemaRef ds:uri="http://www.w3.org/XML/1998/namespace"/>
    <ds:schemaRef ds:uri="http://schemas.microsoft.com/office/infopath/2007/PartnerControls"/>
    <ds:schemaRef ds:uri="4520aca0-c040-4e7c-8925-f9894a8c167f"/>
  </ds:schemaRefs>
</ds:datastoreItem>
</file>

<file path=customXml/itemProps3.xml><?xml version="1.0" encoding="utf-8"?>
<ds:datastoreItem xmlns:ds="http://schemas.openxmlformats.org/officeDocument/2006/customXml" ds:itemID="{117E9BD2-EF03-4E40-BFB1-14D58E9E9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aca0-c040-4e7c-8925-f9894a8c167f"/>
    <ds:schemaRef ds:uri="33e64dad-92f2-4c3d-b8e6-7f8c8a2530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13755</TotalTime>
  <Words>200</Words>
  <Application>Microsoft Office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Custom Design</vt:lpstr>
      <vt:lpstr>Office Theme</vt:lpstr>
      <vt:lpstr>1_Office Theme</vt:lpstr>
      <vt:lpstr>Office 2013 - 2022 Theme</vt:lpstr>
      <vt:lpstr>Health &amp; Wellbeing Network  January 2026  Emma Hill Deputy CEO / Health Programmes Manager  </vt:lpstr>
      <vt:lpstr>Agenda </vt:lpstr>
      <vt:lpstr>KVA Health Programmes </vt:lpstr>
      <vt:lpstr>KVA Community Food Programmes </vt:lpstr>
      <vt:lpstr>KVA Job and volunteer opportunities</vt:lpstr>
      <vt:lpstr>PowerPoint Presentation</vt:lpstr>
      <vt:lpstr>PowerPoint Presentation</vt:lpstr>
      <vt:lpstr>Contact Details  Emma.hill@kva.org.uk 020 8255 3335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Healthwatch Open Meeting</dc:title>
  <dc:creator>Emma Hill</dc:creator>
  <cp:lastModifiedBy>Camilla Wheal</cp:lastModifiedBy>
  <cp:revision>8</cp:revision>
  <dcterms:created xsi:type="dcterms:W3CDTF">2024-01-19T14:46:37Z</dcterms:created>
  <dcterms:modified xsi:type="dcterms:W3CDTF">2026-01-28T14:35:34Z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0x010100406B36C1F9F0ED4380110010BD68DD27</vt:lpwstr>
  </property>
  <property fmtid="{D5CDD505-2E9C-101B-9397-08002B2CF9AE}" pid="3" name="MediaServiceImageTags">
    <vt:lpwstr/>
  </property>
</Properties>
</file>