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65" r:id="rId8"/>
    <p:sldId id="262" r:id="rId9"/>
    <p:sldId id="263" r:id="rId10"/>
    <p:sldId id="259" r:id="rId11"/>
    <p:sldId id="274" r:id="rId12"/>
    <p:sldId id="260" r:id="rId13"/>
    <p:sldId id="264" r:id="rId14"/>
    <p:sldId id="275" r:id="rId15"/>
    <p:sldId id="276" r:id="rId16"/>
    <p:sldId id="272" r:id="rId17"/>
    <p:sldId id="282" r:id="rId18"/>
    <p:sldId id="261" r:id="rId19"/>
    <p:sldId id="267" r:id="rId20"/>
    <p:sldId id="278" r:id="rId21"/>
    <p:sldId id="279" r:id="rId22"/>
    <p:sldId id="280" r:id="rId23"/>
    <p:sldId id="281"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7B388-18FB-46DF-838F-32220B2DA454}" v="535" dt="2024-01-23T16:12:5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98" autoAdjust="0"/>
  </p:normalViewPr>
  <p:slideViewPr>
    <p:cSldViewPr snapToGrid="0">
      <p:cViewPr varScale="1">
        <p:scale>
          <a:sx n="46" d="100"/>
          <a:sy n="46" d="100"/>
        </p:scale>
        <p:origin x="1114" y="3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74"/>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DBA653-90D8-4549-9EE6-BF41395401EA}" type="doc">
      <dgm:prSet loTypeId="urn:microsoft.com/office/officeart/2018/2/layout/IconCircleList" loCatId="icon" qsTypeId="urn:microsoft.com/office/officeart/2005/8/quickstyle/simple1" qsCatId="simple" csTypeId="urn:microsoft.com/office/officeart/2018/5/colors/Iconchunking_coloredtext_colorful5" csCatId="colorful" phldr="1"/>
      <dgm:spPr/>
    </dgm:pt>
    <dgm:pt modelId="{AE8954A1-09E2-43BE-AB39-B35812C3CD65}">
      <dgm:prSet phldrT="[Text]" custT="1"/>
      <dgm:spPr/>
      <dgm:t>
        <a:bodyPr/>
        <a:lstStyle/>
        <a:p>
          <a:pPr>
            <a:lnSpc>
              <a:spcPct val="100000"/>
            </a:lnSpc>
          </a:pPr>
          <a:r>
            <a:rPr lang="en-GB" sz="2400" dirty="0"/>
            <a:t>Prevent disease</a:t>
          </a:r>
        </a:p>
      </dgm:t>
    </dgm:pt>
    <dgm:pt modelId="{06342C71-B986-40F5-B82A-31608056A781}" type="parTrans" cxnId="{CC96A714-8BFD-487D-9ED3-009E56BE6DE6}">
      <dgm:prSet/>
      <dgm:spPr/>
      <dgm:t>
        <a:bodyPr/>
        <a:lstStyle/>
        <a:p>
          <a:endParaRPr lang="en-GB"/>
        </a:p>
      </dgm:t>
    </dgm:pt>
    <dgm:pt modelId="{D86903B4-CB47-430B-83A2-F469DB65FC7F}" type="sibTrans" cxnId="{CC96A714-8BFD-487D-9ED3-009E56BE6DE6}">
      <dgm:prSet phldrT="01"/>
      <dgm:spPr/>
      <dgm:t>
        <a:bodyPr/>
        <a:lstStyle/>
        <a:p>
          <a:pPr>
            <a:lnSpc>
              <a:spcPct val="100000"/>
            </a:lnSpc>
          </a:pPr>
          <a:endParaRPr lang="en-GB"/>
        </a:p>
      </dgm:t>
    </dgm:pt>
    <dgm:pt modelId="{265EC2B7-0FB9-4514-9889-D661DA56D3F8}">
      <dgm:prSet phldrT="[Text]" custT="1"/>
      <dgm:spPr/>
      <dgm:t>
        <a:bodyPr/>
        <a:lstStyle/>
        <a:p>
          <a:pPr>
            <a:lnSpc>
              <a:spcPct val="100000"/>
            </a:lnSpc>
          </a:pPr>
          <a:r>
            <a:rPr lang="en-GB" sz="2400" dirty="0"/>
            <a:t>Promote healthy behaviour</a:t>
          </a:r>
        </a:p>
      </dgm:t>
    </dgm:pt>
    <dgm:pt modelId="{ECF288AA-4357-461D-9DDB-0B3880A9D7D3}" type="parTrans" cxnId="{1EDEDCEA-0853-4CF2-A888-6A9A4F810D79}">
      <dgm:prSet/>
      <dgm:spPr/>
      <dgm:t>
        <a:bodyPr/>
        <a:lstStyle/>
        <a:p>
          <a:endParaRPr lang="en-GB"/>
        </a:p>
      </dgm:t>
    </dgm:pt>
    <dgm:pt modelId="{E9CCBA87-AA94-49E4-BAA3-AD7C3390B757}" type="sibTrans" cxnId="{1EDEDCEA-0853-4CF2-A888-6A9A4F810D79}">
      <dgm:prSet phldrT="02"/>
      <dgm:spPr/>
      <dgm:t>
        <a:bodyPr/>
        <a:lstStyle/>
        <a:p>
          <a:pPr>
            <a:lnSpc>
              <a:spcPct val="100000"/>
            </a:lnSpc>
          </a:pPr>
          <a:endParaRPr lang="en-GB"/>
        </a:p>
      </dgm:t>
    </dgm:pt>
    <dgm:pt modelId="{B7BE2961-083C-4A45-A375-5604BA4F40A4}">
      <dgm:prSet phldrT="[Text]" custT="1"/>
      <dgm:spPr/>
      <dgm:t>
        <a:bodyPr/>
        <a:lstStyle/>
        <a:p>
          <a:pPr>
            <a:lnSpc>
              <a:spcPct val="100000"/>
            </a:lnSpc>
          </a:pPr>
          <a:r>
            <a:rPr lang="en-GB" sz="2400" dirty="0"/>
            <a:t>Ensure access to healthcare</a:t>
          </a:r>
        </a:p>
      </dgm:t>
    </dgm:pt>
    <dgm:pt modelId="{08CD7DD0-5CBA-4056-A109-655AE8F5E429}" type="parTrans" cxnId="{F6E2299C-8055-4941-AB8B-83208A22621E}">
      <dgm:prSet/>
      <dgm:spPr/>
      <dgm:t>
        <a:bodyPr/>
        <a:lstStyle/>
        <a:p>
          <a:endParaRPr lang="en-GB"/>
        </a:p>
      </dgm:t>
    </dgm:pt>
    <dgm:pt modelId="{83385DBF-8471-4DA6-B8A6-090148C97432}" type="sibTrans" cxnId="{F6E2299C-8055-4941-AB8B-83208A22621E}">
      <dgm:prSet phldrT="03"/>
      <dgm:spPr/>
      <dgm:t>
        <a:bodyPr/>
        <a:lstStyle/>
        <a:p>
          <a:endParaRPr lang="en-GB"/>
        </a:p>
      </dgm:t>
    </dgm:pt>
    <dgm:pt modelId="{04D95439-57B5-4C06-A398-7D908047D0B5}" type="pres">
      <dgm:prSet presAssocID="{54DBA653-90D8-4549-9EE6-BF41395401EA}" presName="root" presStyleCnt="0">
        <dgm:presLayoutVars>
          <dgm:dir/>
          <dgm:resizeHandles val="exact"/>
        </dgm:presLayoutVars>
      </dgm:prSet>
      <dgm:spPr/>
    </dgm:pt>
    <dgm:pt modelId="{81A83EFC-2164-4672-855F-521B2A42FBAC}" type="pres">
      <dgm:prSet presAssocID="{54DBA653-90D8-4549-9EE6-BF41395401EA}" presName="container" presStyleCnt="0">
        <dgm:presLayoutVars>
          <dgm:dir/>
          <dgm:resizeHandles val="exact"/>
        </dgm:presLayoutVars>
      </dgm:prSet>
      <dgm:spPr/>
    </dgm:pt>
    <dgm:pt modelId="{B4BCF1A2-0919-4794-AEFA-72BE55909245}" type="pres">
      <dgm:prSet presAssocID="{AE8954A1-09E2-43BE-AB39-B35812C3CD65}" presName="compNode" presStyleCnt="0"/>
      <dgm:spPr/>
    </dgm:pt>
    <dgm:pt modelId="{C3614F53-3803-4602-98AF-321AF9FD87FE}" type="pres">
      <dgm:prSet presAssocID="{AE8954A1-09E2-43BE-AB39-B35812C3CD65}" presName="iconBgRect" presStyleLbl="bgShp" presStyleIdx="0" presStyleCnt="3"/>
      <dgm:spPr/>
    </dgm:pt>
    <dgm:pt modelId="{CE4BD1B6-AC56-4975-8E21-BA0E0C3FA26C}" type="pres">
      <dgm:prSet presAssocID="{AE8954A1-09E2-43BE-AB39-B35812C3CD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9474611-8B2C-40F2-B580-64193F3B08BA}" type="pres">
      <dgm:prSet presAssocID="{AE8954A1-09E2-43BE-AB39-B35812C3CD65}" presName="spaceRect" presStyleCnt="0"/>
      <dgm:spPr/>
    </dgm:pt>
    <dgm:pt modelId="{77BAD3CF-DE6B-4AF7-80A2-5D7CBD3F3921}" type="pres">
      <dgm:prSet presAssocID="{AE8954A1-09E2-43BE-AB39-B35812C3CD65}" presName="textRect" presStyleLbl="revTx" presStyleIdx="0" presStyleCnt="3">
        <dgm:presLayoutVars>
          <dgm:chMax val="1"/>
          <dgm:chPref val="1"/>
        </dgm:presLayoutVars>
      </dgm:prSet>
      <dgm:spPr/>
    </dgm:pt>
    <dgm:pt modelId="{3B5ADD4D-B5F3-4B0F-A36D-8B1751B902D8}" type="pres">
      <dgm:prSet presAssocID="{D86903B4-CB47-430B-83A2-F469DB65FC7F}" presName="sibTrans" presStyleLbl="sibTrans2D1" presStyleIdx="0" presStyleCnt="0"/>
      <dgm:spPr/>
    </dgm:pt>
    <dgm:pt modelId="{30FC6E92-E47E-485B-9A94-72E4EFC0E24B}" type="pres">
      <dgm:prSet presAssocID="{265EC2B7-0FB9-4514-9889-D661DA56D3F8}" presName="compNode" presStyleCnt="0"/>
      <dgm:spPr/>
    </dgm:pt>
    <dgm:pt modelId="{5E2AB9C5-0603-4CA8-8B24-5E55E83A85E5}" type="pres">
      <dgm:prSet presAssocID="{265EC2B7-0FB9-4514-9889-D661DA56D3F8}" presName="iconBgRect" presStyleLbl="bgShp" presStyleIdx="1" presStyleCnt="3"/>
      <dgm:spPr/>
    </dgm:pt>
    <dgm:pt modelId="{473E4C84-9981-4A11-800A-BFA7EC05B820}" type="pres">
      <dgm:prSet presAssocID="{265EC2B7-0FB9-4514-9889-D661DA56D3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95C188F2-C6BC-434B-95E9-037F5FE15EF1}" type="pres">
      <dgm:prSet presAssocID="{265EC2B7-0FB9-4514-9889-D661DA56D3F8}" presName="spaceRect" presStyleCnt="0"/>
      <dgm:spPr/>
    </dgm:pt>
    <dgm:pt modelId="{924BAFE4-17FF-42BA-8C3A-FCCC84ED3129}" type="pres">
      <dgm:prSet presAssocID="{265EC2B7-0FB9-4514-9889-D661DA56D3F8}" presName="textRect" presStyleLbl="revTx" presStyleIdx="1" presStyleCnt="3">
        <dgm:presLayoutVars>
          <dgm:chMax val="1"/>
          <dgm:chPref val="1"/>
        </dgm:presLayoutVars>
      </dgm:prSet>
      <dgm:spPr/>
    </dgm:pt>
    <dgm:pt modelId="{28FA69D9-A22A-45F5-A3DD-F07805A30C79}" type="pres">
      <dgm:prSet presAssocID="{E9CCBA87-AA94-49E4-BAA3-AD7C3390B757}" presName="sibTrans" presStyleLbl="sibTrans2D1" presStyleIdx="0" presStyleCnt="0"/>
      <dgm:spPr/>
    </dgm:pt>
    <dgm:pt modelId="{BA1B7049-0F26-4FB3-AD2B-696753B5576B}" type="pres">
      <dgm:prSet presAssocID="{B7BE2961-083C-4A45-A375-5604BA4F40A4}" presName="compNode" presStyleCnt="0"/>
      <dgm:spPr/>
    </dgm:pt>
    <dgm:pt modelId="{2C17A17F-ACE6-4B17-99E0-D6446F1DE5D3}" type="pres">
      <dgm:prSet presAssocID="{B7BE2961-083C-4A45-A375-5604BA4F40A4}" presName="iconBgRect" presStyleLbl="bgShp" presStyleIdx="2" presStyleCnt="3"/>
      <dgm:spPr/>
    </dgm:pt>
    <dgm:pt modelId="{588D175A-5C71-4CD8-8057-2AF5EDE8149E}" type="pres">
      <dgm:prSet presAssocID="{B7BE2961-083C-4A45-A375-5604BA4F40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CDF85580-D325-4500-84DD-43AE5367F6DF}" type="pres">
      <dgm:prSet presAssocID="{B7BE2961-083C-4A45-A375-5604BA4F40A4}" presName="spaceRect" presStyleCnt="0"/>
      <dgm:spPr/>
    </dgm:pt>
    <dgm:pt modelId="{B4CD5C33-5B30-4C31-A661-1811BB852036}" type="pres">
      <dgm:prSet presAssocID="{B7BE2961-083C-4A45-A375-5604BA4F40A4}" presName="textRect" presStyleLbl="revTx" presStyleIdx="2" presStyleCnt="3">
        <dgm:presLayoutVars>
          <dgm:chMax val="1"/>
          <dgm:chPref val="1"/>
        </dgm:presLayoutVars>
      </dgm:prSet>
      <dgm:spPr/>
    </dgm:pt>
  </dgm:ptLst>
  <dgm:cxnLst>
    <dgm:cxn modelId="{1E792912-3E1B-4491-A038-64BF176BCE48}" type="presOf" srcId="{D86903B4-CB47-430B-83A2-F469DB65FC7F}" destId="{3B5ADD4D-B5F3-4B0F-A36D-8B1751B902D8}" srcOrd="0" destOrd="0" presId="urn:microsoft.com/office/officeart/2018/2/layout/IconCircleList"/>
    <dgm:cxn modelId="{CC96A714-8BFD-487D-9ED3-009E56BE6DE6}" srcId="{54DBA653-90D8-4549-9EE6-BF41395401EA}" destId="{AE8954A1-09E2-43BE-AB39-B35812C3CD65}" srcOrd="0" destOrd="0" parTransId="{06342C71-B986-40F5-B82A-31608056A781}" sibTransId="{D86903B4-CB47-430B-83A2-F469DB65FC7F}"/>
    <dgm:cxn modelId="{6C7EAD1E-3B28-4A60-9E1F-ADE5415B447E}" type="presOf" srcId="{AE8954A1-09E2-43BE-AB39-B35812C3CD65}" destId="{77BAD3CF-DE6B-4AF7-80A2-5D7CBD3F3921}" srcOrd="0" destOrd="0" presId="urn:microsoft.com/office/officeart/2018/2/layout/IconCircleList"/>
    <dgm:cxn modelId="{DFD06745-E1B8-470A-B963-E52BE7AD61AA}" type="presOf" srcId="{E9CCBA87-AA94-49E4-BAA3-AD7C3390B757}" destId="{28FA69D9-A22A-45F5-A3DD-F07805A30C79}" srcOrd="0" destOrd="0" presId="urn:microsoft.com/office/officeart/2018/2/layout/IconCircleList"/>
    <dgm:cxn modelId="{F6E2299C-8055-4941-AB8B-83208A22621E}" srcId="{54DBA653-90D8-4549-9EE6-BF41395401EA}" destId="{B7BE2961-083C-4A45-A375-5604BA4F40A4}" srcOrd="2" destOrd="0" parTransId="{08CD7DD0-5CBA-4056-A109-655AE8F5E429}" sibTransId="{83385DBF-8471-4DA6-B8A6-090148C97432}"/>
    <dgm:cxn modelId="{1EDEDCEA-0853-4CF2-A888-6A9A4F810D79}" srcId="{54DBA653-90D8-4549-9EE6-BF41395401EA}" destId="{265EC2B7-0FB9-4514-9889-D661DA56D3F8}" srcOrd="1" destOrd="0" parTransId="{ECF288AA-4357-461D-9DDB-0B3880A9D7D3}" sibTransId="{E9CCBA87-AA94-49E4-BAA3-AD7C3390B757}"/>
    <dgm:cxn modelId="{34C77EEC-A241-429B-AC20-06161C45B31A}" type="presOf" srcId="{265EC2B7-0FB9-4514-9889-D661DA56D3F8}" destId="{924BAFE4-17FF-42BA-8C3A-FCCC84ED3129}" srcOrd="0" destOrd="0" presId="urn:microsoft.com/office/officeart/2018/2/layout/IconCircleList"/>
    <dgm:cxn modelId="{AB273EEF-560A-4DC8-B841-B3065B70DEE9}" type="presOf" srcId="{B7BE2961-083C-4A45-A375-5604BA4F40A4}" destId="{B4CD5C33-5B30-4C31-A661-1811BB852036}" srcOrd="0" destOrd="0" presId="urn:microsoft.com/office/officeart/2018/2/layout/IconCircleList"/>
    <dgm:cxn modelId="{6E4C4CF0-CC24-48B3-AE67-54043A3E1BC3}" type="presOf" srcId="{54DBA653-90D8-4549-9EE6-BF41395401EA}" destId="{04D95439-57B5-4C06-A398-7D908047D0B5}" srcOrd="0" destOrd="0" presId="urn:microsoft.com/office/officeart/2018/2/layout/IconCircleList"/>
    <dgm:cxn modelId="{83775E12-1E0C-4063-9F2E-BED1BE1D8562}" type="presParOf" srcId="{04D95439-57B5-4C06-A398-7D908047D0B5}" destId="{81A83EFC-2164-4672-855F-521B2A42FBAC}" srcOrd="0" destOrd="0" presId="urn:microsoft.com/office/officeart/2018/2/layout/IconCircleList"/>
    <dgm:cxn modelId="{BE7113F7-7A89-4BED-93FC-463395A8219B}" type="presParOf" srcId="{81A83EFC-2164-4672-855F-521B2A42FBAC}" destId="{B4BCF1A2-0919-4794-AEFA-72BE55909245}" srcOrd="0" destOrd="0" presId="urn:microsoft.com/office/officeart/2018/2/layout/IconCircleList"/>
    <dgm:cxn modelId="{19F0A922-28A6-4716-9BB5-7C4CD35D1385}" type="presParOf" srcId="{B4BCF1A2-0919-4794-AEFA-72BE55909245}" destId="{C3614F53-3803-4602-98AF-321AF9FD87FE}" srcOrd="0" destOrd="0" presId="urn:microsoft.com/office/officeart/2018/2/layout/IconCircleList"/>
    <dgm:cxn modelId="{9E119477-467C-4CCC-B937-547ECE85158F}" type="presParOf" srcId="{B4BCF1A2-0919-4794-AEFA-72BE55909245}" destId="{CE4BD1B6-AC56-4975-8E21-BA0E0C3FA26C}" srcOrd="1" destOrd="0" presId="urn:microsoft.com/office/officeart/2018/2/layout/IconCircleList"/>
    <dgm:cxn modelId="{9A7F4028-4F09-45A9-8716-74F8A6959D3E}" type="presParOf" srcId="{B4BCF1A2-0919-4794-AEFA-72BE55909245}" destId="{D9474611-8B2C-40F2-B580-64193F3B08BA}" srcOrd="2" destOrd="0" presId="urn:microsoft.com/office/officeart/2018/2/layout/IconCircleList"/>
    <dgm:cxn modelId="{8A37E624-4794-4F62-A0A6-16D9A615E346}" type="presParOf" srcId="{B4BCF1A2-0919-4794-AEFA-72BE55909245}" destId="{77BAD3CF-DE6B-4AF7-80A2-5D7CBD3F3921}" srcOrd="3" destOrd="0" presId="urn:microsoft.com/office/officeart/2018/2/layout/IconCircleList"/>
    <dgm:cxn modelId="{106F9DB7-41C5-4EC1-BA90-DD0FEE708AB8}" type="presParOf" srcId="{81A83EFC-2164-4672-855F-521B2A42FBAC}" destId="{3B5ADD4D-B5F3-4B0F-A36D-8B1751B902D8}" srcOrd="1" destOrd="0" presId="urn:microsoft.com/office/officeart/2018/2/layout/IconCircleList"/>
    <dgm:cxn modelId="{0A0DD83C-A569-40A5-8E69-7FBB6F0622A8}" type="presParOf" srcId="{81A83EFC-2164-4672-855F-521B2A42FBAC}" destId="{30FC6E92-E47E-485B-9A94-72E4EFC0E24B}" srcOrd="2" destOrd="0" presId="urn:microsoft.com/office/officeart/2018/2/layout/IconCircleList"/>
    <dgm:cxn modelId="{44455852-9C3E-4D25-AD73-CFB5D1FF36DD}" type="presParOf" srcId="{30FC6E92-E47E-485B-9A94-72E4EFC0E24B}" destId="{5E2AB9C5-0603-4CA8-8B24-5E55E83A85E5}" srcOrd="0" destOrd="0" presId="urn:microsoft.com/office/officeart/2018/2/layout/IconCircleList"/>
    <dgm:cxn modelId="{39AFC3AE-2E0A-44F4-99EA-2832306659E9}" type="presParOf" srcId="{30FC6E92-E47E-485B-9A94-72E4EFC0E24B}" destId="{473E4C84-9981-4A11-800A-BFA7EC05B820}" srcOrd="1" destOrd="0" presId="urn:microsoft.com/office/officeart/2018/2/layout/IconCircleList"/>
    <dgm:cxn modelId="{01D43BD4-1EBA-4D63-8770-7CFCF1E45645}" type="presParOf" srcId="{30FC6E92-E47E-485B-9A94-72E4EFC0E24B}" destId="{95C188F2-C6BC-434B-95E9-037F5FE15EF1}" srcOrd="2" destOrd="0" presId="urn:microsoft.com/office/officeart/2018/2/layout/IconCircleList"/>
    <dgm:cxn modelId="{6A69DECC-3269-407C-ACC1-2AC7B6A4B88B}" type="presParOf" srcId="{30FC6E92-E47E-485B-9A94-72E4EFC0E24B}" destId="{924BAFE4-17FF-42BA-8C3A-FCCC84ED3129}" srcOrd="3" destOrd="0" presId="urn:microsoft.com/office/officeart/2018/2/layout/IconCircleList"/>
    <dgm:cxn modelId="{C3EA39F4-D40F-4BEE-BACF-8A1846A6B9D6}" type="presParOf" srcId="{81A83EFC-2164-4672-855F-521B2A42FBAC}" destId="{28FA69D9-A22A-45F5-A3DD-F07805A30C79}" srcOrd="3" destOrd="0" presId="urn:microsoft.com/office/officeart/2018/2/layout/IconCircleList"/>
    <dgm:cxn modelId="{C30BFEAC-C218-43B0-8855-3B6BECE5A2A0}" type="presParOf" srcId="{81A83EFC-2164-4672-855F-521B2A42FBAC}" destId="{BA1B7049-0F26-4FB3-AD2B-696753B5576B}" srcOrd="4" destOrd="0" presId="urn:microsoft.com/office/officeart/2018/2/layout/IconCircleList"/>
    <dgm:cxn modelId="{559D60BE-859A-4F45-AA37-7B767B6F9EDF}" type="presParOf" srcId="{BA1B7049-0F26-4FB3-AD2B-696753B5576B}" destId="{2C17A17F-ACE6-4B17-99E0-D6446F1DE5D3}" srcOrd="0" destOrd="0" presId="urn:microsoft.com/office/officeart/2018/2/layout/IconCircleList"/>
    <dgm:cxn modelId="{A7C02B05-DEA1-4B0A-8730-92867762BFB1}" type="presParOf" srcId="{BA1B7049-0F26-4FB3-AD2B-696753B5576B}" destId="{588D175A-5C71-4CD8-8057-2AF5EDE8149E}" srcOrd="1" destOrd="0" presId="urn:microsoft.com/office/officeart/2018/2/layout/IconCircleList"/>
    <dgm:cxn modelId="{64BF9615-ED83-4A7C-98FE-C8DDAEB56F41}" type="presParOf" srcId="{BA1B7049-0F26-4FB3-AD2B-696753B5576B}" destId="{CDF85580-D325-4500-84DD-43AE5367F6DF}" srcOrd="2" destOrd="0" presId="urn:microsoft.com/office/officeart/2018/2/layout/IconCircleList"/>
    <dgm:cxn modelId="{98BD7276-CE58-48E5-826A-82BE3393FDE8}" type="presParOf" srcId="{BA1B7049-0F26-4FB3-AD2B-696753B5576B}" destId="{B4CD5C33-5B30-4C31-A661-1811BB852036}"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C64B30-F6B1-47AA-8CB2-798C31FFAC18}"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GB"/>
        </a:p>
      </dgm:t>
    </dgm:pt>
    <dgm:pt modelId="{C406E74A-8349-47D5-A33D-E9107C59E6B2}">
      <dgm:prSet phldrT="[Text]"/>
      <dgm:spPr/>
      <dgm:t>
        <a:bodyPr/>
        <a:lstStyle/>
        <a:p>
          <a:r>
            <a:rPr lang="en-GB" dirty="0"/>
            <a:t>Health &amp; Wellbeing</a:t>
          </a:r>
        </a:p>
      </dgm:t>
    </dgm:pt>
    <dgm:pt modelId="{AE04C75C-294D-4B08-98D2-170C8448F488}" type="parTrans" cxnId="{F9BA63F1-68B4-4F39-820F-50CA47C9DC1D}">
      <dgm:prSet/>
      <dgm:spPr/>
      <dgm:t>
        <a:bodyPr/>
        <a:lstStyle/>
        <a:p>
          <a:endParaRPr lang="en-GB"/>
        </a:p>
      </dgm:t>
    </dgm:pt>
    <dgm:pt modelId="{2BF0AD83-5176-4B95-BE2D-26EFC1FCD6CF}" type="sibTrans" cxnId="{F9BA63F1-68B4-4F39-820F-50CA47C9DC1D}">
      <dgm:prSet/>
      <dgm:spPr/>
      <dgm:t>
        <a:bodyPr/>
        <a:lstStyle/>
        <a:p>
          <a:endParaRPr lang="en-GB"/>
        </a:p>
      </dgm:t>
    </dgm:pt>
    <dgm:pt modelId="{00D137D9-A94B-4207-B16F-BB9F46B2B288}">
      <dgm:prSet phldrT="[Text]"/>
      <dgm:spPr/>
      <dgm:t>
        <a:bodyPr/>
        <a:lstStyle/>
        <a:p>
          <a:r>
            <a:rPr lang="en-GB" dirty="0"/>
            <a:t>Physical</a:t>
          </a:r>
        </a:p>
      </dgm:t>
    </dgm:pt>
    <dgm:pt modelId="{F48BE916-02F8-43AE-AD0E-37A80B615CFD}" type="parTrans" cxnId="{FD982EE8-1407-4594-9C1E-C05A2BF0BF0E}">
      <dgm:prSet/>
      <dgm:spPr/>
      <dgm:t>
        <a:bodyPr/>
        <a:lstStyle/>
        <a:p>
          <a:endParaRPr lang="en-GB"/>
        </a:p>
      </dgm:t>
    </dgm:pt>
    <dgm:pt modelId="{6B16AD3C-FAE5-454F-8510-3795C87C87A9}" type="sibTrans" cxnId="{FD982EE8-1407-4594-9C1E-C05A2BF0BF0E}">
      <dgm:prSet/>
      <dgm:spPr/>
      <dgm:t>
        <a:bodyPr/>
        <a:lstStyle/>
        <a:p>
          <a:endParaRPr lang="en-GB"/>
        </a:p>
      </dgm:t>
    </dgm:pt>
    <dgm:pt modelId="{E7BB977E-5977-4ACD-B096-7C1BA36AE34B}">
      <dgm:prSet phldrT="[Text]"/>
      <dgm:spPr/>
      <dgm:t>
        <a:bodyPr/>
        <a:lstStyle/>
        <a:p>
          <a:r>
            <a:rPr lang="en-GB" dirty="0"/>
            <a:t>Mental</a:t>
          </a:r>
        </a:p>
      </dgm:t>
    </dgm:pt>
    <dgm:pt modelId="{AF95ABF5-D424-4E24-95DA-CFC95CF5C0BD}" type="parTrans" cxnId="{7B172016-62A7-4314-8481-5E7E36BE000F}">
      <dgm:prSet/>
      <dgm:spPr/>
      <dgm:t>
        <a:bodyPr/>
        <a:lstStyle/>
        <a:p>
          <a:endParaRPr lang="en-GB"/>
        </a:p>
      </dgm:t>
    </dgm:pt>
    <dgm:pt modelId="{3AFDD8A9-D568-4E6F-A33D-1DA12866CB56}" type="sibTrans" cxnId="{7B172016-62A7-4314-8481-5E7E36BE000F}">
      <dgm:prSet/>
      <dgm:spPr/>
      <dgm:t>
        <a:bodyPr/>
        <a:lstStyle/>
        <a:p>
          <a:endParaRPr lang="en-GB"/>
        </a:p>
      </dgm:t>
    </dgm:pt>
    <dgm:pt modelId="{CF18570F-6329-48C2-872D-FF634F3C41E4}">
      <dgm:prSet phldrT="[Text]"/>
      <dgm:spPr/>
      <dgm:t>
        <a:bodyPr/>
        <a:lstStyle/>
        <a:p>
          <a:r>
            <a:rPr lang="en-GB" dirty="0"/>
            <a:t>Social</a:t>
          </a:r>
        </a:p>
      </dgm:t>
    </dgm:pt>
    <dgm:pt modelId="{48FEAF33-07BD-49D4-A482-87D1B02B6C36}" type="parTrans" cxnId="{824A28D3-D878-4671-A8A8-B61F59F7D7E0}">
      <dgm:prSet/>
      <dgm:spPr/>
      <dgm:t>
        <a:bodyPr/>
        <a:lstStyle/>
        <a:p>
          <a:endParaRPr lang="en-GB"/>
        </a:p>
      </dgm:t>
    </dgm:pt>
    <dgm:pt modelId="{B9708E44-760B-44A0-9DE5-E608F0964482}" type="sibTrans" cxnId="{824A28D3-D878-4671-A8A8-B61F59F7D7E0}">
      <dgm:prSet/>
      <dgm:spPr/>
      <dgm:t>
        <a:bodyPr/>
        <a:lstStyle/>
        <a:p>
          <a:endParaRPr lang="en-GB"/>
        </a:p>
      </dgm:t>
    </dgm:pt>
    <dgm:pt modelId="{D363ADF4-F529-420E-ADF1-9E03427CAFE4}">
      <dgm:prSet phldrT="[Text]"/>
      <dgm:spPr/>
      <dgm:t>
        <a:bodyPr/>
        <a:lstStyle/>
        <a:p>
          <a:r>
            <a:rPr lang="en-GB" dirty="0"/>
            <a:t>Lifestyles</a:t>
          </a:r>
        </a:p>
      </dgm:t>
    </dgm:pt>
    <dgm:pt modelId="{AA03E853-8D13-49A0-A712-D13773E0738B}" type="parTrans" cxnId="{936C0EE8-8CFC-435E-B565-E202695240CE}">
      <dgm:prSet/>
      <dgm:spPr/>
      <dgm:t>
        <a:bodyPr/>
        <a:lstStyle/>
        <a:p>
          <a:endParaRPr lang="en-GB"/>
        </a:p>
      </dgm:t>
    </dgm:pt>
    <dgm:pt modelId="{F9D7691B-9412-412F-AC2D-3A0456012FD9}" type="sibTrans" cxnId="{936C0EE8-8CFC-435E-B565-E202695240CE}">
      <dgm:prSet/>
      <dgm:spPr/>
      <dgm:t>
        <a:bodyPr/>
        <a:lstStyle/>
        <a:p>
          <a:endParaRPr lang="en-GB"/>
        </a:p>
      </dgm:t>
    </dgm:pt>
    <dgm:pt modelId="{7751FC7F-8B9E-4D58-B530-E96F601CD53F}">
      <dgm:prSet phldrT="[Text]"/>
      <dgm:spPr/>
      <dgm:t>
        <a:bodyPr/>
        <a:lstStyle/>
        <a:p>
          <a:r>
            <a:rPr lang="en-GB" dirty="0"/>
            <a:t>Environment</a:t>
          </a:r>
        </a:p>
      </dgm:t>
    </dgm:pt>
    <dgm:pt modelId="{F7438EFC-B34E-4ACD-B280-712279B96664}" type="parTrans" cxnId="{0ABE4FFE-2C78-436C-A671-A6504C99388C}">
      <dgm:prSet/>
      <dgm:spPr/>
      <dgm:t>
        <a:bodyPr/>
        <a:lstStyle/>
        <a:p>
          <a:endParaRPr lang="en-GB"/>
        </a:p>
      </dgm:t>
    </dgm:pt>
    <dgm:pt modelId="{7147D16B-E332-428F-B678-38B452D733C9}" type="sibTrans" cxnId="{0ABE4FFE-2C78-436C-A671-A6504C99388C}">
      <dgm:prSet/>
      <dgm:spPr/>
      <dgm:t>
        <a:bodyPr/>
        <a:lstStyle/>
        <a:p>
          <a:endParaRPr lang="en-GB"/>
        </a:p>
      </dgm:t>
    </dgm:pt>
    <dgm:pt modelId="{3DFC9B81-F63D-486B-BD72-DA8FE9A500F2}">
      <dgm:prSet phldrT="[Text]"/>
      <dgm:spPr/>
      <dgm:t>
        <a:bodyPr/>
        <a:lstStyle/>
        <a:p>
          <a:r>
            <a:rPr lang="en-GB" dirty="0"/>
            <a:t>Healthcare access</a:t>
          </a:r>
        </a:p>
      </dgm:t>
    </dgm:pt>
    <dgm:pt modelId="{5BB0A234-3ACC-4D3F-825D-EA929B437452}" type="parTrans" cxnId="{D5123336-BFD5-4076-9701-97CDC931E2BC}">
      <dgm:prSet/>
      <dgm:spPr/>
      <dgm:t>
        <a:bodyPr/>
        <a:lstStyle/>
        <a:p>
          <a:endParaRPr lang="en-GB"/>
        </a:p>
      </dgm:t>
    </dgm:pt>
    <dgm:pt modelId="{21B530C9-0369-4846-A12D-6ADDD3E03769}" type="sibTrans" cxnId="{D5123336-BFD5-4076-9701-97CDC931E2BC}">
      <dgm:prSet/>
      <dgm:spPr/>
      <dgm:t>
        <a:bodyPr/>
        <a:lstStyle/>
        <a:p>
          <a:endParaRPr lang="en-GB"/>
        </a:p>
      </dgm:t>
    </dgm:pt>
    <dgm:pt modelId="{780B3239-7B0C-4911-90FB-1A9E6FEA329D}">
      <dgm:prSet phldrT="[Text]"/>
      <dgm:spPr/>
      <dgm:t>
        <a:bodyPr/>
        <a:lstStyle/>
        <a:p>
          <a:r>
            <a:rPr lang="en-GB" dirty="0"/>
            <a:t>Cultural influences</a:t>
          </a:r>
        </a:p>
      </dgm:t>
    </dgm:pt>
    <dgm:pt modelId="{5D55DA0E-69DD-4A4A-9AF0-79BCA6D07BC8}" type="parTrans" cxnId="{49D175F5-9906-4692-941F-273168DF7D7D}">
      <dgm:prSet/>
      <dgm:spPr/>
      <dgm:t>
        <a:bodyPr/>
        <a:lstStyle/>
        <a:p>
          <a:endParaRPr lang="en-GB"/>
        </a:p>
      </dgm:t>
    </dgm:pt>
    <dgm:pt modelId="{85B38F03-8CFA-45ED-932B-8C708FA4CB25}" type="sibTrans" cxnId="{49D175F5-9906-4692-941F-273168DF7D7D}">
      <dgm:prSet/>
      <dgm:spPr/>
      <dgm:t>
        <a:bodyPr/>
        <a:lstStyle/>
        <a:p>
          <a:endParaRPr lang="en-GB"/>
        </a:p>
      </dgm:t>
    </dgm:pt>
    <dgm:pt modelId="{0E8787BD-995F-41E1-A4BD-C9B542402737}" type="pres">
      <dgm:prSet presAssocID="{37C64B30-F6B1-47AA-8CB2-798C31FFAC18}" presName="cycle" presStyleCnt="0">
        <dgm:presLayoutVars>
          <dgm:chMax val="1"/>
          <dgm:dir/>
          <dgm:animLvl val="ctr"/>
          <dgm:resizeHandles val="exact"/>
        </dgm:presLayoutVars>
      </dgm:prSet>
      <dgm:spPr/>
    </dgm:pt>
    <dgm:pt modelId="{1EFFE8F5-E0CD-4823-B9C5-31412C6BCAAD}" type="pres">
      <dgm:prSet presAssocID="{C406E74A-8349-47D5-A33D-E9107C59E6B2}" presName="centerShape" presStyleLbl="node0" presStyleIdx="0" presStyleCnt="1"/>
      <dgm:spPr/>
    </dgm:pt>
    <dgm:pt modelId="{A5D9E99F-34FF-43BD-8C9A-42D16BBA836E}" type="pres">
      <dgm:prSet presAssocID="{F48BE916-02F8-43AE-AD0E-37A80B615CFD}" presName="Name9" presStyleLbl="parChTrans1D2" presStyleIdx="0" presStyleCnt="7"/>
      <dgm:spPr/>
    </dgm:pt>
    <dgm:pt modelId="{8DF03831-A480-49EB-9CD4-D9F2875AD068}" type="pres">
      <dgm:prSet presAssocID="{F48BE916-02F8-43AE-AD0E-37A80B615CFD}" presName="connTx" presStyleLbl="parChTrans1D2" presStyleIdx="0" presStyleCnt="7"/>
      <dgm:spPr/>
    </dgm:pt>
    <dgm:pt modelId="{8CBE0ED8-CC3A-4D9B-8228-DF0F1A24B129}" type="pres">
      <dgm:prSet presAssocID="{00D137D9-A94B-4207-B16F-BB9F46B2B288}" presName="node" presStyleLbl="node1" presStyleIdx="0" presStyleCnt="7">
        <dgm:presLayoutVars>
          <dgm:bulletEnabled val="1"/>
        </dgm:presLayoutVars>
      </dgm:prSet>
      <dgm:spPr/>
    </dgm:pt>
    <dgm:pt modelId="{55A7283D-5A4E-4E2A-9DB9-29CBD3F99396}" type="pres">
      <dgm:prSet presAssocID="{AF95ABF5-D424-4E24-95DA-CFC95CF5C0BD}" presName="Name9" presStyleLbl="parChTrans1D2" presStyleIdx="1" presStyleCnt="7"/>
      <dgm:spPr/>
    </dgm:pt>
    <dgm:pt modelId="{E8C685F2-AC21-4E22-87AF-A73BA89F2759}" type="pres">
      <dgm:prSet presAssocID="{AF95ABF5-D424-4E24-95DA-CFC95CF5C0BD}" presName="connTx" presStyleLbl="parChTrans1D2" presStyleIdx="1" presStyleCnt="7"/>
      <dgm:spPr/>
    </dgm:pt>
    <dgm:pt modelId="{31279BD3-38FC-4070-903D-663204665876}" type="pres">
      <dgm:prSet presAssocID="{E7BB977E-5977-4ACD-B096-7C1BA36AE34B}" presName="node" presStyleLbl="node1" presStyleIdx="1" presStyleCnt="7">
        <dgm:presLayoutVars>
          <dgm:bulletEnabled val="1"/>
        </dgm:presLayoutVars>
      </dgm:prSet>
      <dgm:spPr/>
    </dgm:pt>
    <dgm:pt modelId="{92751F84-45BC-4CFC-8310-4CF02B73CECC}" type="pres">
      <dgm:prSet presAssocID="{48FEAF33-07BD-49D4-A482-87D1B02B6C36}" presName="Name9" presStyleLbl="parChTrans1D2" presStyleIdx="2" presStyleCnt="7"/>
      <dgm:spPr/>
    </dgm:pt>
    <dgm:pt modelId="{2B68C8D1-63A8-4F5C-8C2A-36D26331B673}" type="pres">
      <dgm:prSet presAssocID="{48FEAF33-07BD-49D4-A482-87D1B02B6C36}" presName="connTx" presStyleLbl="parChTrans1D2" presStyleIdx="2" presStyleCnt="7"/>
      <dgm:spPr/>
    </dgm:pt>
    <dgm:pt modelId="{55EC40F6-0CB4-425F-8F00-5F1CA53C5355}" type="pres">
      <dgm:prSet presAssocID="{CF18570F-6329-48C2-872D-FF634F3C41E4}" presName="node" presStyleLbl="node1" presStyleIdx="2" presStyleCnt="7">
        <dgm:presLayoutVars>
          <dgm:bulletEnabled val="1"/>
        </dgm:presLayoutVars>
      </dgm:prSet>
      <dgm:spPr/>
    </dgm:pt>
    <dgm:pt modelId="{62FB022C-89B7-4F48-A051-027E661F9193}" type="pres">
      <dgm:prSet presAssocID="{AA03E853-8D13-49A0-A712-D13773E0738B}" presName="Name9" presStyleLbl="parChTrans1D2" presStyleIdx="3" presStyleCnt="7"/>
      <dgm:spPr/>
    </dgm:pt>
    <dgm:pt modelId="{9DBB07D5-A5BC-4899-BAE7-A079A4DA2066}" type="pres">
      <dgm:prSet presAssocID="{AA03E853-8D13-49A0-A712-D13773E0738B}" presName="connTx" presStyleLbl="parChTrans1D2" presStyleIdx="3" presStyleCnt="7"/>
      <dgm:spPr/>
    </dgm:pt>
    <dgm:pt modelId="{1EDE2FE4-32BC-40A3-869C-2E7B89E99E16}" type="pres">
      <dgm:prSet presAssocID="{D363ADF4-F529-420E-ADF1-9E03427CAFE4}" presName="node" presStyleLbl="node1" presStyleIdx="3" presStyleCnt="7">
        <dgm:presLayoutVars>
          <dgm:bulletEnabled val="1"/>
        </dgm:presLayoutVars>
      </dgm:prSet>
      <dgm:spPr/>
    </dgm:pt>
    <dgm:pt modelId="{C7DF69AD-20B0-4747-B914-DF5750186D83}" type="pres">
      <dgm:prSet presAssocID="{F7438EFC-B34E-4ACD-B280-712279B96664}" presName="Name9" presStyleLbl="parChTrans1D2" presStyleIdx="4" presStyleCnt="7"/>
      <dgm:spPr/>
    </dgm:pt>
    <dgm:pt modelId="{28B85B51-5599-4C7C-89AF-8A2F04681F3C}" type="pres">
      <dgm:prSet presAssocID="{F7438EFC-B34E-4ACD-B280-712279B96664}" presName="connTx" presStyleLbl="parChTrans1D2" presStyleIdx="4" presStyleCnt="7"/>
      <dgm:spPr/>
    </dgm:pt>
    <dgm:pt modelId="{4ECD5433-B926-4400-9E47-FD9244E74DEC}" type="pres">
      <dgm:prSet presAssocID="{7751FC7F-8B9E-4D58-B530-E96F601CD53F}" presName="node" presStyleLbl="node1" presStyleIdx="4" presStyleCnt="7">
        <dgm:presLayoutVars>
          <dgm:bulletEnabled val="1"/>
        </dgm:presLayoutVars>
      </dgm:prSet>
      <dgm:spPr/>
    </dgm:pt>
    <dgm:pt modelId="{43B7729C-83E5-4778-B180-1F788DCFFE9F}" type="pres">
      <dgm:prSet presAssocID="{5BB0A234-3ACC-4D3F-825D-EA929B437452}" presName="Name9" presStyleLbl="parChTrans1D2" presStyleIdx="5" presStyleCnt="7"/>
      <dgm:spPr/>
    </dgm:pt>
    <dgm:pt modelId="{A1E1DBA7-A988-497E-B330-BF4E91A812FE}" type="pres">
      <dgm:prSet presAssocID="{5BB0A234-3ACC-4D3F-825D-EA929B437452}" presName="connTx" presStyleLbl="parChTrans1D2" presStyleIdx="5" presStyleCnt="7"/>
      <dgm:spPr/>
    </dgm:pt>
    <dgm:pt modelId="{AE69CB53-0DEC-41DF-8458-49079170B598}" type="pres">
      <dgm:prSet presAssocID="{3DFC9B81-F63D-486B-BD72-DA8FE9A500F2}" presName="node" presStyleLbl="node1" presStyleIdx="5" presStyleCnt="7">
        <dgm:presLayoutVars>
          <dgm:bulletEnabled val="1"/>
        </dgm:presLayoutVars>
      </dgm:prSet>
      <dgm:spPr/>
    </dgm:pt>
    <dgm:pt modelId="{5697FC33-CB1F-4BDC-B538-C7A4EEB7CDBA}" type="pres">
      <dgm:prSet presAssocID="{5D55DA0E-69DD-4A4A-9AF0-79BCA6D07BC8}" presName="Name9" presStyleLbl="parChTrans1D2" presStyleIdx="6" presStyleCnt="7"/>
      <dgm:spPr/>
    </dgm:pt>
    <dgm:pt modelId="{76437B7F-A1C3-41A2-BC38-DDBFDCCF3BA7}" type="pres">
      <dgm:prSet presAssocID="{5D55DA0E-69DD-4A4A-9AF0-79BCA6D07BC8}" presName="connTx" presStyleLbl="parChTrans1D2" presStyleIdx="6" presStyleCnt="7"/>
      <dgm:spPr/>
    </dgm:pt>
    <dgm:pt modelId="{C8744E12-C9C8-432F-8E27-F820B5207587}" type="pres">
      <dgm:prSet presAssocID="{780B3239-7B0C-4911-90FB-1A9E6FEA329D}" presName="node" presStyleLbl="node1" presStyleIdx="6" presStyleCnt="7">
        <dgm:presLayoutVars>
          <dgm:bulletEnabled val="1"/>
        </dgm:presLayoutVars>
      </dgm:prSet>
      <dgm:spPr/>
    </dgm:pt>
  </dgm:ptLst>
  <dgm:cxnLst>
    <dgm:cxn modelId="{D588A103-8F1C-46CC-9B36-2975792C9780}" type="presOf" srcId="{AA03E853-8D13-49A0-A712-D13773E0738B}" destId="{9DBB07D5-A5BC-4899-BAE7-A079A4DA2066}" srcOrd="1" destOrd="0" presId="urn:microsoft.com/office/officeart/2005/8/layout/radial1"/>
    <dgm:cxn modelId="{1AD7740A-67EA-41A1-A485-1844CADD66E9}" type="presOf" srcId="{3DFC9B81-F63D-486B-BD72-DA8FE9A500F2}" destId="{AE69CB53-0DEC-41DF-8458-49079170B598}" srcOrd="0" destOrd="0" presId="urn:microsoft.com/office/officeart/2005/8/layout/radial1"/>
    <dgm:cxn modelId="{2C5B6E0E-A3DE-4986-A9F5-C3A9520C9AA0}" type="presOf" srcId="{F48BE916-02F8-43AE-AD0E-37A80B615CFD}" destId="{A5D9E99F-34FF-43BD-8C9A-42D16BBA836E}" srcOrd="0" destOrd="0" presId="urn:microsoft.com/office/officeart/2005/8/layout/radial1"/>
    <dgm:cxn modelId="{7B172016-62A7-4314-8481-5E7E36BE000F}" srcId="{C406E74A-8349-47D5-A33D-E9107C59E6B2}" destId="{E7BB977E-5977-4ACD-B096-7C1BA36AE34B}" srcOrd="1" destOrd="0" parTransId="{AF95ABF5-D424-4E24-95DA-CFC95CF5C0BD}" sibTransId="{3AFDD8A9-D568-4E6F-A33D-1DA12866CB56}"/>
    <dgm:cxn modelId="{DB423A1D-CE48-4573-9968-9E3B6626D08F}" type="presOf" srcId="{5D55DA0E-69DD-4A4A-9AF0-79BCA6D07BC8}" destId="{5697FC33-CB1F-4BDC-B538-C7A4EEB7CDBA}" srcOrd="0" destOrd="0" presId="urn:microsoft.com/office/officeart/2005/8/layout/radial1"/>
    <dgm:cxn modelId="{B7AA3720-D321-4EA1-9241-D337E756668E}" type="presOf" srcId="{48FEAF33-07BD-49D4-A482-87D1B02B6C36}" destId="{92751F84-45BC-4CFC-8310-4CF02B73CECC}" srcOrd="0" destOrd="0" presId="urn:microsoft.com/office/officeart/2005/8/layout/radial1"/>
    <dgm:cxn modelId="{DB0A5D22-5B5B-4FE0-9342-1D76BD7CC36B}" type="presOf" srcId="{F7438EFC-B34E-4ACD-B280-712279B96664}" destId="{C7DF69AD-20B0-4747-B914-DF5750186D83}" srcOrd="0" destOrd="0" presId="urn:microsoft.com/office/officeart/2005/8/layout/radial1"/>
    <dgm:cxn modelId="{1CCC7F30-3041-4240-9523-E0E269E896CF}" type="presOf" srcId="{00D137D9-A94B-4207-B16F-BB9F46B2B288}" destId="{8CBE0ED8-CC3A-4D9B-8228-DF0F1A24B129}" srcOrd="0" destOrd="0" presId="urn:microsoft.com/office/officeart/2005/8/layout/radial1"/>
    <dgm:cxn modelId="{A94FDC32-D20D-4D46-80B5-AA92932E904E}" type="presOf" srcId="{48FEAF33-07BD-49D4-A482-87D1B02B6C36}" destId="{2B68C8D1-63A8-4F5C-8C2A-36D26331B673}" srcOrd="1" destOrd="0" presId="urn:microsoft.com/office/officeart/2005/8/layout/radial1"/>
    <dgm:cxn modelId="{D5123336-BFD5-4076-9701-97CDC931E2BC}" srcId="{C406E74A-8349-47D5-A33D-E9107C59E6B2}" destId="{3DFC9B81-F63D-486B-BD72-DA8FE9A500F2}" srcOrd="5" destOrd="0" parTransId="{5BB0A234-3ACC-4D3F-825D-EA929B437452}" sibTransId="{21B530C9-0369-4846-A12D-6ADDD3E03769}"/>
    <dgm:cxn modelId="{BB1DFC43-B521-4E1F-B174-64D57C2D1C35}" type="presOf" srcId="{5D55DA0E-69DD-4A4A-9AF0-79BCA6D07BC8}" destId="{76437B7F-A1C3-41A2-BC38-DDBFDCCF3BA7}" srcOrd="1" destOrd="0" presId="urn:microsoft.com/office/officeart/2005/8/layout/radial1"/>
    <dgm:cxn modelId="{2AB55247-8DE9-488A-8F12-D84F20855628}" type="presOf" srcId="{780B3239-7B0C-4911-90FB-1A9E6FEA329D}" destId="{C8744E12-C9C8-432F-8E27-F820B5207587}" srcOrd="0" destOrd="0" presId="urn:microsoft.com/office/officeart/2005/8/layout/radial1"/>
    <dgm:cxn modelId="{319A6C48-312C-4A98-8A70-EB1B37407FD0}" type="presOf" srcId="{AF95ABF5-D424-4E24-95DA-CFC95CF5C0BD}" destId="{E8C685F2-AC21-4E22-87AF-A73BA89F2759}" srcOrd="1" destOrd="0" presId="urn:microsoft.com/office/officeart/2005/8/layout/radial1"/>
    <dgm:cxn modelId="{0EE9FB69-EF2D-43A9-B50F-2F1C5500730A}" type="presOf" srcId="{5BB0A234-3ACC-4D3F-825D-EA929B437452}" destId="{A1E1DBA7-A988-497E-B330-BF4E91A812FE}" srcOrd="1" destOrd="0" presId="urn:microsoft.com/office/officeart/2005/8/layout/radial1"/>
    <dgm:cxn modelId="{66301F4E-DDB2-4B8E-BCA9-C3CFB1BD6E57}" type="presOf" srcId="{F7438EFC-B34E-4ACD-B280-712279B96664}" destId="{28B85B51-5599-4C7C-89AF-8A2F04681F3C}" srcOrd="1" destOrd="0" presId="urn:microsoft.com/office/officeart/2005/8/layout/radial1"/>
    <dgm:cxn modelId="{BFADDB7A-FB96-4636-A570-81D0ED4582B1}" type="presOf" srcId="{7751FC7F-8B9E-4D58-B530-E96F601CD53F}" destId="{4ECD5433-B926-4400-9E47-FD9244E74DEC}" srcOrd="0" destOrd="0" presId="urn:microsoft.com/office/officeart/2005/8/layout/radial1"/>
    <dgm:cxn modelId="{9DC31980-140F-45EE-A0F6-F899709FD117}" type="presOf" srcId="{AA03E853-8D13-49A0-A712-D13773E0738B}" destId="{62FB022C-89B7-4F48-A051-027E661F9193}" srcOrd="0" destOrd="0" presId="urn:microsoft.com/office/officeart/2005/8/layout/radial1"/>
    <dgm:cxn modelId="{0AE2C59E-1190-4660-8AD9-F2C5019D973F}" type="presOf" srcId="{E7BB977E-5977-4ACD-B096-7C1BA36AE34B}" destId="{31279BD3-38FC-4070-903D-663204665876}" srcOrd="0" destOrd="0" presId="urn:microsoft.com/office/officeart/2005/8/layout/radial1"/>
    <dgm:cxn modelId="{6A6236A4-A95D-4A6E-93F5-8F388D9202DD}" type="presOf" srcId="{37C64B30-F6B1-47AA-8CB2-798C31FFAC18}" destId="{0E8787BD-995F-41E1-A4BD-C9B542402737}" srcOrd="0" destOrd="0" presId="urn:microsoft.com/office/officeart/2005/8/layout/radial1"/>
    <dgm:cxn modelId="{F9BB9CA4-9B87-4B91-B03B-EF11789B6ED9}" type="presOf" srcId="{D363ADF4-F529-420E-ADF1-9E03427CAFE4}" destId="{1EDE2FE4-32BC-40A3-869C-2E7B89E99E16}" srcOrd="0" destOrd="0" presId="urn:microsoft.com/office/officeart/2005/8/layout/radial1"/>
    <dgm:cxn modelId="{35C38CC7-3E62-4EDE-808D-A5C76AD4EE44}" type="presOf" srcId="{5BB0A234-3ACC-4D3F-825D-EA929B437452}" destId="{43B7729C-83E5-4778-B180-1F788DCFFE9F}" srcOrd="0" destOrd="0" presId="urn:microsoft.com/office/officeart/2005/8/layout/radial1"/>
    <dgm:cxn modelId="{824A28D3-D878-4671-A8A8-B61F59F7D7E0}" srcId="{C406E74A-8349-47D5-A33D-E9107C59E6B2}" destId="{CF18570F-6329-48C2-872D-FF634F3C41E4}" srcOrd="2" destOrd="0" parTransId="{48FEAF33-07BD-49D4-A482-87D1B02B6C36}" sibTransId="{B9708E44-760B-44A0-9DE5-E608F0964482}"/>
    <dgm:cxn modelId="{10FD0DD6-681B-4CEC-9950-E4AC8EAEB05E}" type="presOf" srcId="{F48BE916-02F8-43AE-AD0E-37A80B615CFD}" destId="{8DF03831-A480-49EB-9CD4-D9F2875AD068}" srcOrd="1" destOrd="0" presId="urn:microsoft.com/office/officeart/2005/8/layout/radial1"/>
    <dgm:cxn modelId="{BC7FDADF-6F04-4687-AE2A-884C98596BC3}" type="presOf" srcId="{C406E74A-8349-47D5-A33D-E9107C59E6B2}" destId="{1EFFE8F5-E0CD-4823-B9C5-31412C6BCAAD}" srcOrd="0" destOrd="0" presId="urn:microsoft.com/office/officeart/2005/8/layout/radial1"/>
    <dgm:cxn modelId="{15B06FE4-D482-4441-A3CB-E2F573320025}" type="presOf" srcId="{AF95ABF5-D424-4E24-95DA-CFC95CF5C0BD}" destId="{55A7283D-5A4E-4E2A-9DB9-29CBD3F99396}" srcOrd="0" destOrd="0" presId="urn:microsoft.com/office/officeart/2005/8/layout/radial1"/>
    <dgm:cxn modelId="{936C0EE8-8CFC-435E-B565-E202695240CE}" srcId="{C406E74A-8349-47D5-A33D-E9107C59E6B2}" destId="{D363ADF4-F529-420E-ADF1-9E03427CAFE4}" srcOrd="3" destOrd="0" parTransId="{AA03E853-8D13-49A0-A712-D13773E0738B}" sibTransId="{F9D7691B-9412-412F-AC2D-3A0456012FD9}"/>
    <dgm:cxn modelId="{FD982EE8-1407-4594-9C1E-C05A2BF0BF0E}" srcId="{C406E74A-8349-47D5-A33D-E9107C59E6B2}" destId="{00D137D9-A94B-4207-B16F-BB9F46B2B288}" srcOrd="0" destOrd="0" parTransId="{F48BE916-02F8-43AE-AD0E-37A80B615CFD}" sibTransId="{6B16AD3C-FAE5-454F-8510-3795C87C87A9}"/>
    <dgm:cxn modelId="{F9BA63F1-68B4-4F39-820F-50CA47C9DC1D}" srcId="{37C64B30-F6B1-47AA-8CB2-798C31FFAC18}" destId="{C406E74A-8349-47D5-A33D-E9107C59E6B2}" srcOrd="0" destOrd="0" parTransId="{AE04C75C-294D-4B08-98D2-170C8448F488}" sibTransId="{2BF0AD83-5176-4B95-BE2D-26EFC1FCD6CF}"/>
    <dgm:cxn modelId="{49D175F5-9906-4692-941F-273168DF7D7D}" srcId="{C406E74A-8349-47D5-A33D-E9107C59E6B2}" destId="{780B3239-7B0C-4911-90FB-1A9E6FEA329D}" srcOrd="6" destOrd="0" parTransId="{5D55DA0E-69DD-4A4A-9AF0-79BCA6D07BC8}" sibTransId="{85B38F03-8CFA-45ED-932B-8C708FA4CB25}"/>
    <dgm:cxn modelId="{0ABE4FFE-2C78-436C-A671-A6504C99388C}" srcId="{C406E74A-8349-47D5-A33D-E9107C59E6B2}" destId="{7751FC7F-8B9E-4D58-B530-E96F601CD53F}" srcOrd="4" destOrd="0" parTransId="{F7438EFC-B34E-4ACD-B280-712279B96664}" sibTransId="{7147D16B-E332-428F-B678-38B452D733C9}"/>
    <dgm:cxn modelId="{294AE3FF-9D92-4B51-896B-6158E76BCD09}" type="presOf" srcId="{CF18570F-6329-48C2-872D-FF634F3C41E4}" destId="{55EC40F6-0CB4-425F-8F00-5F1CA53C5355}" srcOrd="0" destOrd="0" presId="urn:microsoft.com/office/officeart/2005/8/layout/radial1"/>
    <dgm:cxn modelId="{B9C1DC3D-B544-4D34-A4BA-7EBABA8B10CC}" type="presParOf" srcId="{0E8787BD-995F-41E1-A4BD-C9B542402737}" destId="{1EFFE8F5-E0CD-4823-B9C5-31412C6BCAAD}" srcOrd="0" destOrd="0" presId="urn:microsoft.com/office/officeart/2005/8/layout/radial1"/>
    <dgm:cxn modelId="{CBDE3CF4-95E0-4310-A0A2-C5F94BE40B22}" type="presParOf" srcId="{0E8787BD-995F-41E1-A4BD-C9B542402737}" destId="{A5D9E99F-34FF-43BD-8C9A-42D16BBA836E}" srcOrd="1" destOrd="0" presId="urn:microsoft.com/office/officeart/2005/8/layout/radial1"/>
    <dgm:cxn modelId="{E7A1B256-D6B0-4010-BF37-DC2A33166884}" type="presParOf" srcId="{A5D9E99F-34FF-43BD-8C9A-42D16BBA836E}" destId="{8DF03831-A480-49EB-9CD4-D9F2875AD068}" srcOrd="0" destOrd="0" presId="urn:microsoft.com/office/officeart/2005/8/layout/radial1"/>
    <dgm:cxn modelId="{CAE49EEF-8CDB-4DD8-8843-9CA100D47819}" type="presParOf" srcId="{0E8787BD-995F-41E1-A4BD-C9B542402737}" destId="{8CBE0ED8-CC3A-4D9B-8228-DF0F1A24B129}" srcOrd="2" destOrd="0" presId="urn:microsoft.com/office/officeart/2005/8/layout/radial1"/>
    <dgm:cxn modelId="{D79B043F-45E4-461E-91D8-9766B497D826}" type="presParOf" srcId="{0E8787BD-995F-41E1-A4BD-C9B542402737}" destId="{55A7283D-5A4E-4E2A-9DB9-29CBD3F99396}" srcOrd="3" destOrd="0" presId="urn:microsoft.com/office/officeart/2005/8/layout/radial1"/>
    <dgm:cxn modelId="{746D31AD-B9F0-4B83-9B12-CBC44670E954}" type="presParOf" srcId="{55A7283D-5A4E-4E2A-9DB9-29CBD3F99396}" destId="{E8C685F2-AC21-4E22-87AF-A73BA89F2759}" srcOrd="0" destOrd="0" presId="urn:microsoft.com/office/officeart/2005/8/layout/radial1"/>
    <dgm:cxn modelId="{35F7BDC3-F790-492F-97E9-96C1BCE4807E}" type="presParOf" srcId="{0E8787BD-995F-41E1-A4BD-C9B542402737}" destId="{31279BD3-38FC-4070-903D-663204665876}" srcOrd="4" destOrd="0" presId="urn:microsoft.com/office/officeart/2005/8/layout/radial1"/>
    <dgm:cxn modelId="{7FFEDAA0-0782-4057-9D2D-C3AC0EB63E20}" type="presParOf" srcId="{0E8787BD-995F-41E1-A4BD-C9B542402737}" destId="{92751F84-45BC-4CFC-8310-4CF02B73CECC}" srcOrd="5" destOrd="0" presId="urn:microsoft.com/office/officeart/2005/8/layout/radial1"/>
    <dgm:cxn modelId="{9F64DDF4-30EF-4215-B580-C5E3F6E50275}" type="presParOf" srcId="{92751F84-45BC-4CFC-8310-4CF02B73CECC}" destId="{2B68C8D1-63A8-4F5C-8C2A-36D26331B673}" srcOrd="0" destOrd="0" presId="urn:microsoft.com/office/officeart/2005/8/layout/radial1"/>
    <dgm:cxn modelId="{EDABEEF5-5F6A-4320-A4F0-8CDCCED6933C}" type="presParOf" srcId="{0E8787BD-995F-41E1-A4BD-C9B542402737}" destId="{55EC40F6-0CB4-425F-8F00-5F1CA53C5355}" srcOrd="6" destOrd="0" presId="urn:microsoft.com/office/officeart/2005/8/layout/radial1"/>
    <dgm:cxn modelId="{D6BBB201-50DB-4C66-93E7-6AEB48DF6A73}" type="presParOf" srcId="{0E8787BD-995F-41E1-A4BD-C9B542402737}" destId="{62FB022C-89B7-4F48-A051-027E661F9193}" srcOrd="7" destOrd="0" presId="urn:microsoft.com/office/officeart/2005/8/layout/radial1"/>
    <dgm:cxn modelId="{DA63CE8A-8BFB-4940-BAE7-C9CCA5267C0F}" type="presParOf" srcId="{62FB022C-89B7-4F48-A051-027E661F9193}" destId="{9DBB07D5-A5BC-4899-BAE7-A079A4DA2066}" srcOrd="0" destOrd="0" presId="urn:microsoft.com/office/officeart/2005/8/layout/radial1"/>
    <dgm:cxn modelId="{258E538D-4A14-4B09-87AC-135DCC36FB4A}" type="presParOf" srcId="{0E8787BD-995F-41E1-A4BD-C9B542402737}" destId="{1EDE2FE4-32BC-40A3-869C-2E7B89E99E16}" srcOrd="8" destOrd="0" presId="urn:microsoft.com/office/officeart/2005/8/layout/radial1"/>
    <dgm:cxn modelId="{24F2CF58-E93D-4070-8B9A-22B3DD572582}" type="presParOf" srcId="{0E8787BD-995F-41E1-A4BD-C9B542402737}" destId="{C7DF69AD-20B0-4747-B914-DF5750186D83}" srcOrd="9" destOrd="0" presId="urn:microsoft.com/office/officeart/2005/8/layout/radial1"/>
    <dgm:cxn modelId="{A2D46CD6-ED99-4A23-8FFD-A7276645867D}" type="presParOf" srcId="{C7DF69AD-20B0-4747-B914-DF5750186D83}" destId="{28B85B51-5599-4C7C-89AF-8A2F04681F3C}" srcOrd="0" destOrd="0" presId="urn:microsoft.com/office/officeart/2005/8/layout/radial1"/>
    <dgm:cxn modelId="{08D171F4-14DD-4B59-9444-B38FFD1062C7}" type="presParOf" srcId="{0E8787BD-995F-41E1-A4BD-C9B542402737}" destId="{4ECD5433-B926-4400-9E47-FD9244E74DEC}" srcOrd="10" destOrd="0" presId="urn:microsoft.com/office/officeart/2005/8/layout/radial1"/>
    <dgm:cxn modelId="{AEFEE97B-48B0-4275-BDD5-C73F56CACC13}" type="presParOf" srcId="{0E8787BD-995F-41E1-A4BD-C9B542402737}" destId="{43B7729C-83E5-4778-B180-1F788DCFFE9F}" srcOrd="11" destOrd="0" presId="urn:microsoft.com/office/officeart/2005/8/layout/radial1"/>
    <dgm:cxn modelId="{C3A8203E-7E2D-493A-8A07-B1ED1C748979}" type="presParOf" srcId="{43B7729C-83E5-4778-B180-1F788DCFFE9F}" destId="{A1E1DBA7-A988-497E-B330-BF4E91A812FE}" srcOrd="0" destOrd="0" presId="urn:microsoft.com/office/officeart/2005/8/layout/radial1"/>
    <dgm:cxn modelId="{13D34A11-4B08-4B15-B68B-F9BABAD53240}" type="presParOf" srcId="{0E8787BD-995F-41E1-A4BD-C9B542402737}" destId="{AE69CB53-0DEC-41DF-8458-49079170B598}" srcOrd="12" destOrd="0" presId="urn:microsoft.com/office/officeart/2005/8/layout/radial1"/>
    <dgm:cxn modelId="{75B329B1-A155-4EEF-81A8-A71B50A9F9C5}" type="presParOf" srcId="{0E8787BD-995F-41E1-A4BD-C9B542402737}" destId="{5697FC33-CB1F-4BDC-B538-C7A4EEB7CDBA}" srcOrd="13" destOrd="0" presId="urn:microsoft.com/office/officeart/2005/8/layout/radial1"/>
    <dgm:cxn modelId="{8A61CF01-627D-46C9-96AB-8575163AC798}" type="presParOf" srcId="{5697FC33-CB1F-4BDC-B538-C7A4EEB7CDBA}" destId="{76437B7F-A1C3-41A2-BC38-DDBFDCCF3BA7}" srcOrd="0" destOrd="0" presId="urn:microsoft.com/office/officeart/2005/8/layout/radial1"/>
    <dgm:cxn modelId="{066C50B5-8276-47AA-81AA-073E05443D9F}" type="presParOf" srcId="{0E8787BD-995F-41E1-A4BD-C9B542402737}" destId="{C8744E12-C9C8-432F-8E27-F820B5207587}"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01A86E-4106-4172-95BB-CC5981E07D02}" type="doc">
      <dgm:prSet loTypeId="urn:microsoft.com/office/officeart/2005/8/layout/default" loCatId="list" qsTypeId="urn:microsoft.com/office/officeart/2005/8/quickstyle/3d1" qsCatId="3D" csTypeId="urn:microsoft.com/office/officeart/2005/8/colors/colorful2" csCatId="colorful" phldr="1"/>
      <dgm:spPr/>
      <dgm:t>
        <a:bodyPr/>
        <a:lstStyle/>
        <a:p>
          <a:endParaRPr lang="en-GB"/>
        </a:p>
      </dgm:t>
    </dgm:pt>
    <dgm:pt modelId="{1789ECB7-3149-4BF1-A034-4A858974E238}">
      <dgm:prSet phldrT="[Text]"/>
      <dgm:spPr/>
      <dgm:t>
        <a:bodyPr/>
        <a:lstStyle/>
        <a:p>
          <a:r>
            <a:rPr lang="en-GB" dirty="0"/>
            <a:t>Promote Physical Activity and healthy diet</a:t>
          </a:r>
        </a:p>
      </dgm:t>
    </dgm:pt>
    <dgm:pt modelId="{F6663FA2-5FA2-4AB6-800C-09CB8C1AB334}" type="parTrans" cxnId="{638CCAB5-0C85-4E56-BAA7-00629C984E83}">
      <dgm:prSet/>
      <dgm:spPr/>
      <dgm:t>
        <a:bodyPr/>
        <a:lstStyle/>
        <a:p>
          <a:endParaRPr lang="en-GB"/>
        </a:p>
      </dgm:t>
    </dgm:pt>
    <dgm:pt modelId="{C3C08FB5-2684-4291-A651-A3B0265CE1F5}" type="sibTrans" cxnId="{638CCAB5-0C85-4E56-BAA7-00629C984E83}">
      <dgm:prSet/>
      <dgm:spPr/>
      <dgm:t>
        <a:bodyPr/>
        <a:lstStyle/>
        <a:p>
          <a:endParaRPr lang="en-GB"/>
        </a:p>
      </dgm:t>
    </dgm:pt>
    <dgm:pt modelId="{0FD6463C-A072-443B-B209-902650E8BBBD}">
      <dgm:prSet phldrT="[Text]"/>
      <dgm:spPr/>
      <dgm:t>
        <a:bodyPr/>
        <a:lstStyle/>
        <a:p>
          <a:r>
            <a:rPr lang="en-GB" dirty="0"/>
            <a:t>Support mental wellbeing</a:t>
          </a:r>
        </a:p>
      </dgm:t>
    </dgm:pt>
    <dgm:pt modelId="{065B5A60-16A0-420F-94CD-9A2664DCBC4B}" type="parTrans" cxnId="{31F7E702-8E59-40B7-84F2-032FC815CC92}">
      <dgm:prSet/>
      <dgm:spPr/>
      <dgm:t>
        <a:bodyPr/>
        <a:lstStyle/>
        <a:p>
          <a:endParaRPr lang="en-GB"/>
        </a:p>
      </dgm:t>
    </dgm:pt>
    <dgm:pt modelId="{A30DC1F3-7776-4278-8487-AEFC109596F3}" type="sibTrans" cxnId="{31F7E702-8E59-40B7-84F2-032FC815CC92}">
      <dgm:prSet/>
      <dgm:spPr/>
      <dgm:t>
        <a:bodyPr/>
        <a:lstStyle/>
        <a:p>
          <a:endParaRPr lang="en-GB"/>
        </a:p>
      </dgm:t>
    </dgm:pt>
    <dgm:pt modelId="{9C3528BE-B9DA-4E48-B632-44FCCD71F68F}">
      <dgm:prSet phldrT="[Text]"/>
      <dgm:spPr/>
      <dgm:t>
        <a:bodyPr/>
        <a:lstStyle/>
        <a:p>
          <a:r>
            <a:rPr lang="en-GB" dirty="0"/>
            <a:t>Smoking cessation</a:t>
          </a:r>
        </a:p>
      </dgm:t>
    </dgm:pt>
    <dgm:pt modelId="{EDE26EA8-7F1C-463C-AE5C-C7C22BFAB8CC}" type="parTrans" cxnId="{FB8ED01F-6B04-4133-A586-94E77B3734E8}">
      <dgm:prSet/>
      <dgm:spPr/>
      <dgm:t>
        <a:bodyPr/>
        <a:lstStyle/>
        <a:p>
          <a:endParaRPr lang="en-GB"/>
        </a:p>
      </dgm:t>
    </dgm:pt>
    <dgm:pt modelId="{23F8F525-378B-4759-BD1D-0673F46CB852}" type="sibTrans" cxnId="{FB8ED01F-6B04-4133-A586-94E77B3734E8}">
      <dgm:prSet/>
      <dgm:spPr/>
      <dgm:t>
        <a:bodyPr/>
        <a:lstStyle/>
        <a:p>
          <a:endParaRPr lang="en-GB"/>
        </a:p>
      </dgm:t>
    </dgm:pt>
    <dgm:pt modelId="{6FB89C76-4CCA-4647-A390-8979168BB047}">
      <dgm:prSet phldrT="[Text]"/>
      <dgm:spPr/>
      <dgm:t>
        <a:bodyPr/>
        <a:lstStyle/>
        <a:p>
          <a:r>
            <a:rPr lang="en-GB" dirty="0"/>
            <a:t>Alcohol &amp; drugs advice</a:t>
          </a:r>
        </a:p>
      </dgm:t>
    </dgm:pt>
    <dgm:pt modelId="{5AF1EEE0-83BA-450C-99C8-9D419C3A2383}" type="parTrans" cxnId="{18379622-0B59-4F38-8B71-B59344305922}">
      <dgm:prSet/>
      <dgm:spPr/>
      <dgm:t>
        <a:bodyPr/>
        <a:lstStyle/>
        <a:p>
          <a:endParaRPr lang="en-GB"/>
        </a:p>
      </dgm:t>
    </dgm:pt>
    <dgm:pt modelId="{142E92B5-BD4A-4B1E-BA2B-76084A6927E0}" type="sibTrans" cxnId="{18379622-0B59-4F38-8B71-B59344305922}">
      <dgm:prSet/>
      <dgm:spPr/>
      <dgm:t>
        <a:bodyPr/>
        <a:lstStyle/>
        <a:p>
          <a:endParaRPr lang="en-GB"/>
        </a:p>
      </dgm:t>
    </dgm:pt>
    <dgm:pt modelId="{D9721FAD-07AD-43E0-8D6D-AEB4F4AE6BB4}">
      <dgm:prSet phldrT="[Text]"/>
      <dgm:spPr/>
      <dgm:t>
        <a:bodyPr/>
        <a:lstStyle/>
        <a:p>
          <a:r>
            <a:rPr lang="en-GB" dirty="0"/>
            <a:t>Sexual Health services</a:t>
          </a:r>
        </a:p>
      </dgm:t>
    </dgm:pt>
    <dgm:pt modelId="{DF497CA9-D0A6-4027-BE22-89BC7EB3D0ED}" type="parTrans" cxnId="{D045972E-C5D4-4CE5-9949-3ED750D85CF3}">
      <dgm:prSet/>
      <dgm:spPr/>
      <dgm:t>
        <a:bodyPr/>
        <a:lstStyle/>
        <a:p>
          <a:endParaRPr lang="en-GB"/>
        </a:p>
      </dgm:t>
    </dgm:pt>
    <dgm:pt modelId="{A4E92ECF-B287-4137-A41B-12C91E5385E6}" type="sibTrans" cxnId="{D045972E-C5D4-4CE5-9949-3ED750D85CF3}">
      <dgm:prSet/>
      <dgm:spPr/>
      <dgm:t>
        <a:bodyPr/>
        <a:lstStyle/>
        <a:p>
          <a:endParaRPr lang="en-GB"/>
        </a:p>
      </dgm:t>
    </dgm:pt>
    <dgm:pt modelId="{BC974481-A47F-446E-9E7A-8C0D84FBBEF4}">
      <dgm:prSet phldrT="[Text]"/>
      <dgm:spPr/>
      <dgm:t>
        <a:bodyPr/>
        <a:lstStyle/>
        <a:p>
          <a:r>
            <a:rPr lang="en-GB" dirty="0"/>
            <a:t>Support employment</a:t>
          </a:r>
        </a:p>
      </dgm:t>
    </dgm:pt>
    <dgm:pt modelId="{8C406974-EE49-4906-9AA9-BD314843D00C}" type="parTrans" cxnId="{01B618D8-AD8E-4CA0-8DA8-EFFE3D957111}">
      <dgm:prSet/>
      <dgm:spPr/>
      <dgm:t>
        <a:bodyPr/>
        <a:lstStyle/>
        <a:p>
          <a:endParaRPr lang="en-GB"/>
        </a:p>
      </dgm:t>
    </dgm:pt>
    <dgm:pt modelId="{1AF19D3D-B671-4D5D-B079-D842E1A3E43C}" type="sibTrans" cxnId="{01B618D8-AD8E-4CA0-8DA8-EFFE3D957111}">
      <dgm:prSet/>
      <dgm:spPr/>
      <dgm:t>
        <a:bodyPr/>
        <a:lstStyle/>
        <a:p>
          <a:endParaRPr lang="en-GB"/>
        </a:p>
      </dgm:t>
    </dgm:pt>
    <dgm:pt modelId="{3A16774D-AE95-4411-BDAE-690E187D6EB0}">
      <dgm:prSet phldrT="[Text]"/>
      <dgm:spPr/>
      <dgm:t>
        <a:bodyPr/>
        <a:lstStyle/>
        <a:p>
          <a:r>
            <a:rPr lang="en-GB" dirty="0"/>
            <a:t>Housing and living</a:t>
          </a:r>
        </a:p>
      </dgm:t>
    </dgm:pt>
    <dgm:pt modelId="{FB18AC9B-EA6A-4348-8140-6A12D6CBA507}" type="parTrans" cxnId="{D05E70CE-6DB7-4EAA-A16F-9BB946940B33}">
      <dgm:prSet/>
      <dgm:spPr/>
      <dgm:t>
        <a:bodyPr/>
        <a:lstStyle/>
        <a:p>
          <a:endParaRPr lang="en-GB"/>
        </a:p>
      </dgm:t>
    </dgm:pt>
    <dgm:pt modelId="{B09C5E0E-4FF8-4522-ABB7-DBE416E2208A}" type="sibTrans" cxnId="{D05E70CE-6DB7-4EAA-A16F-9BB946940B33}">
      <dgm:prSet/>
      <dgm:spPr/>
      <dgm:t>
        <a:bodyPr/>
        <a:lstStyle/>
        <a:p>
          <a:endParaRPr lang="en-GB"/>
        </a:p>
      </dgm:t>
    </dgm:pt>
    <dgm:pt modelId="{5B3DC698-C50F-4654-9876-BF0CD47C328B}">
      <dgm:prSet phldrT="[Text]"/>
      <dgm:spPr/>
      <dgm:t>
        <a:bodyPr/>
        <a:lstStyle/>
        <a:p>
          <a:r>
            <a:rPr lang="en-GB" dirty="0"/>
            <a:t>Social care</a:t>
          </a:r>
        </a:p>
      </dgm:t>
    </dgm:pt>
    <dgm:pt modelId="{7F9F560A-9FA4-4224-806E-A7C750BEF0F9}" type="parTrans" cxnId="{5BCFA367-2555-4BDF-A6B0-0317D3A5D7AD}">
      <dgm:prSet/>
      <dgm:spPr/>
      <dgm:t>
        <a:bodyPr/>
        <a:lstStyle/>
        <a:p>
          <a:endParaRPr lang="en-GB"/>
        </a:p>
      </dgm:t>
    </dgm:pt>
    <dgm:pt modelId="{30DE9A1D-EB29-4DA6-8F14-307011FCEF7F}" type="sibTrans" cxnId="{5BCFA367-2555-4BDF-A6B0-0317D3A5D7AD}">
      <dgm:prSet/>
      <dgm:spPr/>
      <dgm:t>
        <a:bodyPr/>
        <a:lstStyle/>
        <a:p>
          <a:endParaRPr lang="en-GB"/>
        </a:p>
      </dgm:t>
    </dgm:pt>
    <dgm:pt modelId="{AD17EBE9-1112-408C-9550-43BDCC8279C8}" type="pres">
      <dgm:prSet presAssocID="{9F01A86E-4106-4172-95BB-CC5981E07D02}" presName="diagram" presStyleCnt="0">
        <dgm:presLayoutVars>
          <dgm:dir/>
          <dgm:resizeHandles val="exact"/>
        </dgm:presLayoutVars>
      </dgm:prSet>
      <dgm:spPr/>
    </dgm:pt>
    <dgm:pt modelId="{43592589-CE55-4202-AB32-585E46F106DD}" type="pres">
      <dgm:prSet presAssocID="{1789ECB7-3149-4BF1-A034-4A858974E238}" presName="node" presStyleLbl="node1" presStyleIdx="0" presStyleCnt="8">
        <dgm:presLayoutVars>
          <dgm:bulletEnabled val="1"/>
        </dgm:presLayoutVars>
      </dgm:prSet>
      <dgm:spPr/>
    </dgm:pt>
    <dgm:pt modelId="{6B3D46BD-9033-4BFF-9E18-4C97C9BAEC64}" type="pres">
      <dgm:prSet presAssocID="{C3C08FB5-2684-4291-A651-A3B0265CE1F5}" presName="sibTrans" presStyleCnt="0"/>
      <dgm:spPr/>
    </dgm:pt>
    <dgm:pt modelId="{EE15ACFE-0CFA-46B6-BFA4-2DDDFE8A804D}" type="pres">
      <dgm:prSet presAssocID="{0FD6463C-A072-443B-B209-902650E8BBBD}" presName="node" presStyleLbl="node1" presStyleIdx="1" presStyleCnt="8">
        <dgm:presLayoutVars>
          <dgm:bulletEnabled val="1"/>
        </dgm:presLayoutVars>
      </dgm:prSet>
      <dgm:spPr/>
    </dgm:pt>
    <dgm:pt modelId="{5DFB427A-792E-4DE9-AA18-712D4AD09B2E}" type="pres">
      <dgm:prSet presAssocID="{A30DC1F3-7776-4278-8487-AEFC109596F3}" presName="sibTrans" presStyleCnt="0"/>
      <dgm:spPr/>
    </dgm:pt>
    <dgm:pt modelId="{89BA18F4-8651-43FA-8422-0377D5032B25}" type="pres">
      <dgm:prSet presAssocID="{9C3528BE-B9DA-4E48-B632-44FCCD71F68F}" presName="node" presStyleLbl="node1" presStyleIdx="2" presStyleCnt="8">
        <dgm:presLayoutVars>
          <dgm:bulletEnabled val="1"/>
        </dgm:presLayoutVars>
      </dgm:prSet>
      <dgm:spPr/>
    </dgm:pt>
    <dgm:pt modelId="{B888F3AB-5F7A-49C9-9981-722174840A9C}" type="pres">
      <dgm:prSet presAssocID="{23F8F525-378B-4759-BD1D-0673F46CB852}" presName="sibTrans" presStyleCnt="0"/>
      <dgm:spPr/>
    </dgm:pt>
    <dgm:pt modelId="{8460F1A1-1A11-4BDB-AC4C-550DFDF30B33}" type="pres">
      <dgm:prSet presAssocID="{6FB89C76-4CCA-4647-A390-8979168BB047}" presName="node" presStyleLbl="node1" presStyleIdx="3" presStyleCnt="8">
        <dgm:presLayoutVars>
          <dgm:bulletEnabled val="1"/>
        </dgm:presLayoutVars>
      </dgm:prSet>
      <dgm:spPr/>
    </dgm:pt>
    <dgm:pt modelId="{EA536697-F955-4930-B247-6AE0BFBC8A88}" type="pres">
      <dgm:prSet presAssocID="{142E92B5-BD4A-4B1E-BA2B-76084A6927E0}" presName="sibTrans" presStyleCnt="0"/>
      <dgm:spPr/>
    </dgm:pt>
    <dgm:pt modelId="{2F654A61-64AC-4C28-B784-FF46FB1CBAE9}" type="pres">
      <dgm:prSet presAssocID="{D9721FAD-07AD-43E0-8D6D-AEB4F4AE6BB4}" presName="node" presStyleLbl="node1" presStyleIdx="4" presStyleCnt="8">
        <dgm:presLayoutVars>
          <dgm:bulletEnabled val="1"/>
        </dgm:presLayoutVars>
      </dgm:prSet>
      <dgm:spPr/>
    </dgm:pt>
    <dgm:pt modelId="{8B3DC830-FB3B-491D-A7C7-305A9342D5DE}" type="pres">
      <dgm:prSet presAssocID="{A4E92ECF-B287-4137-A41B-12C91E5385E6}" presName="sibTrans" presStyleCnt="0"/>
      <dgm:spPr/>
    </dgm:pt>
    <dgm:pt modelId="{FFF71740-85D0-434F-9704-46823569A70C}" type="pres">
      <dgm:prSet presAssocID="{BC974481-A47F-446E-9E7A-8C0D84FBBEF4}" presName="node" presStyleLbl="node1" presStyleIdx="5" presStyleCnt="8">
        <dgm:presLayoutVars>
          <dgm:bulletEnabled val="1"/>
        </dgm:presLayoutVars>
      </dgm:prSet>
      <dgm:spPr/>
    </dgm:pt>
    <dgm:pt modelId="{CD054E66-930A-4DAA-97FB-D4BBF488C2F0}" type="pres">
      <dgm:prSet presAssocID="{1AF19D3D-B671-4D5D-B079-D842E1A3E43C}" presName="sibTrans" presStyleCnt="0"/>
      <dgm:spPr/>
    </dgm:pt>
    <dgm:pt modelId="{0B479A9E-3E1F-483C-908E-61C3CE9108A8}" type="pres">
      <dgm:prSet presAssocID="{3A16774D-AE95-4411-BDAE-690E187D6EB0}" presName="node" presStyleLbl="node1" presStyleIdx="6" presStyleCnt="8">
        <dgm:presLayoutVars>
          <dgm:bulletEnabled val="1"/>
        </dgm:presLayoutVars>
      </dgm:prSet>
      <dgm:spPr/>
    </dgm:pt>
    <dgm:pt modelId="{D25A195A-62C4-4B9C-B34C-F5F94D6A6797}" type="pres">
      <dgm:prSet presAssocID="{B09C5E0E-4FF8-4522-ABB7-DBE416E2208A}" presName="sibTrans" presStyleCnt="0"/>
      <dgm:spPr/>
    </dgm:pt>
    <dgm:pt modelId="{D2E7B1BD-D61E-49FC-B05C-12FA80D42F67}" type="pres">
      <dgm:prSet presAssocID="{5B3DC698-C50F-4654-9876-BF0CD47C328B}" presName="node" presStyleLbl="node1" presStyleIdx="7" presStyleCnt="8">
        <dgm:presLayoutVars>
          <dgm:bulletEnabled val="1"/>
        </dgm:presLayoutVars>
      </dgm:prSet>
      <dgm:spPr/>
    </dgm:pt>
  </dgm:ptLst>
  <dgm:cxnLst>
    <dgm:cxn modelId="{31F7E702-8E59-40B7-84F2-032FC815CC92}" srcId="{9F01A86E-4106-4172-95BB-CC5981E07D02}" destId="{0FD6463C-A072-443B-B209-902650E8BBBD}" srcOrd="1" destOrd="0" parTransId="{065B5A60-16A0-420F-94CD-9A2664DCBC4B}" sibTransId="{A30DC1F3-7776-4278-8487-AEFC109596F3}"/>
    <dgm:cxn modelId="{FB8ED01F-6B04-4133-A586-94E77B3734E8}" srcId="{9F01A86E-4106-4172-95BB-CC5981E07D02}" destId="{9C3528BE-B9DA-4E48-B632-44FCCD71F68F}" srcOrd="2" destOrd="0" parTransId="{EDE26EA8-7F1C-463C-AE5C-C7C22BFAB8CC}" sibTransId="{23F8F525-378B-4759-BD1D-0673F46CB852}"/>
    <dgm:cxn modelId="{18379622-0B59-4F38-8B71-B59344305922}" srcId="{9F01A86E-4106-4172-95BB-CC5981E07D02}" destId="{6FB89C76-4CCA-4647-A390-8979168BB047}" srcOrd="3" destOrd="0" parTransId="{5AF1EEE0-83BA-450C-99C8-9D419C3A2383}" sibTransId="{142E92B5-BD4A-4B1E-BA2B-76084A6927E0}"/>
    <dgm:cxn modelId="{D045972E-C5D4-4CE5-9949-3ED750D85CF3}" srcId="{9F01A86E-4106-4172-95BB-CC5981E07D02}" destId="{D9721FAD-07AD-43E0-8D6D-AEB4F4AE6BB4}" srcOrd="4" destOrd="0" parTransId="{DF497CA9-D0A6-4027-BE22-89BC7EB3D0ED}" sibTransId="{A4E92ECF-B287-4137-A41B-12C91E5385E6}"/>
    <dgm:cxn modelId="{5BCFA367-2555-4BDF-A6B0-0317D3A5D7AD}" srcId="{9F01A86E-4106-4172-95BB-CC5981E07D02}" destId="{5B3DC698-C50F-4654-9876-BF0CD47C328B}" srcOrd="7" destOrd="0" parTransId="{7F9F560A-9FA4-4224-806E-A7C750BEF0F9}" sibTransId="{30DE9A1D-EB29-4DA6-8F14-307011FCEF7F}"/>
    <dgm:cxn modelId="{9ED86D57-E1E3-4F79-AFD4-20863D39D494}" type="presOf" srcId="{0FD6463C-A072-443B-B209-902650E8BBBD}" destId="{EE15ACFE-0CFA-46B6-BFA4-2DDDFE8A804D}" srcOrd="0" destOrd="0" presId="urn:microsoft.com/office/officeart/2005/8/layout/default"/>
    <dgm:cxn modelId="{3FD0D379-6F35-4CF2-AFB7-AC951C603859}" type="presOf" srcId="{9C3528BE-B9DA-4E48-B632-44FCCD71F68F}" destId="{89BA18F4-8651-43FA-8422-0377D5032B25}" srcOrd="0" destOrd="0" presId="urn:microsoft.com/office/officeart/2005/8/layout/default"/>
    <dgm:cxn modelId="{81E1A890-FF9C-4F39-BC0E-B7F37F1C210B}" type="presOf" srcId="{3A16774D-AE95-4411-BDAE-690E187D6EB0}" destId="{0B479A9E-3E1F-483C-908E-61C3CE9108A8}" srcOrd="0" destOrd="0" presId="urn:microsoft.com/office/officeart/2005/8/layout/default"/>
    <dgm:cxn modelId="{43343E93-FC77-44EA-BA15-56CD206228B9}" type="presOf" srcId="{1789ECB7-3149-4BF1-A034-4A858974E238}" destId="{43592589-CE55-4202-AB32-585E46F106DD}" srcOrd="0" destOrd="0" presId="urn:microsoft.com/office/officeart/2005/8/layout/default"/>
    <dgm:cxn modelId="{EA49C8B3-FFDE-451A-B21C-090B3EE4DD85}" type="presOf" srcId="{BC974481-A47F-446E-9E7A-8C0D84FBBEF4}" destId="{FFF71740-85D0-434F-9704-46823569A70C}" srcOrd="0" destOrd="0" presId="urn:microsoft.com/office/officeart/2005/8/layout/default"/>
    <dgm:cxn modelId="{638CCAB5-0C85-4E56-BAA7-00629C984E83}" srcId="{9F01A86E-4106-4172-95BB-CC5981E07D02}" destId="{1789ECB7-3149-4BF1-A034-4A858974E238}" srcOrd="0" destOrd="0" parTransId="{F6663FA2-5FA2-4AB6-800C-09CB8C1AB334}" sibTransId="{C3C08FB5-2684-4291-A651-A3B0265CE1F5}"/>
    <dgm:cxn modelId="{CC31B4C7-ECDB-42B3-B11A-5E0ED01FB672}" type="presOf" srcId="{5B3DC698-C50F-4654-9876-BF0CD47C328B}" destId="{D2E7B1BD-D61E-49FC-B05C-12FA80D42F67}" srcOrd="0" destOrd="0" presId="urn:microsoft.com/office/officeart/2005/8/layout/default"/>
    <dgm:cxn modelId="{439CC1C9-06D2-4454-B823-A6763035CDC7}" type="presOf" srcId="{D9721FAD-07AD-43E0-8D6D-AEB4F4AE6BB4}" destId="{2F654A61-64AC-4C28-B784-FF46FB1CBAE9}" srcOrd="0" destOrd="0" presId="urn:microsoft.com/office/officeart/2005/8/layout/default"/>
    <dgm:cxn modelId="{2C9AF4C9-01A9-4AB2-9B3B-EA38E3F2F8D9}" type="presOf" srcId="{6FB89C76-4CCA-4647-A390-8979168BB047}" destId="{8460F1A1-1A11-4BDB-AC4C-550DFDF30B33}" srcOrd="0" destOrd="0" presId="urn:microsoft.com/office/officeart/2005/8/layout/default"/>
    <dgm:cxn modelId="{D05E70CE-6DB7-4EAA-A16F-9BB946940B33}" srcId="{9F01A86E-4106-4172-95BB-CC5981E07D02}" destId="{3A16774D-AE95-4411-BDAE-690E187D6EB0}" srcOrd="6" destOrd="0" parTransId="{FB18AC9B-EA6A-4348-8140-6A12D6CBA507}" sibTransId="{B09C5E0E-4FF8-4522-ABB7-DBE416E2208A}"/>
    <dgm:cxn modelId="{01B618D8-AD8E-4CA0-8DA8-EFFE3D957111}" srcId="{9F01A86E-4106-4172-95BB-CC5981E07D02}" destId="{BC974481-A47F-446E-9E7A-8C0D84FBBEF4}" srcOrd="5" destOrd="0" parTransId="{8C406974-EE49-4906-9AA9-BD314843D00C}" sibTransId="{1AF19D3D-B671-4D5D-B079-D842E1A3E43C}"/>
    <dgm:cxn modelId="{2E1ABADE-D116-4164-9D1A-FED69EFB95E7}" type="presOf" srcId="{9F01A86E-4106-4172-95BB-CC5981E07D02}" destId="{AD17EBE9-1112-408C-9550-43BDCC8279C8}" srcOrd="0" destOrd="0" presId="urn:microsoft.com/office/officeart/2005/8/layout/default"/>
    <dgm:cxn modelId="{DD9D0FE6-FEB7-41C7-A067-113FE7D17F7E}" type="presParOf" srcId="{AD17EBE9-1112-408C-9550-43BDCC8279C8}" destId="{43592589-CE55-4202-AB32-585E46F106DD}" srcOrd="0" destOrd="0" presId="urn:microsoft.com/office/officeart/2005/8/layout/default"/>
    <dgm:cxn modelId="{520C0E22-5797-4A96-A8E0-3337731A5826}" type="presParOf" srcId="{AD17EBE9-1112-408C-9550-43BDCC8279C8}" destId="{6B3D46BD-9033-4BFF-9E18-4C97C9BAEC64}" srcOrd="1" destOrd="0" presId="urn:microsoft.com/office/officeart/2005/8/layout/default"/>
    <dgm:cxn modelId="{594FF3C2-BE6B-449B-A0F4-9C9D8DE76800}" type="presParOf" srcId="{AD17EBE9-1112-408C-9550-43BDCC8279C8}" destId="{EE15ACFE-0CFA-46B6-BFA4-2DDDFE8A804D}" srcOrd="2" destOrd="0" presId="urn:microsoft.com/office/officeart/2005/8/layout/default"/>
    <dgm:cxn modelId="{3CF7FC4A-D88E-4AFF-B2A9-90125EB7002C}" type="presParOf" srcId="{AD17EBE9-1112-408C-9550-43BDCC8279C8}" destId="{5DFB427A-792E-4DE9-AA18-712D4AD09B2E}" srcOrd="3" destOrd="0" presId="urn:microsoft.com/office/officeart/2005/8/layout/default"/>
    <dgm:cxn modelId="{9AA1B7E9-2C13-4801-8BA1-0A0C32FCA81E}" type="presParOf" srcId="{AD17EBE9-1112-408C-9550-43BDCC8279C8}" destId="{89BA18F4-8651-43FA-8422-0377D5032B25}" srcOrd="4" destOrd="0" presId="urn:microsoft.com/office/officeart/2005/8/layout/default"/>
    <dgm:cxn modelId="{F869379F-7481-4216-A617-B8F699765DD5}" type="presParOf" srcId="{AD17EBE9-1112-408C-9550-43BDCC8279C8}" destId="{B888F3AB-5F7A-49C9-9981-722174840A9C}" srcOrd="5" destOrd="0" presId="urn:microsoft.com/office/officeart/2005/8/layout/default"/>
    <dgm:cxn modelId="{388AC432-E391-4086-966F-EC69F2FDA8A7}" type="presParOf" srcId="{AD17EBE9-1112-408C-9550-43BDCC8279C8}" destId="{8460F1A1-1A11-4BDB-AC4C-550DFDF30B33}" srcOrd="6" destOrd="0" presId="urn:microsoft.com/office/officeart/2005/8/layout/default"/>
    <dgm:cxn modelId="{8B122021-7472-4CA0-B7BE-E6312721B044}" type="presParOf" srcId="{AD17EBE9-1112-408C-9550-43BDCC8279C8}" destId="{EA536697-F955-4930-B247-6AE0BFBC8A88}" srcOrd="7" destOrd="0" presId="urn:microsoft.com/office/officeart/2005/8/layout/default"/>
    <dgm:cxn modelId="{E4763469-00F6-4B1D-863D-B76AC8CA550A}" type="presParOf" srcId="{AD17EBE9-1112-408C-9550-43BDCC8279C8}" destId="{2F654A61-64AC-4C28-B784-FF46FB1CBAE9}" srcOrd="8" destOrd="0" presId="urn:microsoft.com/office/officeart/2005/8/layout/default"/>
    <dgm:cxn modelId="{CEC2F0DA-E2D4-4069-80D6-1C5264AFF73A}" type="presParOf" srcId="{AD17EBE9-1112-408C-9550-43BDCC8279C8}" destId="{8B3DC830-FB3B-491D-A7C7-305A9342D5DE}" srcOrd="9" destOrd="0" presId="urn:microsoft.com/office/officeart/2005/8/layout/default"/>
    <dgm:cxn modelId="{3EDFF7D4-6337-4F6E-8AE5-16DD696AA129}" type="presParOf" srcId="{AD17EBE9-1112-408C-9550-43BDCC8279C8}" destId="{FFF71740-85D0-434F-9704-46823569A70C}" srcOrd="10" destOrd="0" presId="urn:microsoft.com/office/officeart/2005/8/layout/default"/>
    <dgm:cxn modelId="{C0C5C372-130D-4159-A8A3-85D3FC5FAC7D}" type="presParOf" srcId="{AD17EBE9-1112-408C-9550-43BDCC8279C8}" destId="{CD054E66-930A-4DAA-97FB-D4BBF488C2F0}" srcOrd="11" destOrd="0" presId="urn:microsoft.com/office/officeart/2005/8/layout/default"/>
    <dgm:cxn modelId="{2672529A-B742-4FD3-85C3-909C925C4227}" type="presParOf" srcId="{AD17EBE9-1112-408C-9550-43BDCC8279C8}" destId="{0B479A9E-3E1F-483C-908E-61C3CE9108A8}" srcOrd="12" destOrd="0" presId="urn:microsoft.com/office/officeart/2005/8/layout/default"/>
    <dgm:cxn modelId="{B3D6506A-A6FC-4144-8B3D-DCDF1165DF95}" type="presParOf" srcId="{AD17EBE9-1112-408C-9550-43BDCC8279C8}" destId="{D25A195A-62C4-4B9C-B34C-F5F94D6A6797}" srcOrd="13" destOrd="0" presId="urn:microsoft.com/office/officeart/2005/8/layout/default"/>
    <dgm:cxn modelId="{80EB4654-F128-4A6F-92C0-5E1115761BF0}" type="presParOf" srcId="{AD17EBE9-1112-408C-9550-43BDCC8279C8}" destId="{D2E7B1BD-D61E-49FC-B05C-12FA80D42F6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211085-0506-49E7-838E-285BC8B61152}" type="doc">
      <dgm:prSet loTypeId="urn:microsoft.com/office/officeart/2008/layout/AlternatingPictureBlocks" loCatId="list" qsTypeId="urn:microsoft.com/office/officeart/2005/8/quickstyle/simple4" qsCatId="simple" csTypeId="urn:microsoft.com/office/officeart/2005/8/colors/accent1_2" csCatId="accent1" phldr="1"/>
      <dgm:spPr/>
      <dgm:t>
        <a:bodyPr/>
        <a:lstStyle/>
        <a:p>
          <a:endParaRPr lang="en-GB"/>
        </a:p>
      </dgm:t>
    </dgm:pt>
    <dgm:pt modelId="{9A217749-922B-40D7-BA60-8B8E7FB48CDF}">
      <dgm:prSet/>
      <dgm:spPr/>
      <dgm:t>
        <a:bodyPr/>
        <a:lstStyle/>
        <a:p>
          <a:r>
            <a:rPr lang="en-GB"/>
            <a:t>A part of the support framework for progressing the goals of Core20Plus5</a:t>
          </a:r>
        </a:p>
      </dgm:t>
    </dgm:pt>
    <dgm:pt modelId="{ADB94596-EDD5-40DF-A460-81CBA7DB16BE}" type="parTrans" cxnId="{669D8770-0F83-48BF-843D-90035BABFCA6}">
      <dgm:prSet/>
      <dgm:spPr/>
      <dgm:t>
        <a:bodyPr/>
        <a:lstStyle/>
        <a:p>
          <a:endParaRPr lang="en-GB"/>
        </a:p>
      </dgm:t>
    </dgm:pt>
    <dgm:pt modelId="{351DED24-DEBD-44CC-9E9A-1067C8950887}" type="sibTrans" cxnId="{669D8770-0F83-48BF-843D-90035BABFCA6}">
      <dgm:prSet/>
      <dgm:spPr/>
      <dgm:t>
        <a:bodyPr/>
        <a:lstStyle/>
        <a:p>
          <a:endParaRPr lang="en-GB"/>
        </a:p>
      </dgm:t>
    </dgm:pt>
    <dgm:pt modelId="{FEDC36AD-FEFE-4478-905A-7AC2E57F28CD}">
      <dgm:prSet/>
      <dgm:spPr/>
      <dgm:t>
        <a:bodyPr/>
        <a:lstStyle/>
        <a:p>
          <a:r>
            <a:rPr lang="en-GB"/>
            <a:t>Community Connectors to take practical action to improve health and reduce inequalities</a:t>
          </a:r>
        </a:p>
      </dgm:t>
    </dgm:pt>
    <dgm:pt modelId="{86BDCF9F-8D43-4BC9-B53C-73EE85C1D2A8}" type="parTrans" cxnId="{C2C7D329-1349-4742-8044-7290E33739F7}">
      <dgm:prSet/>
      <dgm:spPr/>
      <dgm:t>
        <a:bodyPr/>
        <a:lstStyle/>
        <a:p>
          <a:endParaRPr lang="en-GB"/>
        </a:p>
      </dgm:t>
    </dgm:pt>
    <dgm:pt modelId="{0A3F8C02-A29F-4117-B476-DF1AD6F39194}" type="sibTrans" cxnId="{C2C7D329-1349-4742-8044-7290E33739F7}">
      <dgm:prSet/>
      <dgm:spPr/>
      <dgm:t>
        <a:bodyPr/>
        <a:lstStyle/>
        <a:p>
          <a:endParaRPr lang="en-GB"/>
        </a:p>
      </dgm:t>
    </dgm:pt>
    <dgm:pt modelId="{A3163638-DB35-4551-B100-2A97EF650E18}" type="pres">
      <dgm:prSet presAssocID="{21211085-0506-49E7-838E-285BC8B61152}" presName="linearFlow" presStyleCnt="0">
        <dgm:presLayoutVars>
          <dgm:dir/>
          <dgm:resizeHandles val="exact"/>
        </dgm:presLayoutVars>
      </dgm:prSet>
      <dgm:spPr/>
    </dgm:pt>
    <dgm:pt modelId="{956AEFD6-7EB9-44EA-AA94-14C162BB5397}" type="pres">
      <dgm:prSet presAssocID="{9A217749-922B-40D7-BA60-8B8E7FB48CDF}" presName="comp" presStyleCnt="0"/>
      <dgm:spPr/>
    </dgm:pt>
    <dgm:pt modelId="{4A56BB29-EBD5-47B9-9985-7E5C2C5C6D7C}" type="pres">
      <dgm:prSet presAssocID="{9A217749-922B-40D7-BA60-8B8E7FB48CDF}" presName="rect2" presStyleLbl="node1" presStyleIdx="0" presStyleCnt="2">
        <dgm:presLayoutVars>
          <dgm:bulletEnabled val="1"/>
        </dgm:presLayoutVars>
      </dgm:prSet>
      <dgm:spPr/>
    </dgm:pt>
    <dgm:pt modelId="{76C735DE-7545-4EAA-9ED2-8274E4C8DDD1}" type="pres">
      <dgm:prSet presAssocID="{9A217749-922B-40D7-BA60-8B8E7FB48CDF}" presName="rect1" presStyleLbl="lnNode1" presStyleIdx="0" presStyleCnt="2"/>
      <dgm:spPr/>
    </dgm:pt>
    <dgm:pt modelId="{5EA13611-2C4E-4A77-8BB2-704D01D7040F}" type="pres">
      <dgm:prSet presAssocID="{351DED24-DEBD-44CC-9E9A-1067C8950887}" presName="sibTrans" presStyleCnt="0"/>
      <dgm:spPr/>
    </dgm:pt>
    <dgm:pt modelId="{8DCCB346-3C83-4FD0-855A-D4C2612B93BE}" type="pres">
      <dgm:prSet presAssocID="{FEDC36AD-FEFE-4478-905A-7AC2E57F28CD}" presName="comp" presStyleCnt="0"/>
      <dgm:spPr/>
    </dgm:pt>
    <dgm:pt modelId="{41980FAD-28A5-4E4F-8D49-D5EA79C2E7FF}" type="pres">
      <dgm:prSet presAssocID="{FEDC36AD-FEFE-4478-905A-7AC2E57F28CD}" presName="rect2" presStyleLbl="node1" presStyleIdx="1" presStyleCnt="2">
        <dgm:presLayoutVars>
          <dgm:bulletEnabled val="1"/>
        </dgm:presLayoutVars>
      </dgm:prSet>
      <dgm:spPr/>
    </dgm:pt>
    <dgm:pt modelId="{1449509B-16DA-4FCF-807F-99DE7AD265D9}" type="pres">
      <dgm:prSet presAssocID="{FEDC36AD-FEFE-4478-905A-7AC2E57F28CD}" presName="rect1" presStyleLbl="lnNode1" presStyleIdx="1" presStyleCnt="2"/>
      <dgm:spPr/>
    </dgm:pt>
  </dgm:ptLst>
  <dgm:cxnLst>
    <dgm:cxn modelId="{B9717A12-8431-478C-9CDC-676454034B8C}" type="presOf" srcId="{FEDC36AD-FEFE-4478-905A-7AC2E57F28CD}" destId="{41980FAD-28A5-4E4F-8D49-D5EA79C2E7FF}" srcOrd="0" destOrd="0" presId="urn:microsoft.com/office/officeart/2008/layout/AlternatingPictureBlocks"/>
    <dgm:cxn modelId="{C2C7D329-1349-4742-8044-7290E33739F7}" srcId="{21211085-0506-49E7-838E-285BC8B61152}" destId="{FEDC36AD-FEFE-4478-905A-7AC2E57F28CD}" srcOrd="1" destOrd="0" parTransId="{86BDCF9F-8D43-4BC9-B53C-73EE85C1D2A8}" sibTransId="{0A3F8C02-A29F-4117-B476-DF1AD6F39194}"/>
    <dgm:cxn modelId="{669D8770-0F83-48BF-843D-90035BABFCA6}" srcId="{21211085-0506-49E7-838E-285BC8B61152}" destId="{9A217749-922B-40D7-BA60-8B8E7FB48CDF}" srcOrd="0" destOrd="0" parTransId="{ADB94596-EDD5-40DF-A460-81CBA7DB16BE}" sibTransId="{351DED24-DEBD-44CC-9E9A-1067C8950887}"/>
    <dgm:cxn modelId="{AD6CB190-5372-4F98-AB0B-57E197C80BC9}" type="presOf" srcId="{9A217749-922B-40D7-BA60-8B8E7FB48CDF}" destId="{4A56BB29-EBD5-47B9-9985-7E5C2C5C6D7C}" srcOrd="0" destOrd="0" presId="urn:microsoft.com/office/officeart/2008/layout/AlternatingPictureBlocks"/>
    <dgm:cxn modelId="{0D9270EB-F80B-423C-BC6F-EA3F390497F6}" type="presOf" srcId="{21211085-0506-49E7-838E-285BC8B61152}" destId="{A3163638-DB35-4551-B100-2A97EF650E18}" srcOrd="0" destOrd="0" presId="urn:microsoft.com/office/officeart/2008/layout/AlternatingPictureBlocks"/>
    <dgm:cxn modelId="{4EFC485A-12C9-457F-91BD-4B12BE2EDFFA}" type="presParOf" srcId="{A3163638-DB35-4551-B100-2A97EF650E18}" destId="{956AEFD6-7EB9-44EA-AA94-14C162BB5397}" srcOrd="0" destOrd="0" presId="urn:microsoft.com/office/officeart/2008/layout/AlternatingPictureBlocks"/>
    <dgm:cxn modelId="{66EE022D-7DCB-4614-A9F8-EBAC1CE97D9A}" type="presParOf" srcId="{956AEFD6-7EB9-44EA-AA94-14C162BB5397}" destId="{4A56BB29-EBD5-47B9-9985-7E5C2C5C6D7C}" srcOrd="0" destOrd="0" presId="urn:microsoft.com/office/officeart/2008/layout/AlternatingPictureBlocks"/>
    <dgm:cxn modelId="{6C34E4CA-568B-4C2B-BFBB-B3BEC67E6CC4}" type="presParOf" srcId="{956AEFD6-7EB9-44EA-AA94-14C162BB5397}" destId="{76C735DE-7545-4EAA-9ED2-8274E4C8DDD1}" srcOrd="1" destOrd="0" presId="urn:microsoft.com/office/officeart/2008/layout/AlternatingPictureBlocks"/>
    <dgm:cxn modelId="{5D08F6C5-8865-4DCA-8473-A4B8211E7385}" type="presParOf" srcId="{A3163638-DB35-4551-B100-2A97EF650E18}" destId="{5EA13611-2C4E-4A77-8BB2-704D01D7040F}" srcOrd="1" destOrd="0" presId="urn:microsoft.com/office/officeart/2008/layout/AlternatingPictureBlocks"/>
    <dgm:cxn modelId="{7784B761-8D9E-4F81-802B-A64E6282071F}" type="presParOf" srcId="{A3163638-DB35-4551-B100-2A97EF650E18}" destId="{8DCCB346-3C83-4FD0-855A-D4C2612B93BE}" srcOrd="2" destOrd="0" presId="urn:microsoft.com/office/officeart/2008/layout/AlternatingPictureBlocks"/>
    <dgm:cxn modelId="{7984A85F-2B79-4021-B01A-BD2B4252E44E}" type="presParOf" srcId="{8DCCB346-3C83-4FD0-855A-D4C2612B93BE}" destId="{41980FAD-28A5-4E4F-8D49-D5EA79C2E7FF}" srcOrd="0" destOrd="0" presId="urn:microsoft.com/office/officeart/2008/layout/AlternatingPictureBlocks"/>
    <dgm:cxn modelId="{9A02B698-C352-461A-BD2D-9D5B6A835AD7}" type="presParOf" srcId="{8DCCB346-3C83-4FD0-855A-D4C2612B93BE}" destId="{1449509B-16DA-4FCF-807F-99DE7AD265D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2B1FA3-A61B-455E-87AE-BD174273AD6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16A6DCD6-BA7E-4FA1-8B7B-EF9754E25687}">
      <dgm:prSet/>
      <dgm:spPr/>
      <dgm:t>
        <a:bodyPr/>
        <a:lstStyle/>
        <a:p>
          <a:r>
            <a:rPr lang="en-US" dirty="0"/>
            <a:t>Local knowledge</a:t>
          </a:r>
        </a:p>
      </dgm:t>
    </dgm:pt>
    <dgm:pt modelId="{37DA931D-92FA-4F64-A7F4-9F4CD9762DDC}" type="parTrans" cxnId="{1C9F98AF-B51D-47E3-A4A2-7DAB87A4F489}">
      <dgm:prSet/>
      <dgm:spPr/>
      <dgm:t>
        <a:bodyPr/>
        <a:lstStyle/>
        <a:p>
          <a:endParaRPr lang="en-GB"/>
        </a:p>
      </dgm:t>
    </dgm:pt>
    <dgm:pt modelId="{5DDE7E8A-E54E-4D71-A1E1-C3713E2E5C8D}" type="sibTrans" cxnId="{1C9F98AF-B51D-47E3-A4A2-7DAB87A4F489}">
      <dgm:prSet/>
      <dgm:spPr/>
      <dgm:t>
        <a:bodyPr/>
        <a:lstStyle/>
        <a:p>
          <a:endParaRPr lang="en-GB"/>
        </a:p>
      </dgm:t>
    </dgm:pt>
    <dgm:pt modelId="{E12A14B1-DFE0-4444-896C-613537649FA4}">
      <dgm:prSet/>
      <dgm:spPr/>
      <dgm:t>
        <a:bodyPr/>
        <a:lstStyle/>
        <a:p>
          <a:r>
            <a:rPr lang="en-US" dirty="0"/>
            <a:t>Lived experience of health inequality</a:t>
          </a:r>
        </a:p>
      </dgm:t>
    </dgm:pt>
    <dgm:pt modelId="{739278FB-F233-440D-B691-DF61A6D347AD}" type="parTrans" cxnId="{A2B5F352-2626-4F80-A700-F770DA7BE66D}">
      <dgm:prSet/>
      <dgm:spPr/>
      <dgm:t>
        <a:bodyPr/>
        <a:lstStyle/>
        <a:p>
          <a:endParaRPr lang="en-GB"/>
        </a:p>
      </dgm:t>
    </dgm:pt>
    <dgm:pt modelId="{8BE2396C-0C68-4942-86BF-6C77F0C63754}" type="sibTrans" cxnId="{A2B5F352-2626-4F80-A700-F770DA7BE66D}">
      <dgm:prSet/>
      <dgm:spPr/>
      <dgm:t>
        <a:bodyPr/>
        <a:lstStyle/>
        <a:p>
          <a:endParaRPr lang="en-GB"/>
        </a:p>
      </dgm:t>
    </dgm:pt>
    <dgm:pt modelId="{D69BB5B5-76CE-4CD6-87A5-E6230BFF8312}">
      <dgm:prSet/>
      <dgm:spPr/>
      <dgm:t>
        <a:bodyPr/>
        <a:lstStyle/>
        <a:p>
          <a:r>
            <a:rPr lang="en-US" dirty="0"/>
            <a:t>The right conversations and connections with communities </a:t>
          </a:r>
          <a:endParaRPr lang="en-GB" dirty="0"/>
        </a:p>
      </dgm:t>
    </dgm:pt>
    <dgm:pt modelId="{F204B116-6D0A-4205-AC2B-B21BB275CF67}" type="parTrans" cxnId="{ED15AC29-BE90-491D-887E-824CE45B32CB}">
      <dgm:prSet/>
      <dgm:spPr/>
      <dgm:t>
        <a:bodyPr/>
        <a:lstStyle/>
        <a:p>
          <a:endParaRPr lang="en-GB"/>
        </a:p>
      </dgm:t>
    </dgm:pt>
    <dgm:pt modelId="{864E3CBA-BCC3-4770-B925-C84E5D4FF340}" type="sibTrans" cxnId="{ED15AC29-BE90-491D-887E-824CE45B32CB}">
      <dgm:prSet/>
      <dgm:spPr/>
      <dgm:t>
        <a:bodyPr/>
        <a:lstStyle/>
        <a:p>
          <a:endParaRPr lang="en-GB"/>
        </a:p>
      </dgm:t>
    </dgm:pt>
    <dgm:pt modelId="{B526472F-C097-45D6-9DF6-AC17DF028406}">
      <dgm:prSet/>
      <dgm:spPr/>
      <dgm:t>
        <a:bodyPr/>
        <a:lstStyle/>
        <a:p>
          <a:r>
            <a:rPr lang="en-US" dirty="0"/>
            <a:t>Focus on what people CAN do</a:t>
          </a:r>
          <a:endParaRPr lang="en-GB" dirty="0"/>
        </a:p>
      </dgm:t>
    </dgm:pt>
    <dgm:pt modelId="{810F607F-18A7-4B87-B6E1-452AC7BB46E6}" type="parTrans" cxnId="{090AB291-B7FD-4340-8A20-028540AA44A7}">
      <dgm:prSet/>
      <dgm:spPr/>
      <dgm:t>
        <a:bodyPr/>
        <a:lstStyle/>
        <a:p>
          <a:endParaRPr lang="en-GB"/>
        </a:p>
      </dgm:t>
    </dgm:pt>
    <dgm:pt modelId="{3BECBBB4-63DD-40E0-812E-5F86D5B3D812}" type="sibTrans" cxnId="{090AB291-B7FD-4340-8A20-028540AA44A7}">
      <dgm:prSet/>
      <dgm:spPr/>
      <dgm:t>
        <a:bodyPr/>
        <a:lstStyle/>
        <a:p>
          <a:endParaRPr lang="en-GB"/>
        </a:p>
      </dgm:t>
    </dgm:pt>
    <dgm:pt modelId="{186AD50F-5F3F-43A7-91C6-3639E9DD56CF}">
      <dgm:prSet/>
      <dgm:spPr/>
      <dgm:t>
        <a:bodyPr/>
        <a:lstStyle/>
        <a:p>
          <a:r>
            <a:rPr lang="en-US" dirty="0"/>
            <a:t>Linking people together</a:t>
          </a:r>
          <a:endParaRPr lang="en-GB" dirty="0"/>
        </a:p>
      </dgm:t>
    </dgm:pt>
    <dgm:pt modelId="{7CE43595-57D9-454C-B1B4-272A39436804}" type="parTrans" cxnId="{363C03C3-8513-4C35-834B-BDE3428BFFC6}">
      <dgm:prSet/>
      <dgm:spPr/>
      <dgm:t>
        <a:bodyPr/>
        <a:lstStyle/>
        <a:p>
          <a:endParaRPr lang="en-GB"/>
        </a:p>
      </dgm:t>
    </dgm:pt>
    <dgm:pt modelId="{F58F1777-D7E7-45D2-AB06-0E11BD87E059}" type="sibTrans" cxnId="{363C03C3-8513-4C35-834B-BDE3428BFFC6}">
      <dgm:prSet/>
      <dgm:spPr/>
      <dgm:t>
        <a:bodyPr/>
        <a:lstStyle/>
        <a:p>
          <a:endParaRPr lang="en-GB"/>
        </a:p>
      </dgm:t>
    </dgm:pt>
    <dgm:pt modelId="{C486FEF3-658C-4D0E-A82E-61A231D069CA}">
      <dgm:prSet/>
      <dgm:spPr/>
      <dgm:t>
        <a:bodyPr/>
        <a:lstStyle/>
        <a:p>
          <a:r>
            <a:rPr lang="en-US" dirty="0"/>
            <a:t>Build up long term relationship</a:t>
          </a:r>
          <a:endParaRPr lang="en-GB" dirty="0"/>
        </a:p>
      </dgm:t>
    </dgm:pt>
    <dgm:pt modelId="{465B91E1-864D-4364-9A78-3246A0C11EBE}" type="parTrans" cxnId="{6D78A9E8-A09C-4737-9718-F182C04B73D6}">
      <dgm:prSet/>
      <dgm:spPr/>
      <dgm:t>
        <a:bodyPr/>
        <a:lstStyle/>
        <a:p>
          <a:endParaRPr lang="en-GB"/>
        </a:p>
      </dgm:t>
    </dgm:pt>
    <dgm:pt modelId="{9797D7B4-161D-46DA-AC68-A7532FE85EC9}" type="sibTrans" cxnId="{6D78A9E8-A09C-4737-9718-F182C04B73D6}">
      <dgm:prSet/>
      <dgm:spPr/>
      <dgm:t>
        <a:bodyPr/>
        <a:lstStyle/>
        <a:p>
          <a:endParaRPr lang="en-GB"/>
        </a:p>
      </dgm:t>
    </dgm:pt>
    <dgm:pt modelId="{E6230453-87F7-49CA-A487-B720B7C169E2}" type="pres">
      <dgm:prSet presAssocID="{8C2B1FA3-A61B-455E-87AE-BD174273AD68}" presName="linear" presStyleCnt="0">
        <dgm:presLayoutVars>
          <dgm:animLvl val="lvl"/>
          <dgm:resizeHandles val="exact"/>
        </dgm:presLayoutVars>
      </dgm:prSet>
      <dgm:spPr/>
    </dgm:pt>
    <dgm:pt modelId="{157A2FCC-1C53-4587-8761-C90A47C3D338}" type="pres">
      <dgm:prSet presAssocID="{16A6DCD6-BA7E-4FA1-8B7B-EF9754E25687}" presName="parentText" presStyleLbl="node1" presStyleIdx="0" presStyleCnt="6">
        <dgm:presLayoutVars>
          <dgm:chMax val="0"/>
          <dgm:bulletEnabled val="1"/>
        </dgm:presLayoutVars>
      </dgm:prSet>
      <dgm:spPr/>
    </dgm:pt>
    <dgm:pt modelId="{AC969245-A7CA-4BE8-AB16-72C7F107F1AD}" type="pres">
      <dgm:prSet presAssocID="{5DDE7E8A-E54E-4D71-A1E1-C3713E2E5C8D}" presName="spacer" presStyleCnt="0"/>
      <dgm:spPr/>
    </dgm:pt>
    <dgm:pt modelId="{7A46F5B8-8E1C-476F-950A-8E383EF04744}" type="pres">
      <dgm:prSet presAssocID="{E12A14B1-DFE0-4444-896C-613537649FA4}" presName="parentText" presStyleLbl="node1" presStyleIdx="1" presStyleCnt="6">
        <dgm:presLayoutVars>
          <dgm:chMax val="0"/>
          <dgm:bulletEnabled val="1"/>
        </dgm:presLayoutVars>
      </dgm:prSet>
      <dgm:spPr/>
    </dgm:pt>
    <dgm:pt modelId="{8489AAC4-33BE-4065-93C3-23BE4153F482}" type="pres">
      <dgm:prSet presAssocID="{8BE2396C-0C68-4942-86BF-6C77F0C63754}" presName="spacer" presStyleCnt="0"/>
      <dgm:spPr/>
    </dgm:pt>
    <dgm:pt modelId="{FBA35161-44C7-4986-AB26-9D5262358D1A}" type="pres">
      <dgm:prSet presAssocID="{D69BB5B5-76CE-4CD6-87A5-E6230BFF8312}" presName="parentText" presStyleLbl="node1" presStyleIdx="2" presStyleCnt="6">
        <dgm:presLayoutVars>
          <dgm:chMax val="0"/>
          <dgm:bulletEnabled val="1"/>
        </dgm:presLayoutVars>
      </dgm:prSet>
      <dgm:spPr/>
    </dgm:pt>
    <dgm:pt modelId="{F80FB5E1-0E6B-4192-AC39-806140887519}" type="pres">
      <dgm:prSet presAssocID="{864E3CBA-BCC3-4770-B925-C84E5D4FF340}" presName="spacer" presStyleCnt="0"/>
      <dgm:spPr/>
    </dgm:pt>
    <dgm:pt modelId="{739126F9-1AE8-4A2C-A768-759CAC1A3CB8}" type="pres">
      <dgm:prSet presAssocID="{B526472F-C097-45D6-9DF6-AC17DF028406}" presName="parentText" presStyleLbl="node1" presStyleIdx="3" presStyleCnt="6">
        <dgm:presLayoutVars>
          <dgm:chMax val="0"/>
          <dgm:bulletEnabled val="1"/>
        </dgm:presLayoutVars>
      </dgm:prSet>
      <dgm:spPr/>
    </dgm:pt>
    <dgm:pt modelId="{79D8DB4D-8C6C-4F10-BF65-31186AFE8A39}" type="pres">
      <dgm:prSet presAssocID="{3BECBBB4-63DD-40E0-812E-5F86D5B3D812}" presName="spacer" presStyleCnt="0"/>
      <dgm:spPr/>
    </dgm:pt>
    <dgm:pt modelId="{75C13F61-1996-42C1-BEB2-5B310CAD6136}" type="pres">
      <dgm:prSet presAssocID="{186AD50F-5F3F-43A7-91C6-3639E9DD56CF}" presName="parentText" presStyleLbl="node1" presStyleIdx="4" presStyleCnt="6">
        <dgm:presLayoutVars>
          <dgm:chMax val="0"/>
          <dgm:bulletEnabled val="1"/>
        </dgm:presLayoutVars>
      </dgm:prSet>
      <dgm:spPr/>
    </dgm:pt>
    <dgm:pt modelId="{390F14AB-4FAB-42C3-AEEE-CA0A3CBF5AA8}" type="pres">
      <dgm:prSet presAssocID="{F58F1777-D7E7-45D2-AB06-0E11BD87E059}" presName="spacer" presStyleCnt="0"/>
      <dgm:spPr/>
    </dgm:pt>
    <dgm:pt modelId="{FCF8C0DF-E427-483D-966F-A1A2997BED23}" type="pres">
      <dgm:prSet presAssocID="{C486FEF3-658C-4D0E-A82E-61A231D069CA}" presName="parentText" presStyleLbl="node1" presStyleIdx="5" presStyleCnt="6">
        <dgm:presLayoutVars>
          <dgm:chMax val="0"/>
          <dgm:bulletEnabled val="1"/>
        </dgm:presLayoutVars>
      </dgm:prSet>
      <dgm:spPr/>
    </dgm:pt>
  </dgm:ptLst>
  <dgm:cxnLst>
    <dgm:cxn modelId="{ED15AC29-BE90-491D-887E-824CE45B32CB}" srcId="{8C2B1FA3-A61B-455E-87AE-BD174273AD68}" destId="{D69BB5B5-76CE-4CD6-87A5-E6230BFF8312}" srcOrd="2" destOrd="0" parTransId="{F204B116-6D0A-4205-AC2B-B21BB275CF67}" sibTransId="{864E3CBA-BCC3-4770-B925-C84E5D4FF340}"/>
    <dgm:cxn modelId="{15C91534-740F-4B6E-8002-795FC38461F5}" type="presOf" srcId="{E12A14B1-DFE0-4444-896C-613537649FA4}" destId="{7A46F5B8-8E1C-476F-950A-8E383EF04744}" srcOrd="0" destOrd="0" presId="urn:microsoft.com/office/officeart/2005/8/layout/vList2"/>
    <dgm:cxn modelId="{EE56F263-855A-413B-AB18-2D05735EDA6E}" type="presOf" srcId="{C486FEF3-658C-4D0E-A82E-61A231D069CA}" destId="{FCF8C0DF-E427-483D-966F-A1A2997BED23}" srcOrd="0" destOrd="0" presId="urn:microsoft.com/office/officeart/2005/8/layout/vList2"/>
    <dgm:cxn modelId="{A2B5F352-2626-4F80-A700-F770DA7BE66D}" srcId="{8C2B1FA3-A61B-455E-87AE-BD174273AD68}" destId="{E12A14B1-DFE0-4444-896C-613537649FA4}" srcOrd="1" destOrd="0" parTransId="{739278FB-F233-440D-B691-DF61A6D347AD}" sibTransId="{8BE2396C-0C68-4942-86BF-6C77F0C63754}"/>
    <dgm:cxn modelId="{1DF70983-54E6-4BCB-83B3-DD133580689D}" type="presOf" srcId="{8C2B1FA3-A61B-455E-87AE-BD174273AD68}" destId="{E6230453-87F7-49CA-A487-B720B7C169E2}" srcOrd="0" destOrd="0" presId="urn:microsoft.com/office/officeart/2005/8/layout/vList2"/>
    <dgm:cxn modelId="{569C3C8F-4192-42BD-84B9-BCDF6D75D87D}" type="presOf" srcId="{D69BB5B5-76CE-4CD6-87A5-E6230BFF8312}" destId="{FBA35161-44C7-4986-AB26-9D5262358D1A}" srcOrd="0" destOrd="0" presId="urn:microsoft.com/office/officeart/2005/8/layout/vList2"/>
    <dgm:cxn modelId="{090AB291-B7FD-4340-8A20-028540AA44A7}" srcId="{8C2B1FA3-A61B-455E-87AE-BD174273AD68}" destId="{B526472F-C097-45D6-9DF6-AC17DF028406}" srcOrd="3" destOrd="0" parTransId="{810F607F-18A7-4B87-B6E1-452AC7BB46E6}" sibTransId="{3BECBBB4-63DD-40E0-812E-5F86D5B3D812}"/>
    <dgm:cxn modelId="{0C5B8CA2-ACCB-4B27-8C3C-B7E9BB2FF0CB}" type="presOf" srcId="{186AD50F-5F3F-43A7-91C6-3639E9DD56CF}" destId="{75C13F61-1996-42C1-BEB2-5B310CAD6136}" srcOrd="0" destOrd="0" presId="urn:microsoft.com/office/officeart/2005/8/layout/vList2"/>
    <dgm:cxn modelId="{C83209A8-38BC-452C-B36E-ABBCD6CF1742}" type="presOf" srcId="{B526472F-C097-45D6-9DF6-AC17DF028406}" destId="{739126F9-1AE8-4A2C-A768-759CAC1A3CB8}" srcOrd="0" destOrd="0" presId="urn:microsoft.com/office/officeart/2005/8/layout/vList2"/>
    <dgm:cxn modelId="{1C9F98AF-B51D-47E3-A4A2-7DAB87A4F489}" srcId="{8C2B1FA3-A61B-455E-87AE-BD174273AD68}" destId="{16A6DCD6-BA7E-4FA1-8B7B-EF9754E25687}" srcOrd="0" destOrd="0" parTransId="{37DA931D-92FA-4F64-A7F4-9F4CD9762DDC}" sibTransId="{5DDE7E8A-E54E-4D71-A1E1-C3713E2E5C8D}"/>
    <dgm:cxn modelId="{C46790BF-04CA-432D-AF6D-7B3558268E4E}" type="presOf" srcId="{16A6DCD6-BA7E-4FA1-8B7B-EF9754E25687}" destId="{157A2FCC-1C53-4587-8761-C90A47C3D338}" srcOrd="0" destOrd="0" presId="urn:microsoft.com/office/officeart/2005/8/layout/vList2"/>
    <dgm:cxn modelId="{363C03C3-8513-4C35-834B-BDE3428BFFC6}" srcId="{8C2B1FA3-A61B-455E-87AE-BD174273AD68}" destId="{186AD50F-5F3F-43A7-91C6-3639E9DD56CF}" srcOrd="4" destOrd="0" parTransId="{7CE43595-57D9-454C-B1B4-272A39436804}" sibTransId="{F58F1777-D7E7-45D2-AB06-0E11BD87E059}"/>
    <dgm:cxn modelId="{6D78A9E8-A09C-4737-9718-F182C04B73D6}" srcId="{8C2B1FA3-A61B-455E-87AE-BD174273AD68}" destId="{C486FEF3-658C-4D0E-A82E-61A231D069CA}" srcOrd="5" destOrd="0" parTransId="{465B91E1-864D-4364-9A78-3246A0C11EBE}" sibTransId="{9797D7B4-161D-46DA-AC68-A7532FE85EC9}"/>
    <dgm:cxn modelId="{38BC4963-8AD5-4400-A049-9F2C9BB05BD2}" type="presParOf" srcId="{E6230453-87F7-49CA-A487-B720B7C169E2}" destId="{157A2FCC-1C53-4587-8761-C90A47C3D338}" srcOrd="0" destOrd="0" presId="urn:microsoft.com/office/officeart/2005/8/layout/vList2"/>
    <dgm:cxn modelId="{B01EE18F-5429-4861-898E-A6F388BE671B}" type="presParOf" srcId="{E6230453-87F7-49CA-A487-B720B7C169E2}" destId="{AC969245-A7CA-4BE8-AB16-72C7F107F1AD}" srcOrd="1" destOrd="0" presId="urn:microsoft.com/office/officeart/2005/8/layout/vList2"/>
    <dgm:cxn modelId="{03EB493E-D1D2-483C-859F-B43C33DA42E9}" type="presParOf" srcId="{E6230453-87F7-49CA-A487-B720B7C169E2}" destId="{7A46F5B8-8E1C-476F-950A-8E383EF04744}" srcOrd="2" destOrd="0" presId="urn:microsoft.com/office/officeart/2005/8/layout/vList2"/>
    <dgm:cxn modelId="{F2D05781-CCB0-4C23-A7B3-8E2DDC5B0DEF}" type="presParOf" srcId="{E6230453-87F7-49CA-A487-B720B7C169E2}" destId="{8489AAC4-33BE-4065-93C3-23BE4153F482}" srcOrd="3" destOrd="0" presId="urn:microsoft.com/office/officeart/2005/8/layout/vList2"/>
    <dgm:cxn modelId="{CFFF861A-00B6-421F-8CEB-F95808525246}" type="presParOf" srcId="{E6230453-87F7-49CA-A487-B720B7C169E2}" destId="{FBA35161-44C7-4986-AB26-9D5262358D1A}" srcOrd="4" destOrd="0" presId="urn:microsoft.com/office/officeart/2005/8/layout/vList2"/>
    <dgm:cxn modelId="{2EE11C75-5C87-40A5-A784-FC15B2B7EAF9}" type="presParOf" srcId="{E6230453-87F7-49CA-A487-B720B7C169E2}" destId="{F80FB5E1-0E6B-4192-AC39-806140887519}" srcOrd="5" destOrd="0" presId="urn:microsoft.com/office/officeart/2005/8/layout/vList2"/>
    <dgm:cxn modelId="{BBDD1ECC-1C7D-40C2-809E-A3EAE61A354B}" type="presParOf" srcId="{E6230453-87F7-49CA-A487-B720B7C169E2}" destId="{739126F9-1AE8-4A2C-A768-759CAC1A3CB8}" srcOrd="6" destOrd="0" presId="urn:microsoft.com/office/officeart/2005/8/layout/vList2"/>
    <dgm:cxn modelId="{E121B88B-5B28-4D07-BEC0-245757D3165B}" type="presParOf" srcId="{E6230453-87F7-49CA-A487-B720B7C169E2}" destId="{79D8DB4D-8C6C-4F10-BF65-31186AFE8A39}" srcOrd="7" destOrd="0" presId="urn:microsoft.com/office/officeart/2005/8/layout/vList2"/>
    <dgm:cxn modelId="{7EB36715-69F3-4F30-A449-364C73A99939}" type="presParOf" srcId="{E6230453-87F7-49CA-A487-B720B7C169E2}" destId="{75C13F61-1996-42C1-BEB2-5B310CAD6136}" srcOrd="8" destOrd="0" presId="urn:microsoft.com/office/officeart/2005/8/layout/vList2"/>
    <dgm:cxn modelId="{49BE15F4-3FC1-4554-BC82-5A24777170DF}" type="presParOf" srcId="{E6230453-87F7-49CA-A487-B720B7C169E2}" destId="{390F14AB-4FAB-42C3-AEEE-CA0A3CBF5AA8}" srcOrd="9" destOrd="0" presId="urn:microsoft.com/office/officeart/2005/8/layout/vList2"/>
    <dgm:cxn modelId="{23C8C257-D1E0-4921-881B-B523387324A7}" type="presParOf" srcId="{E6230453-87F7-49CA-A487-B720B7C169E2}" destId="{FCF8C0DF-E427-483D-966F-A1A2997BED2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F602DE-261D-4D26-B4BA-B4B48421AE3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1D07279-A186-4592-B735-BDC3198719B6}">
      <dgm:prSet/>
      <dgm:spPr/>
      <dgm:t>
        <a:bodyPr/>
        <a:lstStyle/>
        <a:p>
          <a:pPr>
            <a:lnSpc>
              <a:spcPct val="100000"/>
            </a:lnSpc>
          </a:pPr>
          <a:r>
            <a:rPr lang="en-GB"/>
            <a:t>Community Engagament</a:t>
          </a:r>
          <a:endParaRPr lang="en-US"/>
        </a:p>
      </dgm:t>
    </dgm:pt>
    <dgm:pt modelId="{AAFC7A91-C058-4703-BD92-4643C4A97F6F}" type="parTrans" cxnId="{85572612-87F2-4304-9575-A1C7AE9A5067}">
      <dgm:prSet/>
      <dgm:spPr/>
      <dgm:t>
        <a:bodyPr/>
        <a:lstStyle/>
        <a:p>
          <a:endParaRPr lang="en-US"/>
        </a:p>
      </dgm:t>
    </dgm:pt>
    <dgm:pt modelId="{55B561E4-220C-4F1A-9DA6-AA3CE0EC7326}" type="sibTrans" cxnId="{85572612-87F2-4304-9575-A1C7AE9A5067}">
      <dgm:prSet/>
      <dgm:spPr/>
      <dgm:t>
        <a:bodyPr/>
        <a:lstStyle/>
        <a:p>
          <a:pPr>
            <a:lnSpc>
              <a:spcPct val="100000"/>
            </a:lnSpc>
          </a:pPr>
          <a:endParaRPr lang="en-US"/>
        </a:p>
      </dgm:t>
    </dgm:pt>
    <dgm:pt modelId="{1D867CC8-AA59-4B51-BA35-F29A25F8F498}">
      <dgm:prSet/>
      <dgm:spPr/>
      <dgm:t>
        <a:bodyPr/>
        <a:lstStyle/>
        <a:p>
          <a:pPr>
            <a:lnSpc>
              <a:spcPct val="100000"/>
            </a:lnSpc>
          </a:pPr>
          <a:r>
            <a:rPr lang="en-GB"/>
            <a:t>Networking </a:t>
          </a:r>
          <a:endParaRPr lang="en-US"/>
        </a:p>
      </dgm:t>
    </dgm:pt>
    <dgm:pt modelId="{70C18E78-362E-4486-AC26-B735D491188A}" type="parTrans" cxnId="{95861BC4-9736-479D-840A-DDA63F18D801}">
      <dgm:prSet/>
      <dgm:spPr/>
      <dgm:t>
        <a:bodyPr/>
        <a:lstStyle/>
        <a:p>
          <a:endParaRPr lang="en-US"/>
        </a:p>
      </dgm:t>
    </dgm:pt>
    <dgm:pt modelId="{8BCF62EE-1743-41E5-8BF2-55AAE76172C0}" type="sibTrans" cxnId="{95861BC4-9736-479D-840A-DDA63F18D801}">
      <dgm:prSet/>
      <dgm:spPr/>
      <dgm:t>
        <a:bodyPr/>
        <a:lstStyle/>
        <a:p>
          <a:pPr>
            <a:lnSpc>
              <a:spcPct val="100000"/>
            </a:lnSpc>
          </a:pPr>
          <a:endParaRPr lang="en-US"/>
        </a:p>
      </dgm:t>
    </dgm:pt>
    <dgm:pt modelId="{E2F635E0-6F99-4D6E-978D-72FD1C066C46}">
      <dgm:prSet/>
      <dgm:spPr/>
      <dgm:t>
        <a:bodyPr/>
        <a:lstStyle/>
        <a:p>
          <a:pPr>
            <a:lnSpc>
              <a:spcPct val="100000"/>
            </a:lnSpc>
          </a:pPr>
          <a:r>
            <a:rPr lang="en-GB" dirty="0"/>
            <a:t>Working on Health inequality</a:t>
          </a:r>
          <a:endParaRPr lang="en-US" dirty="0"/>
        </a:p>
      </dgm:t>
    </dgm:pt>
    <dgm:pt modelId="{FB280918-A8BD-43CE-9C6A-C0C44D83B9FC}" type="parTrans" cxnId="{4BA006FC-32BC-4D1C-92C9-B98E4C611427}">
      <dgm:prSet/>
      <dgm:spPr/>
      <dgm:t>
        <a:bodyPr/>
        <a:lstStyle/>
        <a:p>
          <a:endParaRPr lang="en-US"/>
        </a:p>
      </dgm:t>
    </dgm:pt>
    <dgm:pt modelId="{7FCC3B97-4268-4984-9575-77D754EFCB01}" type="sibTrans" cxnId="{4BA006FC-32BC-4D1C-92C9-B98E4C611427}">
      <dgm:prSet/>
      <dgm:spPr/>
      <dgm:t>
        <a:bodyPr/>
        <a:lstStyle/>
        <a:p>
          <a:pPr>
            <a:lnSpc>
              <a:spcPct val="100000"/>
            </a:lnSpc>
          </a:pPr>
          <a:endParaRPr lang="en-US"/>
        </a:p>
      </dgm:t>
    </dgm:pt>
    <dgm:pt modelId="{56BC9673-F685-4C26-9244-4DA02B802C1B}">
      <dgm:prSet/>
      <dgm:spPr/>
      <dgm:t>
        <a:bodyPr/>
        <a:lstStyle/>
        <a:p>
          <a:pPr>
            <a:lnSpc>
              <a:spcPct val="100000"/>
            </a:lnSpc>
          </a:pPr>
          <a:r>
            <a:rPr lang="en-GB"/>
            <a:t>Facilitating access to Primary care services</a:t>
          </a:r>
          <a:endParaRPr lang="en-US"/>
        </a:p>
      </dgm:t>
    </dgm:pt>
    <dgm:pt modelId="{D2EFC3DF-FA24-4BDF-8AA3-061D1AFAF8F8}" type="parTrans" cxnId="{2686EB39-FEC4-4AA7-81A7-D27ECCE95298}">
      <dgm:prSet/>
      <dgm:spPr/>
      <dgm:t>
        <a:bodyPr/>
        <a:lstStyle/>
        <a:p>
          <a:endParaRPr lang="en-US"/>
        </a:p>
      </dgm:t>
    </dgm:pt>
    <dgm:pt modelId="{A3FCE10A-CF7D-4D5A-BA37-29DA8F0C6835}" type="sibTrans" cxnId="{2686EB39-FEC4-4AA7-81A7-D27ECCE95298}">
      <dgm:prSet/>
      <dgm:spPr/>
      <dgm:t>
        <a:bodyPr/>
        <a:lstStyle/>
        <a:p>
          <a:pPr>
            <a:lnSpc>
              <a:spcPct val="100000"/>
            </a:lnSpc>
          </a:pPr>
          <a:endParaRPr lang="en-US"/>
        </a:p>
      </dgm:t>
    </dgm:pt>
    <dgm:pt modelId="{B42AD6BC-7C23-46FE-8C2E-F220875BF1E7}">
      <dgm:prSet/>
      <dgm:spPr/>
      <dgm:t>
        <a:bodyPr/>
        <a:lstStyle/>
        <a:p>
          <a:pPr>
            <a:lnSpc>
              <a:spcPct val="100000"/>
            </a:lnSpc>
          </a:pPr>
          <a:r>
            <a:rPr lang="en-GB"/>
            <a:t>Data collection and analysis</a:t>
          </a:r>
          <a:endParaRPr lang="en-US"/>
        </a:p>
      </dgm:t>
    </dgm:pt>
    <dgm:pt modelId="{05914CAA-8CFB-4960-A1A7-E63042B1CF87}" type="parTrans" cxnId="{B8418D50-B929-4860-AD75-6D9D02775F35}">
      <dgm:prSet/>
      <dgm:spPr/>
      <dgm:t>
        <a:bodyPr/>
        <a:lstStyle/>
        <a:p>
          <a:endParaRPr lang="en-US"/>
        </a:p>
      </dgm:t>
    </dgm:pt>
    <dgm:pt modelId="{DAF80940-507A-4836-8EAB-1082DB22CAEA}" type="sibTrans" cxnId="{B8418D50-B929-4860-AD75-6D9D02775F35}">
      <dgm:prSet/>
      <dgm:spPr/>
      <dgm:t>
        <a:bodyPr/>
        <a:lstStyle/>
        <a:p>
          <a:pPr>
            <a:lnSpc>
              <a:spcPct val="100000"/>
            </a:lnSpc>
          </a:pPr>
          <a:endParaRPr lang="en-US"/>
        </a:p>
      </dgm:t>
    </dgm:pt>
    <dgm:pt modelId="{05DCE08A-11A8-423A-90CF-1722C213F810}">
      <dgm:prSet/>
      <dgm:spPr/>
      <dgm:t>
        <a:bodyPr/>
        <a:lstStyle/>
        <a:p>
          <a:pPr>
            <a:lnSpc>
              <a:spcPct val="100000"/>
            </a:lnSpc>
          </a:pPr>
          <a:r>
            <a:rPr lang="en-GB"/>
            <a:t>Collaboration and coordination</a:t>
          </a:r>
          <a:endParaRPr lang="en-US"/>
        </a:p>
      </dgm:t>
    </dgm:pt>
    <dgm:pt modelId="{B7ED369F-3615-45C0-B435-DF0144580AB0}" type="parTrans" cxnId="{9936AB77-9F14-4427-A1BD-D1711615E2B3}">
      <dgm:prSet/>
      <dgm:spPr/>
      <dgm:t>
        <a:bodyPr/>
        <a:lstStyle/>
        <a:p>
          <a:endParaRPr lang="en-US"/>
        </a:p>
      </dgm:t>
    </dgm:pt>
    <dgm:pt modelId="{00B9E6C4-6073-43A8-B071-1B74F94EBC0A}" type="sibTrans" cxnId="{9936AB77-9F14-4427-A1BD-D1711615E2B3}">
      <dgm:prSet/>
      <dgm:spPr/>
      <dgm:t>
        <a:bodyPr/>
        <a:lstStyle/>
        <a:p>
          <a:endParaRPr lang="en-US"/>
        </a:p>
      </dgm:t>
    </dgm:pt>
    <dgm:pt modelId="{A7E80B2E-8FA8-44C2-B979-92AA562D7F8D}" type="pres">
      <dgm:prSet presAssocID="{51F602DE-261D-4D26-B4BA-B4B48421AE3B}" presName="root" presStyleCnt="0">
        <dgm:presLayoutVars>
          <dgm:dir/>
          <dgm:resizeHandles val="exact"/>
        </dgm:presLayoutVars>
      </dgm:prSet>
      <dgm:spPr/>
    </dgm:pt>
    <dgm:pt modelId="{6BA83DE6-246E-419F-A7F6-FB31CCC7C55D}" type="pres">
      <dgm:prSet presAssocID="{51F602DE-261D-4D26-B4BA-B4B48421AE3B}" presName="container" presStyleCnt="0">
        <dgm:presLayoutVars>
          <dgm:dir/>
          <dgm:resizeHandles val="exact"/>
        </dgm:presLayoutVars>
      </dgm:prSet>
      <dgm:spPr/>
    </dgm:pt>
    <dgm:pt modelId="{0DCAA749-3611-40BC-8C3C-847B9339C0DC}" type="pres">
      <dgm:prSet presAssocID="{11D07279-A186-4592-B735-BDC3198719B6}" presName="compNode" presStyleCnt="0"/>
      <dgm:spPr/>
    </dgm:pt>
    <dgm:pt modelId="{60C7FB93-EC36-49FF-9FED-0EFB022E449E}" type="pres">
      <dgm:prSet presAssocID="{11D07279-A186-4592-B735-BDC3198719B6}" presName="iconBgRect" presStyleLbl="bgShp" presStyleIdx="0" presStyleCnt="6"/>
      <dgm:spPr/>
    </dgm:pt>
    <dgm:pt modelId="{5AE9FE1D-9A8D-4013-8896-357BFC00961F}" type="pres">
      <dgm:prSet presAssocID="{11D07279-A186-4592-B735-BDC3198719B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45218A93-A184-42CE-ADD3-25A7A7A47F9C}" type="pres">
      <dgm:prSet presAssocID="{11D07279-A186-4592-B735-BDC3198719B6}" presName="spaceRect" presStyleCnt="0"/>
      <dgm:spPr/>
    </dgm:pt>
    <dgm:pt modelId="{00169DDE-9694-4514-A6FB-3AC3DA7BF0DE}" type="pres">
      <dgm:prSet presAssocID="{11D07279-A186-4592-B735-BDC3198719B6}" presName="textRect" presStyleLbl="revTx" presStyleIdx="0" presStyleCnt="6">
        <dgm:presLayoutVars>
          <dgm:chMax val="1"/>
          <dgm:chPref val="1"/>
        </dgm:presLayoutVars>
      </dgm:prSet>
      <dgm:spPr/>
    </dgm:pt>
    <dgm:pt modelId="{4684212A-1E86-464A-9573-F4FF466CD2D2}" type="pres">
      <dgm:prSet presAssocID="{55B561E4-220C-4F1A-9DA6-AA3CE0EC7326}" presName="sibTrans" presStyleLbl="sibTrans2D1" presStyleIdx="0" presStyleCnt="0"/>
      <dgm:spPr/>
    </dgm:pt>
    <dgm:pt modelId="{57F90753-B439-43F8-9AD5-9F0B913F9325}" type="pres">
      <dgm:prSet presAssocID="{1D867CC8-AA59-4B51-BA35-F29A25F8F498}" presName="compNode" presStyleCnt="0"/>
      <dgm:spPr/>
    </dgm:pt>
    <dgm:pt modelId="{DDA798A6-578A-42F1-BB29-0D3679071D51}" type="pres">
      <dgm:prSet presAssocID="{1D867CC8-AA59-4B51-BA35-F29A25F8F498}" presName="iconBgRect" presStyleLbl="bgShp" presStyleIdx="1" presStyleCnt="6"/>
      <dgm:spPr/>
    </dgm:pt>
    <dgm:pt modelId="{A17E5EF1-D874-498F-BC4C-DA05FC76B81C}" type="pres">
      <dgm:prSet presAssocID="{1D867CC8-AA59-4B51-BA35-F29A25F8F49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96089CF3-3D2B-4B29-A217-CAC64CAC9368}" type="pres">
      <dgm:prSet presAssocID="{1D867CC8-AA59-4B51-BA35-F29A25F8F498}" presName="spaceRect" presStyleCnt="0"/>
      <dgm:spPr/>
    </dgm:pt>
    <dgm:pt modelId="{E3C0A33C-A5BF-4BBB-A1CD-45313502ECCA}" type="pres">
      <dgm:prSet presAssocID="{1D867CC8-AA59-4B51-BA35-F29A25F8F498}" presName="textRect" presStyleLbl="revTx" presStyleIdx="1" presStyleCnt="6">
        <dgm:presLayoutVars>
          <dgm:chMax val="1"/>
          <dgm:chPref val="1"/>
        </dgm:presLayoutVars>
      </dgm:prSet>
      <dgm:spPr/>
    </dgm:pt>
    <dgm:pt modelId="{E37911C0-0384-4E7D-9BFC-47F01F2606BB}" type="pres">
      <dgm:prSet presAssocID="{8BCF62EE-1743-41E5-8BF2-55AAE76172C0}" presName="sibTrans" presStyleLbl="sibTrans2D1" presStyleIdx="0" presStyleCnt="0"/>
      <dgm:spPr/>
    </dgm:pt>
    <dgm:pt modelId="{C29DAAB7-9255-43CC-8053-FB70F52A6BD1}" type="pres">
      <dgm:prSet presAssocID="{E2F635E0-6F99-4D6E-978D-72FD1C066C46}" presName="compNode" presStyleCnt="0"/>
      <dgm:spPr/>
    </dgm:pt>
    <dgm:pt modelId="{8CF58E71-A358-4838-9A08-400A7A2848ED}" type="pres">
      <dgm:prSet presAssocID="{E2F635E0-6F99-4D6E-978D-72FD1C066C46}" presName="iconBgRect" presStyleLbl="bgShp" presStyleIdx="2" presStyleCnt="6"/>
      <dgm:spPr/>
    </dgm:pt>
    <dgm:pt modelId="{1E2F3AFE-0930-4248-A39D-A1FFE7B356D2}" type="pres">
      <dgm:prSet presAssocID="{E2F635E0-6F99-4D6E-978D-72FD1C066C4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547A7DF0-C5EA-4BB0-912F-54A110A5AD80}" type="pres">
      <dgm:prSet presAssocID="{E2F635E0-6F99-4D6E-978D-72FD1C066C46}" presName="spaceRect" presStyleCnt="0"/>
      <dgm:spPr/>
    </dgm:pt>
    <dgm:pt modelId="{BDE8D112-87D5-4184-8292-EFBC41B08331}" type="pres">
      <dgm:prSet presAssocID="{E2F635E0-6F99-4D6E-978D-72FD1C066C46}" presName="textRect" presStyleLbl="revTx" presStyleIdx="2" presStyleCnt="6">
        <dgm:presLayoutVars>
          <dgm:chMax val="1"/>
          <dgm:chPref val="1"/>
        </dgm:presLayoutVars>
      </dgm:prSet>
      <dgm:spPr/>
    </dgm:pt>
    <dgm:pt modelId="{F5D29422-9D1F-48E6-ADB8-6F4C58A06813}" type="pres">
      <dgm:prSet presAssocID="{7FCC3B97-4268-4984-9575-77D754EFCB01}" presName="sibTrans" presStyleLbl="sibTrans2D1" presStyleIdx="0" presStyleCnt="0"/>
      <dgm:spPr/>
    </dgm:pt>
    <dgm:pt modelId="{62198ED3-8915-4569-B29D-E7EDD8B7FB13}" type="pres">
      <dgm:prSet presAssocID="{56BC9673-F685-4C26-9244-4DA02B802C1B}" presName="compNode" presStyleCnt="0"/>
      <dgm:spPr/>
    </dgm:pt>
    <dgm:pt modelId="{7A792F21-A3A4-464D-8103-79898BCAD2F8}" type="pres">
      <dgm:prSet presAssocID="{56BC9673-F685-4C26-9244-4DA02B802C1B}" presName="iconBgRect" presStyleLbl="bgShp" presStyleIdx="3" presStyleCnt="6"/>
      <dgm:spPr/>
    </dgm:pt>
    <dgm:pt modelId="{08D00ECC-782C-4459-AE2E-6F501CDA5978}" type="pres">
      <dgm:prSet presAssocID="{56BC9673-F685-4C26-9244-4DA02B802C1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FE9476F9-C1A4-4147-934F-9BEA703B8F56}" type="pres">
      <dgm:prSet presAssocID="{56BC9673-F685-4C26-9244-4DA02B802C1B}" presName="spaceRect" presStyleCnt="0"/>
      <dgm:spPr/>
    </dgm:pt>
    <dgm:pt modelId="{F692CB30-8A5A-469C-97A9-4546CCA6B1B8}" type="pres">
      <dgm:prSet presAssocID="{56BC9673-F685-4C26-9244-4DA02B802C1B}" presName="textRect" presStyleLbl="revTx" presStyleIdx="3" presStyleCnt="6">
        <dgm:presLayoutVars>
          <dgm:chMax val="1"/>
          <dgm:chPref val="1"/>
        </dgm:presLayoutVars>
      </dgm:prSet>
      <dgm:spPr/>
    </dgm:pt>
    <dgm:pt modelId="{80932E7C-E793-444B-B9CA-B803D8E5C65C}" type="pres">
      <dgm:prSet presAssocID="{A3FCE10A-CF7D-4D5A-BA37-29DA8F0C6835}" presName="sibTrans" presStyleLbl="sibTrans2D1" presStyleIdx="0" presStyleCnt="0"/>
      <dgm:spPr/>
    </dgm:pt>
    <dgm:pt modelId="{6CE1063A-92F0-4081-BC96-74E7AD216CE2}" type="pres">
      <dgm:prSet presAssocID="{B42AD6BC-7C23-46FE-8C2E-F220875BF1E7}" presName="compNode" presStyleCnt="0"/>
      <dgm:spPr/>
    </dgm:pt>
    <dgm:pt modelId="{CD41A03C-1D86-4659-A516-6FBF3A3B4D7A}" type="pres">
      <dgm:prSet presAssocID="{B42AD6BC-7C23-46FE-8C2E-F220875BF1E7}" presName="iconBgRect" presStyleLbl="bgShp" presStyleIdx="4" presStyleCnt="6"/>
      <dgm:spPr/>
    </dgm:pt>
    <dgm:pt modelId="{1C205525-2A12-4A60-90F9-AFBBC732AB98}" type="pres">
      <dgm:prSet presAssocID="{B42AD6BC-7C23-46FE-8C2E-F220875BF1E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C83F52BD-151E-47A0-9957-95C920CA8E52}" type="pres">
      <dgm:prSet presAssocID="{B42AD6BC-7C23-46FE-8C2E-F220875BF1E7}" presName="spaceRect" presStyleCnt="0"/>
      <dgm:spPr/>
    </dgm:pt>
    <dgm:pt modelId="{6A0E4AF1-AE89-4BCA-ABFD-58456CA040BB}" type="pres">
      <dgm:prSet presAssocID="{B42AD6BC-7C23-46FE-8C2E-F220875BF1E7}" presName="textRect" presStyleLbl="revTx" presStyleIdx="4" presStyleCnt="6">
        <dgm:presLayoutVars>
          <dgm:chMax val="1"/>
          <dgm:chPref val="1"/>
        </dgm:presLayoutVars>
      </dgm:prSet>
      <dgm:spPr/>
    </dgm:pt>
    <dgm:pt modelId="{3A8D6BBC-CE92-41D0-92EC-0CE529EE3DB6}" type="pres">
      <dgm:prSet presAssocID="{DAF80940-507A-4836-8EAB-1082DB22CAEA}" presName="sibTrans" presStyleLbl="sibTrans2D1" presStyleIdx="0" presStyleCnt="0"/>
      <dgm:spPr/>
    </dgm:pt>
    <dgm:pt modelId="{8A7282FA-EEBC-4E3A-93A2-2A9ABA767135}" type="pres">
      <dgm:prSet presAssocID="{05DCE08A-11A8-423A-90CF-1722C213F810}" presName="compNode" presStyleCnt="0"/>
      <dgm:spPr/>
    </dgm:pt>
    <dgm:pt modelId="{10B7EE31-86AC-41B2-A2AD-0C8EB83A37F8}" type="pres">
      <dgm:prSet presAssocID="{05DCE08A-11A8-423A-90CF-1722C213F810}" presName="iconBgRect" presStyleLbl="bgShp" presStyleIdx="5" presStyleCnt="6"/>
      <dgm:spPr/>
    </dgm:pt>
    <dgm:pt modelId="{F2239587-489A-4EA5-8207-279A18F38BD9}" type="pres">
      <dgm:prSet presAssocID="{05DCE08A-11A8-423A-90CF-1722C213F81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sers"/>
        </a:ext>
      </dgm:extLst>
    </dgm:pt>
    <dgm:pt modelId="{1BBC8101-8F48-4DC7-9AEF-99FC9357F28E}" type="pres">
      <dgm:prSet presAssocID="{05DCE08A-11A8-423A-90CF-1722C213F810}" presName="spaceRect" presStyleCnt="0"/>
      <dgm:spPr/>
    </dgm:pt>
    <dgm:pt modelId="{02F4332A-2328-4707-A72C-975E179A8F4A}" type="pres">
      <dgm:prSet presAssocID="{05DCE08A-11A8-423A-90CF-1722C213F810}" presName="textRect" presStyleLbl="revTx" presStyleIdx="5" presStyleCnt="6">
        <dgm:presLayoutVars>
          <dgm:chMax val="1"/>
          <dgm:chPref val="1"/>
        </dgm:presLayoutVars>
      </dgm:prSet>
      <dgm:spPr/>
    </dgm:pt>
  </dgm:ptLst>
  <dgm:cxnLst>
    <dgm:cxn modelId="{44C3B501-B8A3-41F4-9885-773E9ABA42BE}" type="presOf" srcId="{B42AD6BC-7C23-46FE-8C2E-F220875BF1E7}" destId="{6A0E4AF1-AE89-4BCA-ABFD-58456CA040BB}" srcOrd="0" destOrd="0" presId="urn:microsoft.com/office/officeart/2018/2/layout/IconCircleList"/>
    <dgm:cxn modelId="{85572612-87F2-4304-9575-A1C7AE9A5067}" srcId="{51F602DE-261D-4D26-B4BA-B4B48421AE3B}" destId="{11D07279-A186-4592-B735-BDC3198719B6}" srcOrd="0" destOrd="0" parTransId="{AAFC7A91-C058-4703-BD92-4643C4A97F6F}" sibTransId="{55B561E4-220C-4F1A-9DA6-AA3CE0EC7326}"/>
    <dgm:cxn modelId="{AEBA2521-2850-4919-AC87-631CB0DB6C3A}" type="presOf" srcId="{56BC9673-F685-4C26-9244-4DA02B802C1B}" destId="{F692CB30-8A5A-469C-97A9-4546CCA6B1B8}" srcOrd="0" destOrd="0" presId="urn:microsoft.com/office/officeart/2018/2/layout/IconCircleList"/>
    <dgm:cxn modelId="{2686EB39-FEC4-4AA7-81A7-D27ECCE95298}" srcId="{51F602DE-261D-4D26-B4BA-B4B48421AE3B}" destId="{56BC9673-F685-4C26-9244-4DA02B802C1B}" srcOrd="3" destOrd="0" parTransId="{D2EFC3DF-FA24-4BDF-8AA3-061D1AFAF8F8}" sibTransId="{A3FCE10A-CF7D-4D5A-BA37-29DA8F0C6835}"/>
    <dgm:cxn modelId="{735FAC3A-46A7-4B5A-ADEF-6F7C26D54A2C}" type="presOf" srcId="{11D07279-A186-4592-B735-BDC3198719B6}" destId="{00169DDE-9694-4514-A6FB-3AC3DA7BF0DE}" srcOrd="0" destOrd="0" presId="urn:microsoft.com/office/officeart/2018/2/layout/IconCircleList"/>
    <dgm:cxn modelId="{2C718464-FA94-4F81-91AA-C5983CF76C11}" type="presOf" srcId="{7FCC3B97-4268-4984-9575-77D754EFCB01}" destId="{F5D29422-9D1F-48E6-ADB8-6F4C58A06813}" srcOrd="0" destOrd="0" presId="urn:microsoft.com/office/officeart/2018/2/layout/IconCircleList"/>
    <dgm:cxn modelId="{9400536A-CADF-4043-971C-7E110B0FB0A9}" type="presOf" srcId="{1D867CC8-AA59-4B51-BA35-F29A25F8F498}" destId="{E3C0A33C-A5BF-4BBB-A1CD-45313502ECCA}" srcOrd="0" destOrd="0" presId="urn:microsoft.com/office/officeart/2018/2/layout/IconCircleList"/>
    <dgm:cxn modelId="{EDAA994A-98EF-419B-AAFE-941AE0567475}" type="presOf" srcId="{E2F635E0-6F99-4D6E-978D-72FD1C066C46}" destId="{BDE8D112-87D5-4184-8292-EFBC41B08331}" srcOrd="0" destOrd="0" presId="urn:microsoft.com/office/officeart/2018/2/layout/IconCircleList"/>
    <dgm:cxn modelId="{B8418D50-B929-4860-AD75-6D9D02775F35}" srcId="{51F602DE-261D-4D26-B4BA-B4B48421AE3B}" destId="{B42AD6BC-7C23-46FE-8C2E-F220875BF1E7}" srcOrd="4" destOrd="0" parTransId="{05914CAA-8CFB-4960-A1A7-E63042B1CF87}" sibTransId="{DAF80940-507A-4836-8EAB-1082DB22CAEA}"/>
    <dgm:cxn modelId="{9936AB77-9F14-4427-A1BD-D1711615E2B3}" srcId="{51F602DE-261D-4D26-B4BA-B4B48421AE3B}" destId="{05DCE08A-11A8-423A-90CF-1722C213F810}" srcOrd="5" destOrd="0" parTransId="{B7ED369F-3615-45C0-B435-DF0144580AB0}" sibTransId="{00B9E6C4-6073-43A8-B071-1B74F94EBC0A}"/>
    <dgm:cxn modelId="{22307759-4709-4A9C-96C8-93423C2E94D1}" type="presOf" srcId="{A3FCE10A-CF7D-4D5A-BA37-29DA8F0C6835}" destId="{80932E7C-E793-444B-B9CA-B803D8E5C65C}" srcOrd="0" destOrd="0" presId="urn:microsoft.com/office/officeart/2018/2/layout/IconCircleList"/>
    <dgm:cxn modelId="{7AC02C8E-949A-48C1-927E-1CF638318C6C}" type="presOf" srcId="{8BCF62EE-1743-41E5-8BF2-55AAE76172C0}" destId="{E37911C0-0384-4E7D-9BFC-47F01F2606BB}" srcOrd="0" destOrd="0" presId="urn:microsoft.com/office/officeart/2018/2/layout/IconCircleList"/>
    <dgm:cxn modelId="{7448A58E-7E59-4FDD-BA1C-6A5A8CFB1BE8}" type="presOf" srcId="{DAF80940-507A-4836-8EAB-1082DB22CAEA}" destId="{3A8D6BBC-CE92-41D0-92EC-0CE529EE3DB6}" srcOrd="0" destOrd="0" presId="urn:microsoft.com/office/officeart/2018/2/layout/IconCircleList"/>
    <dgm:cxn modelId="{5E83EC9B-B03B-4374-A43B-9E97C565B2F1}" type="presOf" srcId="{51F602DE-261D-4D26-B4BA-B4B48421AE3B}" destId="{A7E80B2E-8FA8-44C2-B979-92AA562D7F8D}" srcOrd="0" destOrd="0" presId="urn:microsoft.com/office/officeart/2018/2/layout/IconCircleList"/>
    <dgm:cxn modelId="{95861BC4-9736-479D-840A-DDA63F18D801}" srcId="{51F602DE-261D-4D26-B4BA-B4B48421AE3B}" destId="{1D867CC8-AA59-4B51-BA35-F29A25F8F498}" srcOrd="1" destOrd="0" parTransId="{70C18E78-362E-4486-AC26-B735D491188A}" sibTransId="{8BCF62EE-1743-41E5-8BF2-55AAE76172C0}"/>
    <dgm:cxn modelId="{FBA3DCEC-DED0-4291-BB03-3A02844DEF66}" type="presOf" srcId="{05DCE08A-11A8-423A-90CF-1722C213F810}" destId="{02F4332A-2328-4707-A72C-975E179A8F4A}" srcOrd="0" destOrd="0" presId="urn:microsoft.com/office/officeart/2018/2/layout/IconCircleList"/>
    <dgm:cxn modelId="{2B9D27F8-DFD7-4871-B23B-C71928932BFE}" type="presOf" srcId="{55B561E4-220C-4F1A-9DA6-AA3CE0EC7326}" destId="{4684212A-1E86-464A-9573-F4FF466CD2D2}" srcOrd="0" destOrd="0" presId="urn:microsoft.com/office/officeart/2018/2/layout/IconCircleList"/>
    <dgm:cxn modelId="{4BA006FC-32BC-4D1C-92C9-B98E4C611427}" srcId="{51F602DE-261D-4D26-B4BA-B4B48421AE3B}" destId="{E2F635E0-6F99-4D6E-978D-72FD1C066C46}" srcOrd="2" destOrd="0" parTransId="{FB280918-A8BD-43CE-9C6A-C0C44D83B9FC}" sibTransId="{7FCC3B97-4268-4984-9575-77D754EFCB01}"/>
    <dgm:cxn modelId="{02C235BC-CCDE-479F-8C29-A79456E8C3EE}" type="presParOf" srcId="{A7E80B2E-8FA8-44C2-B979-92AA562D7F8D}" destId="{6BA83DE6-246E-419F-A7F6-FB31CCC7C55D}" srcOrd="0" destOrd="0" presId="urn:microsoft.com/office/officeart/2018/2/layout/IconCircleList"/>
    <dgm:cxn modelId="{62692991-E504-42FC-AA7D-E30D6060566B}" type="presParOf" srcId="{6BA83DE6-246E-419F-A7F6-FB31CCC7C55D}" destId="{0DCAA749-3611-40BC-8C3C-847B9339C0DC}" srcOrd="0" destOrd="0" presId="urn:microsoft.com/office/officeart/2018/2/layout/IconCircleList"/>
    <dgm:cxn modelId="{3F6F7974-5873-4374-8598-6137349D8DE3}" type="presParOf" srcId="{0DCAA749-3611-40BC-8C3C-847B9339C0DC}" destId="{60C7FB93-EC36-49FF-9FED-0EFB022E449E}" srcOrd="0" destOrd="0" presId="urn:microsoft.com/office/officeart/2018/2/layout/IconCircleList"/>
    <dgm:cxn modelId="{DEFF89C9-667D-491D-A2E1-F47524BC534E}" type="presParOf" srcId="{0DCAA749-3611-40BC-8C3C-847B9339C0DC}" destId="{5AE9FE1D-9A8D-4013-8896-357BFC00961F}" srcOrd="1" destOrd="0" presId="urn:microsoft.com/office/officeart/2018/2/layout/IconCircleList"/>
    <dgm:cxn modelId="{B118486E-AD3C-4486-8E49-705267D0AFD3}" type="presParOf" srcId="{0DCAA749-3611-40BC-8C3C-847B9339C0DC}" destId="{45218A93-A184-42CE-ADD3-25A7A7A47F9C}" srcOrd="2" destOrd="0" presId="urn:microsoft.com/office/officeart/2018/2/layout/IconCircleList"/>
    <dgm:cxn modelId="{440B67BE-FA38-41D5-92F8-4143305637BD}" type="presParOf" srcId="{0DCAA749-3611-40BC-8C3C-847B9339C0DC}" destId="{00169DDE-9694-4514-A6FB-3AC3DA7BF0DE}" srcOrd="3" destOrd="0" presId="urn:microsoft.com/office/officeart/2018/2/layout/IconCircleList"/>
    <dgm:cxn modelId="{6B02E6F6-BD23-476B-8461-0401FE3033BD}" type="presParOf" srcId="{6BA83DE6-246E-419F-A7F6-FB31CCC7C55D}" destId="{4684212A-1E86-464A-9573-F4FF466CD2D2}" srcOrd="1" destOrd="0" presId="urn:microsoft.com/office/officeart/2018/2/layout/IconCircleList"/>
    <dgm:cxn modelId="{47A48250-D5C9-45CE-BE75-FDAAABFCF634}" type="presParOf" srcId="{6BA83DE6-246E-419F-A7F6-FB31CCC7C55D}" destId="{57F90753-B439-43F8-9AD5-9F0B913F9325}" srcOrd="2" destOrd="0" presId="urn:microsoft.com/office/officeart/2018/2/layout/IconCircleList"/>
    <dgm:cxn modelId="{6535C5A4-F3D5-49C4-BBD0-F9172170A509}" type="presParOf" srcId="{57F90753-B439-43F8-9AD5-9F0B913F9325}" destId="{DDA798A6-578A-42F1-BB29-0D3679071D51}" srcOrd="0" destOrd="0" presId="urn:microsoft.com/office/officeart/2018/2/layout/IconCircleList"/>
    <dgm:cxn modelId="{23802DF6-DE1B-4B44-9260-12FAF9884FEB}" type="presParOf" srcId="{57F90753-B439-43F8-9AD5-9F0B913F9325}" destId="{A17E5EF1-D874-498F-BC4C-DA05FC76B81C}" srcOrd="1" destOrd="0" presId="urn:microsoft.com/office/officeart/2018/2/layout/IconCircleList"/>
    <dgm:cxn modelId="{1DB3F149-DA54-4510-B54E-1B87CDBB6976}" type="presParOf" srcId="{57F90753-B439-43F8-9AD5-9F0B913F9325}" destId="{96089CF3-3D2B-4B29-A217-CAC64CAC9368}" srcOrd="2" destOrd="0" presId="urn:microsoft.com/office/officeart/2018/2/layout/IconCircleList"/>
    <dgm:cxn modelId="{8347E78C-4372-4D5F-BF16-BC889AF80BCC}" type="presParOf" srcId="{57F90753-B439-43F8-9AD5-9F0B913F9325}" destId="{E3C0A33C-A5BF-4BBB-A1CD-45313502ECCA}" srcOrd="3" destOrd="0" presId="urn:microsoft.com/office/officeart/2018/2/layout/IconCircleList"/>
    <dgm:cxn modelId="{3869E526-2D8F-49FB-832D-CD4FA1FD972E}" type="presParOf" srcId="{6BA83DE6-246E-419F-A7F6-FB31CCC7C55D}" destId="{E37911C0-0384-4E7D-9BFC-47F01F2606BB}" srcOrd="3" destOrd="0" presId="urn:microsoft.com/office/officeart/2018/2/layout/IconCircleList"/>
    <dgm:cxn modelId="{1B8827CC-FFFE-4647-9DA6-4769F4733011}" type="presParOf" srcId="{6BA83DE6-246E-419F-A7F6-FB31CCC7C55D}" destId="{C29DAAB7-9255-43CC-8053-FB70F52A6BD1}" srcOrd="4" destOrd="0" presId="urn:microsoft.com/office/officeart/2018/2/layout/IconCircleList"/>
    <dgm:cxn modelId="{A618D166-74D6-4613-B40B-14CB324133A9}" type="presParOf" srcId="{C29DAAB7-9255-43CC-8053-FB70F52A6BD1}" destId="{8CF58E71-A358-4838-9A08-400A7A2848ED}" srcOrd="0" destOrd="0" presId="urn:microsoft.com/office/officeart/2018/2/layout/IconCircleList"/>
    <dgm:cxn modelId="{11D62C7E-08BE-45AE-962A-46FE23C2D105}" type="presParOf" srcId="{C29DAAB7-9255-43CC-8053-FB70F52A6BD1}" destId="{1E2F3AFE-0930-4248-A39D-A1FFE7B356D2}" srcOrd="1" destOrd="0" presId="urn:microsoft.com/office/officeart/2018/2/layout/IconCircleList"/>
    <dgm:cxn modelId="{B741D7C0-23CD-48CC-BCD7-B55FBE700162}" type="presParOf" srcId="{C29DAAB7-9255-43CC-8053-FB70F52A6BD1}" destId="{547A7DF0-C5EA-4BB0-912F-54A110A5AD80}" srcOrd="2" destOrd="0" presId="urn:microsoft.com/office/officeart/2018/2/layout/IconCircleList"/>
    <dgm:cxn modelId="{0E5358E3-39F5-4516-8542-C98B5A179A59}" type="presParOf" srcId="{C29DAAB7-9255-43CC-8053-FB70F52A6BD1}" destId="{BDE8D112-87D5-4184-8292-EFBC41B08331}" srcOrd="3" destOrd="0" presId="urn:microsoft.com/office/officeart/2018/2/layout/IconCircleList"/>
    <dgm:cxn modelId="{F02B01FE-38C9-4DB6-9B7C-4AFD4AD6B066}" type="presParOf" srcId="{6BA83DE6-246E-419F-A7F6-FB31CCC7C55D}" destId="{F5D29422-9D1F-48E6-ADB8-6F4C58A06813}" srcOrd="5" destOrd="0" presId="urn:microsoft.com/office/officeart/2018/2/layout/IconCircleList"/>
    <dgm:cxn modelId="{8BDC7496-E5C8-42A4-88FD-1CE5140A8BD4}" type="presParOf" srcId="{6BA83DE6-246E-419F-A7F6-FB31CCC7C55D}" destId="{62198ED3-8915-4569-B29D-E7EDD8B7FB13}" srcOrd="6" destOrd="0" presId="urn:microsoft.com/office/officeart/2018/2/layout/IconCircleList"/>
    <dgm:cxn modelId="{BEA370ED-15EE-4087-911E-7945AF2712C4}" type="presParOf" srcId="{62198ED3-8915-4569-B29D-E7EDD8B7FB13}" destId="{7A792F21-A3A4-464D-8103-79898BCAD2F8}" srcOrd="0" destOrd="0" presId="urn:microsoft.com/office/officeart/2018/2/layout/IconCircleList"/>
    <dgm:cxn modelId="{CE6EC006-3640-44EB-922E-92A08D15B57C}" type="presParOf" srcId="{62198ED3-8915-4569-B29D-E7EDD8B7FB13}" destId="{08D00ECC-782C-4459-AE2E-6F501CDA5978}" srcOrd="1" destOrd="0" presId="urn:microsoft.com/office/officeart/2018/2/layout/IconCircleList"/>
    <dgm:cxn modelId="{6A12787E-40F1-4617-8BE4-57F9CB357F20}" type="presParOf" srcId="{62198ED3-8915-4569-B29D-E7EDD8B7FB13}" destId="{FE9476F9-C1A4-4147-934F-9BEA703B8F56}" srcOrd="2" destOrd="0" presId="urn:microsoft.com/office/officeart/2018/2/layout/IconCircleList"/>
    <dgm:cxn modelId="{180AF903-CE71-4BB1-8591-64CAB66B343E}" type="presParOf" srcId="{62198ED3-8915-4569-B29D-E7EDD8B7FB13}" destId="{F692CB30-8A5A-469C-97A9-4546CCA6B1B8}" srcOrd="3" destOrd="0" presId="urn:microsoft.com/office/officeart/2018/2/layout/IconCircleList"/>
    <dgm:cxn modelId="{C56F91EB-035E-4AD3-834B-1157C6F92CCA}" type="presParOf" srcId="{6BA83DE6-246E-419F-A7F6-FB31CCC7C55D}" destId="{80932E7C-E793-444B-B9CA-B803D8E5C65C}" srcOrd="7" destOrd="0" presId="urn:microsoft.com/office/officeart/2018/2/layout/IconCircleList"/>
    <dgm:cxn modelId="{DDA7A5B3-41AB-4034-ABF1-A88533DB3169}" type="presParOf" srcId="{6BA83DE6-246E-419F-A7F6-FB31CCC7C55D}" destId="{6CE1063A-92F0-4081-BC96-74E7AD216CE2}" srcOrd="8" destOrd="0" presId="urn:microsoft.com/office/officeart/2018/2/layout/IconCircleList"/>
    <dgm:cxn modelId="{1A6EF053-A14D-4E6B-AA09-9718A72A33AC}" type="presParOf" srcId="{6CE1063A-92F0-4081-BC96-74E7AD216CE2}" destId="{CD41A03C-1D86-4659-A516-6FBF3A3B4D7A}" srcOrd="0" destOrd="0" presId="urn:microsoft.com/office/officeart/2018/2/layout/IconCircleList"/>
    <dgm:cxn modelId="{4139DCF4-94DB-46BC-93C0-DC3C798E12D7}" type="presParOf" srcId="{6CE1063A-92F0-4081-BC96-74E7AD216CE2}" destId="{1C205525-2A12-4A60-90F9-AFBBC732AB98}" srcOrd="1" destOrd="0" presId="urn:microsoft.com/office/officeart/2018/2/layout/IconCircleList"/>
    <dgm:cxn modelId="{3591ECCD-7295-443C-B2B1-FBE886DE5F2C}" type="presParOf" srcId="{6CE1063A-92F0-4081-BC96-74E7AD216CE2}" destId="{C83F52BD-151E-47A0-9957-95C920CA8E52}" srcOrd="2" destOrd="0" presId="urn:microsoft.com/office/officeart/2018/2/layout/IconCircleList"/>
    <dgm:cxn modelId="{D5F39FDE-9DC9-424E-963E-1385BB6547BE}" type="presParOf" srcId="{6CE1063A-92F0-4081-BC96-74E7AD216CE2}" destId="{6A0E4AF1-AE89-4BCA-ABFD-58456CA040BB}" srcOrd="3" destOrd="0" presId="urn:microsoft.com/office/officeart/2018/2/layout/IconCircleList"/>
    <dgm:cxn modelId="{09D46110-CA1C-409A-8039-DD923646DD2A}" type="presParOf" srcId="{6BA83DE6-246E-419F-A7F6-FB31CCC7C55D}" destId="{3A8D6BBC-CE92-41D0-92EC-0CE529EE3DB6}" srcOrd="9" destOrd="0" presId="urn:microsoft.com/office/officeart/2018/2/layout/IconCircleList"/>
    <dgm:cxn modelId="{1D40C0E4-A84A-498C-8CE9-B1BF5D8D528B}" type="presParOf" srcId="{6BA83DE6-246E-419F-A7F6-FB31CCC7C55D}" destId="{8A7282FA-EEBC-4E3A-93A2-2A9ABA767135}" srcOrd="10" destOrd="0" presId="urn:microsoft.com/office/officeart/2018/2/layout/IconCircleList"/>
    <dgm:cxn modelId="{4C62AED8-33DC-49B5-8782-D69382FCA1D2}" type="presParOf" srcId="{8A7282FA-EEBC-4E3A-93A2-2A9ABA767135}" destId="{10B7EE31-86AC-41B2-A2AD-0C8EB83A37F8}" srcOrd="0" destOrd="0" presId="urn:microsoft.com/office/officeart/2018/2/layout/IconCircleList"/>
    <dgm:cxn modelId="{8809668A-9A6C-44FA-876E-9CD820D79BEC}" type="presParOf" srcId="{8A7282FA-EEBC-4E3A-93A2-2A9ABA767135}" destId="{F2239587-489A-4EA5-8207-279A18F38BD9}" srcOrd="1" destOrd="0" presId="urn:microsoft.com/office/officeart/2018/2/layout/IconCircleList"/>
    <dgm:cxn modelId="{BC4F4DF2-583C-4D45-B8F1-D46530A8380F}" type="presParOf" srcId="{8A7282FA-EEBC-4E3A-93A2-2A9ABA767135}" destId="{1BBC8101-8F48-4DC7-9AEF-99FC9357F28E}" srcOrd="2" destOrd="0" presId="urn:microsoft.com/office/officeart/2018/2/layout/IconCircleList"/>
    <dgm:cxn modelId="{D19FB9A1-3FF0-40FD-B0A9-5C861C155169}" type="presParOf" srcId="{8A7282FA-EEBC-4E3A-93A2-2A9ABA767135}" destId="{02F4332A-2328-4707-A72C-975E179A8F4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9CCDBD-4577-40D3-B998-CF895DD4222D}" type="doc">
      <dgm:prSet loTypeId="urn:microsoft.com/office/officeart/2005/8/layout/matrix3" loCatId="matrix" qsTypeId="urn:microsoft.com/office/officeart/2005/8/quickstyle/3d3" qsCatId="3D" csTypeId="urn:microsoft.com/office/officeart/2005/8/colors/colorful4" csCatId="colorful" phldr="1"/>
      <dgm:spPr/>
      <dgm:t>
        <a:bodyPr/>
        <a:lstStyle/>
        <a:p>
          <a:endParaRPr lang="en-GB"/>
        </a:p>
      </dgm:t>
    </dgm:pt>
    <dgm:pt modelId="{CAE05987-4794-409A-AFC4-973B415F2AA7}">
      <dgm:prSet/>
      <dgm:spPr/>
      <dgm:t>
        <a:bodyPr/>
        <a:lstStyle/>
        <a:p>
          <a:r>
            <a:rPr lang="en-GB" dirty="0"/>
            <a:t>Health talk</a:t>
          </a:r>
        </a:p>
      </dgm:t>
    </dgm:pt>
    <dgm:pt modelId="{0FE54A4E-B84C-448B-8D03-68E702E12E12}" type="parTrans" cxnId="{6ABF2A91-836E-43AC-95BC-B7F1E994B1BE}">
      <dgm:prSet/>
      <dgm:spPr/>
      <dgm:t>
        <a:bodyPr/>
        <a:lstStyle/>
        <a:p>
          <a:endParaRPr lang="en-GB"/>
        </a:p>
      </dgm:t>
    </dgm:pt>
    <dgm:pt modelId="{F75F5B34-FE5E-43F7-A3DF-5BB54BE755AF}" type="sibTrans" cxnId="{6ABF2A91-836E-43AC-95BC-B7F1E994B1BE}">
      <dgm:prSet/>
      <dgm:spPr/>
      <dgm:t>
        <a:bodyPr/>
        <a:lstStyle/>
        <a:p>
          <a:endParaRPr lang="en-GB"/>
        </a:p>
      </dgm:t>
    </dgm:pt>
    <dgm:pt modelId="{112CA4D3-2831-4480-B037-B5E2EAA43221}">
      <dgm:prSet/>
      <dgm:spPr/>
      <dgm:t>
        <a:bodyPr/>
        <a:lstStyle/>
        <a:p>
          <a:r>
            <a:rPr lang="en-GB" dirty="0"/>
            <a:t>Mini Health check</a:t>
          </a:r>
        </a:p>
      </dgm:t>
    </dgm:pt>
    <dgm:pt modelId="{237FDB5B-462F-439F-A4C7-D6F9DA07F8F2}" type="parTrans" cxnId="{CD9706CF-4DFD-41B0-81AC-9A8FDA47D4D6}">
      <dgm:prSet/>
      <dgm:spPr/>
      <dgm:t>
        <a:bodyPr/>
        <a:lstStyle/>
        <a:p>
          <a:endParaRPr lang="en-GB"/>
        </a:p>
      </dgm:t>
    </dgm:pt>
    <dgm:pt modelId="{19181C85-6082-4AF4-9BAB-BFD996638B23}" type="sibTrans" cxnId="{CD9706CF-4DFD-41B0-81AC-9A8FDA47D4D6}">
      <dgm:prSet/>
      <dgm:spPr/>
      <dgm:t>
        <a:bodyPr/>
        <a:lstStyle/>
        <a:p>
          <a:endParaRPr lang="en-GB"/>
        </a:p>
      </dgm:t>
    </dgm:pt>
    <dgm:pt modelId="{2DC57833-C19B-4608-A23F-E4B7358F807D}">
      <dgm:prSet/>
      <dgm:spPr/>
      <dgm:t>
        <a:bodyPr/>
        <a:lstStyle/>
        <a:p>
          <a:r>
            <a:rPr lang="en-GB" dirty="0"/>
            <a:t>Health information &amp; advice booth</a:t>
          </a:r>
        </a:p>
      </dgm:t>
    </dgm:pt>
    <dgm:pt modelId="{128E27A7-C2B1-4C9D-AD05-6559856BDA99}" type="parTrans" cxnId="{121B7826-3A05-4B6E-BFE4-DB8A9F138AA9}">
      <dgm:prSet/>
      <dgm:spPr/>
      <dgm:t>
        <a:bodyPr/>
        <a:lstStyle/>
        <a:p>
          <a:endParaRPr lang="en-GB"/>
        </a:p>
      </dgm:t>
    </dgm:pt>
    <dgm:pt modelId="{BC685A07-1113-45B4-BDC6-F7CA65B5A699}" type="sibTrans" cxnId="{121B7826-3A05-4B6E-BFE4-DB8A9F138AA9}">
      <dgm:prSet/>
      <dgm:spPr/>
      <dgm:t>
        <a:bodyPr/>
        <a:lstStyle/>
        <a:p>
          <a:endParaRPr lang="en-GB"/>
        </a:p>
      </dgm:t>
    </dgm:pt>
    <dgm:pt modelId="{60C71DA3-0E46-4831-A0BC-9C6069A267D2}">
      <dgm:prSet/>
      <dgm:spPr/>
      <dgm:t>
        <a:bodyPr/>
        <a:lstStyle/>
        <a:p>
          <a:r>
            <a:rPr lang="en-GB" dirty="0"/>
            <a:t>Health drop-in: Advice and health education</a:t>
          </a:r>
        </a:p>
      </dgm:t>
    </dgm:pt>
    <dgm:pt modelId="{90FA83B7-887B-480E-8AF8-A7DB25E30D60}" type="parTrans" cxnId="{E0B37AEA-FB97-479C-9A31-9318F5C92452}">
      <dgm:prSet/>
      <dgm:spPr/>
      <dgm:t>
        <a:bodyPr/>
        <a:lstStyle/>
        <a:p>
          <a:endParaRPr lang="en-GB"/>
        </a:p>
      </dgm:t>
    </dgm:pt>
    <dgm:pt modelId="{30AB6D10-21C4-4E5E-B846-E4619EBD67CD}" type="sibTrans" cxnId="{E0B37AEA-FB97-479C-9A31-9318F5C92452}">
      <dgm:prSet/>
      <dgm:spPr/>
      <dgm:t>
        <a:bodyPr/>
        <a:lstStyle/>
        <a:p>
          <a:endParaRPr lang="en-GB"/>
        </a:p>
      </dgm:t>
    </dgm:pt>
    <dgm:pt modelId="{73257193-B5C1-4374-A135-D28E0B8D42A9}" type="pres">
      <dgm:prSet presAssocID="{8B9CCDBD-4577-40D3-B998-CF895DD4222D}" presName="matrix" presStyleCnt="0">
        <dgm:presLayoutVars>
          <dgm:chMax val="1"/>
          <dgm:dir/>
          <dgm:resizeHandles val="exact"/>
        </dgm:presLayoutVars>
      </dgm:prSet>
      <dgm:spPr/>
    </dgm:pt>
    <dgm:pt modelId="{A05BD5C0-865B-4FAC-8BDA-0C0C6992F838}" type="pres">
      <dgm:prSet presAssocID="{8B9CCDBD-4577-40D3-B998-CF895DD4222D}" presName="diamond" presStyleLbl="bgShp" presStyleIdx="0" presStyleCnt="1"/>
      <dgm:spPr/>
    </dgm:pt>
    <dgm:pt modelId="{103D9AE5-AF6C-4294-9F5D-14B3BB3F60F8}" type="pres">
      <dgm:prSet presAssocID="{8B9CCDBD-4577-40D3-B998-CF895DD4222D}" presName="quad1" presStyleLbl="node1" presStyleIdx="0" presStyleCnt="4">
        <dgm:presLayoutVars>
          <dgm:chMax val="0"/>
          <dgm:chPref val="0"/>
          <dgm:bulletEnabled val="1"/>
        </dgm:presLayoutVars>
      </dgm:prSet>
      <dgm:spPr/>
    </dgm:pt>
    <dgm:pt modelId="{8C895D4C-959E-44FE-84BA-27B648A5D1E0}" type="pres">
      <dgm:prSet presAssocID="{8B9CCDBD-4577-40D3-B998-CF895DD4222D}" presName="quad2" presStyleLbl="node1" presStyleIdx="1" presStyleCnt="4">
        <dgm:presLayoutVars>
          <dgm:chMax val="0"/>
          <dgm:chPref val="0"/>
          <dgm:bulletEnabled val="1"/>
        </dgm:presLayoutVars>
      </dgm:prSet>
      <dgm:spPr/>
    </dgm:pt>
    <dgm:pt modelId="{0AAB74DC-B049-4A83-B5CE-F390C6DB7FBA}" type="pres">
      <dgm:prSet presAssocID="{8B9CCDBD-4577-40D3-B998-CF895DD4222D}" presName="quad3" presStyleLbl="node1" presStyleIdx="2" presStyleCnt="4">
        <dgm:presLayoutVars>
          <dgm:chMax val="0"/>
          <dgm:chPref val="0"/>
          <dgm:bulletEnabled val="1"/>
        </dgm:presLayoutVars>
      </dgm:prSet>
      <dgm:spPr/>
    </dgm:pt>
    <dgm:pt modelId="{7F03CE66-B05A-4807-8FDF-E95481745417}" type="pres">
      <dgm:prSet presAssocID="{8B9CCDBD-4577-40D3-B998-CF895DD4222D}" presName="quad4" presStyleLbl="node1" presStyleIdx="3" presStyleCnt="4">
        <dgm:presLayoutVars>
          <dgm:chMax val="0"/>
          <dgm:chPref val="0"/>
          <dgm:bulletEnabled val="1"/>
        </dgm:presLayoutVars>
      </dgm:prSet>
      <dgm:spPr/>
    </dgm:pt>
  </dgm:ptLst>
  <dgm:cxnLst>
    <dgm:cxn modelId="{F9F5D922-B302-4058-862F-5EFC05F40FFB}" type="presOf" srcId="{112CA4D3-2831-4480-B037-B5E2EAA43221}" destId="{8C895D4C-959E-44FE-84BA-27B648A5D1E0}" srcOrd="0" destOrd="0" presId="urn:microsoft.com/office/officeart/2005/8/layout/matrix3"/>
    <dgm:cxn modelId="{121B7826-3A05-4B6E-BFE4-DB8A9F138AA9}" srcId="{8B9CCDBD-4577-40D3-B998-CF895DD4222D}" destId="{2DC57833-C19B-4608-A23F-E4B7358F807D}" srcOrd="2" destOrd="0" parTransId="{128E27A7-C2B1-4C9D-AD05-6559856BDA99}" sibTransId="{BC685A07-1113-45B4-BDC6-F7CA65B5A699}"/>
    <dgm:cxn modelId="{9BA0232C-487A-4795-8B7E-768E7B2CC72F}" type="presOf" srcId="{2DC57833-C19B-4608-A23F-E4B7358F807D}" destId="{0AAB74DC-B049-4A83-B5CE-F390C6DB7FBA}" srcOrd="0" destOrd="0" presId="urn:microsoft.com/office/officeart/2005/8/layout/matrix3"/>
    <dgm:cxn modelId="{2565083F-3E10-4B02-B896-3CD2CF9D1205}" type="presOf" srcId="{CAE05987-4794-409A-AFC4-973B415F2AA7}" destId="{103D9AE5-AF6C-4294-9F5D-14B3BB3F60F8}" srcOrd="0" destOrd="0" presId="urn:microsoft.com/office/officeart/2005/8/layout/matrix3"/>
    <dgm:cxn modelId="{6ABF2A91-836E-43AC-95BC-B7F1E994B1BE}" srcId="{8B9CCDBD-4577-40D3-B998-CF895DD4222D}" destId="{CAE05987-4794-409A-AFC4-973B415F2AA7}" srcOrd="0" destOrd="0" parTransId="{0FE54A4E-B84C-448B-8D03-68E702E12E12}" sibTransId="{F75F5B34-FE5E-43F7-A3DF-5BB54BE755AF}"/>
    <dgm:cxn modelId="{B3A0ECA6-B937-4281-A6CA-5B6CADFCFD7A}" type="presOf" srcId="{60C71DA3-0E46-4831-A0BC-9C6069A267D2}" destId="{7F03CE66-B05A-4807-8FDF-E95481745417}" srcOrd="0" destOrd="0" presId="urn:microsoft.com/office/officeart/2005/8/layout/matrix3"/>
    <dgm:cxn modelId="{CD9706CF-4DFD-41B0-81AC-9A8FDA47D4D6}" srcId="{8B9CCDBD-4577-40D3-B998-CF895DD4222D}" destId="{112CA4D3-2831-4480-B037-B5E2EAA43221}" srcOrd="1" destOrd="0" parTransId="{237FDB5B-462F-439F-A4C7-D6F9DA07F8F2}" sibTransId="{19181C85-6082-4AF4-9BAB-BFD996638B23}"/>
    <dgm:cxn modelId="{EAC3B2DC-C4FB-4B39-9827-5C1DADBCF52A}" type="presOf" srcId="{8B9CCDBD-4577-40D3-B998-CF895DD4222D}" destId="{73257193-B5C1-4374-A135-D28E0B8D42A9}" srcOrd="0" destOrd="0" presId="urn:microsoft.com/office/officeart/2005/8/layout/matrix3"/>
    <dgm:cxn modelId="{E0B37AEA-FB97-479C-9A31-9318F5C92452}" srcId="{8B9CCDBD-4577-40D3-B998-CF895DD4222D}" destId="{60C71DA3-0E46-4831-A0BC-9C6069A267D2}" srcOrd="3" destOrd="0" parTransId="{90FA83B7-887B-480E-8AF8-A7DB25E30D60}" sibTransId="{30AB6D10-21C4-4E5E-B846-E4619EBD67CD}"/>
    <dgm:cxn modelId="{0181C8B5-EC3F-44BE-A1F9-19CF31534F57}" type="presParOf" srcId="{73257193-B5C1-4374-A135-D28E0B8D42A9}" destId="{A05BD5C0-865B-4FAC-8BDA-0C0C6992F838}" srcOrd="0" destOrd="0" presId="urn:microsoft.com/office/officeart/2005/8/layout/matrix3"/>
    <dgm:cxn modelId="{AAB0F6CD-3F6D-424A-A072-9D944A9C4057}" type="presParOf" srcId="{73257193-B5C1-4374-A135-D28E0B8D42A9}" destId="{103D9AE5-AF6C-4294-9F5D-14B3BB3F60F8}" srcOrd="1" destOrd="0" presId="urn:microsoft.com/office/officeart/2005/8/layout/matrix3"/>
    <dgm:cxn modelId="{1A8FFFF7-2C20-4970-9323-B6B08038BEF9}" type="presParOf" srcId="{73257193-B5C1-4374-A135-D28E0B8D42A9}" destId="{8C895D4C-959E-44FE-84BA-27B648A5D1E0}" srcOrd="2" destOrd="0" presId="urn:microsoft.com/office/officeart/2005/8/layout/matrix3"/>
    <dgm:cxn modelId="{5C6A783B-344A-42CC-AFE0-078ACFCE9123}" type="presParOf" srcId="{73257193-B5C1-4374-A135-D28E0B8D42A9}" destId="{0AAB74DC-B049-4A83-B5CE-F390C6DB7FBA}" srcOrd="3" destOrd="0" presId="urn:microsoft.com/office/officeart/2005/8/layout/matrix3"/>
    <dgm:cxn modelId="{F0D29EB8-55F0-47C6-B491-81207DA3D6BF}" type="presParOf" srcId="{73257193-B5C1-4374-A135-D28E0B8D42A9}" destId="{7F03CE66-B05A-4807-8FDF-E9548174541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14F53-3803-4602-98AF-321AF9FD87FE}">
      <dsp:nvSpPr>
        <dsp:cNvPr id="0" name=""/>
        <dsp:cNvSpPr/>
      </dsp:nvSpPr>
      <dsp:spPr>
        <a:xfrm>
          <a:off x="74662" y="1484200"/>
          <a:ext cx="656378" cy="65637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BD1B6-AC56-4975-8E21-BA0E0C3FA26C}">
      <dsp:nvSpPr>
        <dsp:cNvPr id="0" name=""/>
        <dsp:cNvSpPr/>
      </dsp:nvSpPr>
      <dsp:spPr>
        <a:xfrm>
          <a:off x="212502" y="1622039"/>
          <a:ext cx="380699" cy="380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BAD3CF-DE6B-4AF7-80A2-5D7CBD3F3921}">
      <dsp:nvSpPr>
        <dsp:cNvPr id="0" name=""/>
        <dsp:cNvSpPr/>
      </dsp:nvSpPr>
      <dsp:spPr>
        <a:xfrm>
          <a:off x="871693" y="1484200"/>
          <a:ext cx="1547177" cy="65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Prevent disease</a:t>
          </a:r>
        </a:p>
      </dsp:txBody>
      <dsp:txXfrm>
        <a:off x="871693" y="1484200"/>
        <a:ext cx="1547177" cy="656378"/>
      </dsp:txXfrm>
    </dsp:sp>
    <dsp:sp modelId="{5E2AB9C5-0603-4CA8-8B24-5E55E83A85E5}">
      <dsp:nvSpPr>
        <dsp:cNvPr id="0" name=""/>
        <dsp:cNvSpPr/>
      </dsp:nvSpPr>
      <dsp:spPr>
        <a:xfrm>
          <a:off x="2688454" y="1484200"/>
          <a:ext cx="656378" cy="656378"/>
        </a:xfrm>
        <a:prstGeom prst="ellipse">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473E4C84-9981-4A11-800A-BFA7EC05B820}">
      <dsp:nvSpPr>
        <dsp:cNvPr id="0" name=""/>
        <dsp:cNvSpPr/>
      </dsp:nvSpPr>
      <dsp:spPr>
        <a:xfrm>
          <a:off x="2826293" y="1622039"/>
          <a:ext cx="380699" cy="380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4BAFE4-17FF-42BA-8C3A-FCCC84ED3129}">
      <dsp:nvSpPr>
        <dsp:cNvPr id="0" name=""/>
        <dsp:cNvSpPr/>
      </dsp:nvSpPr>
      <dsp:spPr>
        <a:xfrm>
          <a:off x="3485485" y="1484200"/>
          <a:ext cx="1547177" cy="65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Promote healthy behaviour</a:t>
          </a:r>
        </a:p>
      </dsp:txBody>
      <dsp:txXfrm>
        <a:off x="3485485" y="1484200"/>
        <a:ext cx="1547177" cy="656378"/>
      </dsp:txXfrm>
    </dsp:sp>
    <dsp:sp modelId="{2C17A17F-ACE6-4B17-99E0-D6446F1DE5D3}">
      <dsp:nvSpPr>
        <dsp:cNvPr id="0" name=""/>
        <dsp:cNvSpPr/>
      </dsp:nvSpPr>
      <dsp:spPr>
        <a:xfrm>
          <a:off x="74662" y="2452937"/>
          <a:ext cx="656378" cy="656378"/>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588D175A-5C71-4CD8-8057-2AF5EDE8149E}">
      <dsp:nvSpPr>
        <dsp:cNvPr id="0" name=""/>
        <dsp:cNvSpPr/>
      </dsp:nvSpPr>
      <dsp:spPr>
        <a:xfrm>
          <a:off x="212502" y="2590776"/>
          <a:ext cx="380699" cy="3806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D5C33-5B30-4C31-A661-1811BB852036}">
      <dsp:nvSpPr>
        <dsp:cNvPr id="0" name=""/>
        <dsp:cNvSpPr/>
      </dsp:nvSpPr>
      <dsp:spPr>
        <a:xfrm>
          <a:off x="871693" y="2452937"/>
          <a:ext cx="1547177" cy="65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Ensure access to healthcare</a:t>
          </a:r>
        </a:p>
      </dsp:txBody>
      <dsp:txXfrm>
        <a:off x="871693" y="2452937"/>
        <a:ext cx="1547177" cy="656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FE8F5-E0CD-4823-B9C5-31412C6BCAAD}">
      <dsp:nvSpPr>
        <dsp:cNvPr id="0" name=""/>
        <dsp:cNvSpPr/>
      </dsp:nvSpPr>
      <dsp:spPr>
        <a:xfrm>
          <a:off x="4851318" y="2260266"/>
          <a:ext cx="1491356" cy="149135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t>Health &amp; Wellbeing</a:t>
          </a:r>
        </a:p>
      </dsp:txBody>
      <dsp:txXfrm>
        <a:off x="5069722" y="2478670"/>
        <a:ext cx="1054548" cy="1054548"/>
      </dsp:txXfrm>
    </dsp:sp>
    <dsp:sp modelId="{A5D9E99F-34FF-43BD-8C9A-42D16BBA836E}">
      <dsp:nvSpPr>
        <dsp:cNvPr id="0" name=""/>
        <dsp:cNvSpPr/>
      </dsp:nvSpPr>
      <dsp:spPr>
        <a:xfrm rot="16200000">
          <a:off x="5223765" y="1875045"/>
          <a:ext cx="746462" cy="23981"/>
        </a:xfrm>
        <a:custGeom>
          <a:avLst/>
          <a:gdLst/>
          <a:ahLst/>
          <a:cxnLst/>
          <a:rect l="0" t="0" r="0" b="0"/>
          <a:pathLst>
            <a:path>
              <a:moveTo>
                <a:pt x="0" y="11990"/>
              </a:moveTo>
              <a:lnTo>
                <a:pt x="746462" y="119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578335" y="1868374"/>
        <a:ext cx="37323" cy="37323"/>
      </dsp:txXfrm>
    </dsp:sp>
    <dsp:sp modelId="{8CBE0ED8-CC3A-4D9B-8228-DF0F1A24B129}">
      <dsp:nvSpPr>
        <dsp:cNvPr id="0" name=""/>
        <dsp:cNvSpPr/>
      </dsp:nvSpPr>
      <dsp:spPr>
        <a:xfrm>
          <a:off x="4851318" y="22448"/>
          <a:ext cx="1491356" cy="149135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Physical</a:t>
          </a:r>
        </a:p>
      </dsp:txBody>
      <dsp:txXfrm>
        <a:off x="5069722" y="240852"/>
        <a:ext cx="1054548" cy="1054548"/>
      </dsp:txXfrm>
    </dsp:sp>
    <dsp:sp modelId="{55A7283D-5A4E-4E2A-9DB9-29CBD3F99396}">
      <dsp:nvSpPr>
        <dsp:cNvPr id="0" name=""/>
        <dsp:cNvSpPr/>
      </dsp:nvSpPr>
      <dsp:spPr>
        <a:xfrm rot="19285714">
          <a:off x="6098564" y="2296326"/>
          <a:ext cx="746462" cy="23981"/>
        </a:xfrm>
        <a:custGeom>
          <a:avLst/>
          <a:gdLst/>
          <a:ahLst/>
          <a:cxnLst/>
          <a:rect l="0" t="0" r="0" b="0"/>
          <a:pathLst>
            <a:path>
              <a:moveTo>
                <a:pt x="0" y="11990"/>
              </a:moveTo>
              <a:lnTo>
                <a:pt x="746462" y="119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453134" y="2289655"/>
        <a:ext cx="37323" cy="37323"/>
      </dsp:txXfrm>
    </dsp:sp>
    <dsp:sp modelId="{31279BD3-38FC-4070-903D-663204665876}">
      <dsp:nvSpPr>
        <dsp:cNvPr id="0" name=""/>
        <dsp:cNvSpPr/>
      </dsp:nvSpPr>
      <dsp:spPr>
        <a:xfrm>
          <a:off x="6600915" y="865009"/>
          <a:ext cx="1491356" cy="1491356"/>
        </a:xfrm>
        <a:prstGeom prst="ellips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Mental</a:t>
          </a:r>
        </a:p>
      </dsp:txBody>
      <dsp:txXfrm>
        <a:off x="6819319" y="1083413"/>
        <a:ext cx="1054548" cy="1054548"/>
      </dsp:txXfrm>
    </dsp:sp>
    <dsp:sp modelId="{92751F84-45BC-4CFC-8310-4CF02B73CECC}">
      <dsp:nvSpPr>
        <dsp:cNvPr id="0" name=""/>
        <dsp:cNvSpPr/>
      </dsp:nvSpPr>
      <dsp:spPr>
        <a:xfrm rot="771429">
          <a:off x="6314622" y="3242935"/>
          <a:ext cx="746462" cy="23981"/>
        </a:xfrm>
        <a:custGeom>
          <a:avLst/>
          <a:gdLst/>
          <a:ahLst/>
          <a:cxnLst/>
          <a:rect l="0" t="0" r="0" b="0"/>
          <a:pathLst>
            <a:path>
              <a:moveTo>
                <a:pt x="0" y="11990"/>
              </a:moveTo>
              <a:lnTo>
                <a:pt x="746462" y="119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669191" y="3236264"/>
        <a:ext cx="37323" cy="37323"/>
      </dsp:txXfrm>
    </dsp:sp>
    <dsp:sp modelId="{55EC40F6-0CB4-425F-8F00-5F1CA53C5355}">
      <dsp:nvSpPr>
        <dsp:cNvPr id="0" name=""/>
        <dsp:cNvSpPr/>
      </dsp:nvSpPr>
      <dsp:spPr>
        <a:xfrm>
          <a:off x="7033030" y="2758228"/>
          <a:ext cx="1491356" cy="1491356"/>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Social</a:t>
          </a:r>
        </a:p>
      </dsp:txBody>
      <dsp:txXfrm>
        <a:off x="7251434" y="2976632"/>
        <a:ext cx="1054548" cy="1054548"/>
      </dsp:txXfrm>
    </dsp:sp>
    <dsp:sp modelId="{62FB022C-89B7-4F48-A051-027E661F9193}">
      <dsp:nvSpPr>
        <dsp:cNvPr id="0" name=""/>
        <dsp:cNvSpPr/>
      </dsp:nvSpPr>
      <dsp:spPr>
        <a:xfrm rot="3857143">
          <a:off x="5709242" y="4002057"/>
          <a:ext cx="746462" cy="23981"/>
        </a:xfrm>
        <a:custGeom>
          <a:avLst/>
          <a:gdLst/>
          <a:ahLst/>
          <a:cxnLst/>
          <a:rect l="0" t="0" r="0" b="0"/>
          <a:pathLst>
            <a:path>
              <a:moveTo>
                <a:pt x="0" y="11990"/>
              </a:moveTo>
              <a:lnTo>
                <a:pt x="746462" y="119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063812" y="3995386"/>
        <a:ext cx="37323" cy="37323"/>
      </dsp:txXfrm>
    </dsp:sp>
    <dsp:sp modelId="{1EDE2FE4-32BC-40A3-869C-2E7B89E99E16}">
      <dsp:nvSpPr>
        <dsp:cNvPr id="0" name=""/>
        <dsp:cNvSpPr/>
      </dsp:nvSpPr>
      <dsp:spPr>
        <a:xfrm>
          <a:off x="5822271" y="4276472"/>
          <a:ext cx="1491356" cy="1491356"/>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Lifestyles</a:t>
          </a:r>
        </a:p>
      </dsp:txBody>
      <dsp:txXfrm>
        <a:off x="6040675" y="4494876"/>
        <a:ext cx="1054548" cy="1054548"/>
      </dsp:txXfrm>
    </dsp:sp>
    <dsp:sp modelId="{C7DF69AD-20B0-4747-B914-DF5750186D83}">
      <dsp:nvSpPr>
        <dsp:cNvPr id="0" name=""/>
        <dsp:cNvSpPr/>
      </dsp:nvSpPr>
      <dsp:spPr>
        <a:xfrm rot="6942857">
          <a:off x="4738289" y="4002057"/>
          <a:ext cx="746462" cy="23981"/>
        </a:xfrm>
        <a:custGeom>
          <a:avLst/>
          <a:gdLst/>
          <a:ahLst/>
          <a:cxnLst/>
          <a:rect l="0" t="0" r="0" b="0"/>
          <a:pathLst>
            <a:path>
              <a:moveTo>
                <a:pt x="0" y="11990"/>
              </a:moveTo>
              <a:lnTo>
                <a:pt x="746462" y="119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5092858" y="3995386"/>
        <a:ext cx="37323" cy="37323"/>
      </dsp:txXfrm>
    </dsp:sp>
    <dsp:sp modelId="{4ECD5433-B926-4400-9E47-FD9244E74DEC}">
      <dsp:nvSpPr>
        <dsp:cNvPr id="0" name=""/>
        <dsp:cNvSpPr/>
      </dsp:nvSpPr>
      <dsp:spPr>
        <a:xfrm>
          <a:off x="3880365" y="4276472"/>
          <a:ext cx="1491356" cy="1491356"/>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Environment</a:t>
          </a:r>
        </a:p>
      </dsp:txBody>
      <dsp:txXfrm>
        <a:off x="4098769" y="4494876"/>
        <a:ext cx="1054548" cy="1054548"/>
      </dsp:txXfrm>
    </dsp:sp>
    <dsp:sp modelId="{43B7729C-83E5-4778-B180-1F788DCFFE9F}">
      <dsp:nvSpPr>
        <dsp:cNvPr id="0" name=""/>
        <dsp:cNvSpPr/>
      </dsp:nvSpPr>
      <dsp:spPr>
        <a:xfrm rot="10028571">
          <a:off x="4132909" y="3242935"/>
          <a:ext cx="746462" cy="23981"/>
        </a:xfrm>
        <a:custGeom>
          <a:avLst/>
          <a:gdLst/>
          <a:ahLst/>
          <a:cxnLst/>
          <a:rect l="0" t="0" r="0" b="0"/>
          <a:pathLst>
            <a:path>
              <a:moveTo>
                <a:pt x="0" y="11990"/>
              </a:moveTo>
              <a:lnTo>
                <a:pt x="746462" y="119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487479" y="3236264"/>
        <a:ext cx="37323" cy="37323"/>
      </dsp:txXfrm>
    </dsp:sp>
    <dsp:sp modelId="{AE69CB53-0DEC-41DF-8458-49079170B598}">
      <dsp:nvSpPr>
        <dsp:cNvPr id="0" name=""/>
        <dsp:cNvSpPr/>
      </dsp:nvSpPr>
      <dsp:spPr>
        <a:xfrm>
          <a:off x="2669606" y="2758228"/>
          <a:ext cx="1491356" cy="1491356"/>
        </a:xfrm>
        <a:prstGeom prst="ellips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Healthcare access</a:t>
          </a:r>
        </a:p>
      </dsp:txBody>
      <dsp:txXfrm>
        <a:off x="2888010" y="2976632"/>
        <a:ext cx="1054548" cy="1054548"/>
      </dsp:txXfrm>
    </dsp:sp>
    <dsp:sp modelId="{5697FC33-CB1F-4BDC-B538-C7A4EEB7CDBA}">
      <dsp:nvSpPr>
        <dsp:cNvPr id="0" name=""/>
        <dsp:cNvSpPr/>
      </dsp:nvSpPr>
      <dsp:spPr>
        <a:xfrm rot="13114286">
          <a:off x="4348967" y="2296326"/>
          <a:ext cx="746462" cy="23981"/>
        </a:xfrm>
        <a:custGeom>
          <a:avLst/>
          <a:gdLst/>
          <a:ahLst/>
          <a:cxnLst/>
          <a:rect l="0" t="0" r="0" b="0"/>
          <a:pathLst>
            <a:path>
              <a:moveTo>
                <a:pt x="0" y="11990"/>
              </a:moveTo>
              <a:lnTo>
                <a:pt x="746462" y="119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703536" y="2289655"/>
        <a:ext cx="37323" cy="37323"/>
      </dsp:txXfrm>
    </dsp:sp>
    <dsp:sp modelId="{C8744E12-C9C8-432F-8E27-F820B5207587}">
      <dsp:nvSpPr>
        <dsp:cNvPr id="0" name=""/>
        <dsp:cNvSpPr/>
      </dsp:nvSpPr>
      <dsp:spPr>
        <a:xfrm>
          <a:off x="3101721" y="865009"/>
          <a:ext cx="1491356" cy="149135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Cultural influences</a:t>
          </a:r>
        </a:p>
      </dsp:txBody>
      <dsp:txXfrm>
        <a:off x="3320125" y="1083413"/>
        <a:ext cx="1054548" cy="1054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92589-CE55-4202-AB32-585E46F106DD}">
      <dsp:nvSpPr>
        <dsp:cNvPr id="0" name=""/>
        <dsp:cNvSpPr/>
      </dsp:nvSpPr>
      <dsp:spPr>
        <a:xfrm>
          <a:off x="3080" y="587032"/>
          <a:ext cx="2444055" cy="146643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Promote Physical Activity and healthy diet</a:t>
          </a:r>
        </a:p>
      </dsp:txBody>
      <dsp:txXfrm>
        <a:off x="3080" y="587032"/>
        <a:ext cx="2444055" cy="1466433"/>
      </dsp:txXfrm>
    </dsp:sp>
    <dsp:sp modelId="{EE15ACFE-0CFA-46B6-BFA4-2DDDFE8A804D}">
      <dsp:nvSpPr>
        <dsp:cNvPr id="0" name=""/>
        <dsp:cNvSpPr/>
      </dsp:nvSpPr>
      <dsp:spPr>
        <a:xfrm>
          <a:off x="2691541" y="587032"/>
          <a:ext cx="2444055" cy="1466433"/>
        </a:xfrm>
        <a:prstGeom prst="rect">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Support mental wellbeing</a:t>
          </a:r>
        </a:p>
      </dsp:txBody>
      <dsp:txXfrm>
        <a:off x="2691541" y="587032"/>
        <a:ext cx="2444055" cy="1466433"/>
      </dsp:txXfrm>
    </dsp:sp>
    <dsp:sp modelId="{89BA18F4-8651-43FA-8422-0377D5032B25}">
      <dsp:nvSpPr>
        <dsp:cNvPr id="0" name=""/>
        <dsp:cNvSpPr/>
      </dsp:nvSpPr>
      <dsp:spPr>
        <a:xfrm>
          <a:off x="5380002" y="587032"/>
          <a:ext cx="2444055" cy="1466433"/>
        </a:xfrm>
        <a:prstGeom prst="rect">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Smoking cessation</a:t>
          </a:r>
        </a:p>
      </dsp:txBody>
      <dsp:txXfrm>
        <a:off x="5380002" y="587032"/>
        <a:ext cx="2444055" cy="1466433"/>
      </dsp:txXfrm>
    </dsp:sp>
    <dsp:sp modelId="{8460F1A1-1A11-4BDB-AC4C-550DFDF30B33}">
      <dsp:nvSpPr>
        <dsp:cNvPr id="0" name=""/>
        <dsp:cNvSpPr/>
      </dsp:nvSpPr>
      <dsp:spPr>
        <a:xfrm>
          <a:off x="8068463" y="587032"/>
          <a:ext cx="2444055" cy="1466433"/>
        </a:xfrm>
        <a:prstGeom prst="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Alcohol &amp; drugs advice</a:t>
          </a:r>
        </a:p>
      </dsp:txBody>
      <dsp:txXfrm>
        <a:off x="8068463" y="587032"/>
        <a:ext cx="2444055" cy="1466433"/>
      </dsp:txXfrm>
    </dsp:sp>
    <dsp:sp modelId="{2F654A61-64AC-4C28-B784-FF46FB1CBAE9}">
      <dsp:nvSpPr>
        <dsp:cNvPr id="0" name=""/>
        <dsp:cNvSpPr/>
      </dsp:nvSpPr>
      <dsp:spPr>
        <a:xfrm>
          <a:off x="3080" y="2297871"/>
          <a:ext cx="2444055" cy="1466433"/>
        </a:xfrm>
        <a:prstGeom prst="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Sexual Health services</a:t>
          </a:r>
        </a:p>
      </dsp:txBody>
      <dsp:txXfrm>
        <a:off x="3080" y="2297871"/>
        <a:ext cx="2444055" cy="1466433"/>
      </dsp:txXfrm>
    </dsp:sp>
    <dsp:sp modelId="{FFF71740-85D0-434F-9704-46823569A70C}">
      <dsp:nvSpPr>
        <dsp:cNvPr id="0" name=""/>
        <dsp:cNvSpPr/>
      </dsp:nvSpPr>
      <dsp:spPr>
        <a:xfrm>
          <a:off x="2691541" y="2297871"/>
          <a:ext cx="2444055" cy="1466433"/>
        </a:xfrm>
        <a:prstGeom prst="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Support employment</a:t>
          </a:r>
        </a:p>
      </dsp:txBody>
      <dsp:txXfrm>
        <a:off x="2691541" y="2297871"/>
        <a:ext cx="2444055" cy="1466433"/>
      </dsp:txXfrm>
    </dsp:sp>
    <dsp:sp modelId="{0B479A9E-3E1F-483C-908E-61C3CE9108A8}">
      <dsp:nvSpPr>
        <dsp:cNvPr id="0" name=""/>
        <dsp:cNvSpPr/>
      </dsp:nvSpPr>
      <dsp:spPr>
        <a:xfrm>
          <a:off x="5380002" y="2297871"/>
          <a:ext cx="2444055" cy="1466433"/>
        </a:xfrm>
        <a:prstGeom prst="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Housing and living</a:t>
          </a:r>
        </a:p>
      </dsp:txBody>
      <dsp:txXfrm>
        <a:off x="5380002" y="2297871"/>
        <a:ext cx="2444055" cy="1466433"/>
      </dsp:txXfrm>
    </dsp:sp>
    <dsp:sp modelId="{D2E7B1BD-D61E-49FC-B05C-12FA80D42F67}">
      <dsp:nvSpPr>
        <dsp:cNvPr id="0" name=""/>
        <dsp:cNvSpPr/>
      </dsp:nvSpPr>
      <dsp:spPr>
        <a:xfrm>
          <a:off x="8068463" y="2297871"/>
          <a:ext cx="2444055" cy="146643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Social care</a:t>
          </a:r>
        </a:p>
      </dsp:txBody>
      <dsp:txXfrm>
        <a:off x="8068463" y="2297871"/>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6BB29-EBD5-47B9-9985-7E5C2C5C6D7C}">
      <dsp:nvSpPr>
        <dsp:cNvPr id="0" name=""/>
        <dsp:cNvSpPr/>
      </dsp:nvSpPr>
      <dsp:spPr>
        <a:xfrm>
          <a:off x="4131788" y="2928"/>
          <a:ext cx="4437809" cy="200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A part of the support framework for progressing the goals of Core20Plus5</a:t>
          </a:r>
        </a:p>
      </dsp:txBody>
      <dsp:txXfrm>
        <a:off x="4131788" y="2928"/>
        <a:ext cx="4437809" cy="2007150"/>
      </dsp:txXfrm>
    </dsp:sp>
    <dsp:sp modelId="{76C735DE-7545-4EAA-9ED2-8274E4C8DDD1}">
      <dsp:nvSpPr>
        <dsp:cNvPr id="0" name=""/>
        <dsp:cNvSpPr/>
      </dsp:nvSpPr>
      <dsp:spPr>
        <a:xfrm>
          <a:off x="1946002" y="2928"/>
          <a:ext cx="1987078" cy="200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980FAD-28A5-4E4F-8D49-D5EA79C2E7FF}">
      <dsp:nvSpPr>
        <dsp:cNvPr id="0" name=""/>
        <dsp:cNvSpPr/>
      </dsp:nvSpPr>
      <dsp:spPr>
        <a:xfrm>
          <a:off x="1946002" y="2341258"/>
          <a:ext cx="4437809" cy="200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Community Connectors to take practical action to improve health and reduce inequalities</a:t>
          </a:r>
        </a:p>
      </dsp:txBody>
      <dsp:txXfrm>
        <a:off x="1946002" y="2341258"/>
        <a:ext cx="4437809" cy="2007150"/>
      </dsp:txXfrm>
    </dsp:sp>
    <dsp:sp modelId="{1449509B-16DA-4FCF-807F-99DE7AD265D9}">
      <dsp:nvSpPr>
        <dsp:cNvPr id="0" name=""/>
        <dsp:cNvSpPr/>
      </dsp:nvSpPr>
      <dsp:spPr>
        <a:xfrm>
          <a:off x="6582519" y="2341258"/>
          <a:ext cx="1987078" cy="20071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A2FCC-1C53-4587-8761-C90A47C3D338}">
      <dsp:nvSpPr>
        <dsp:cNvPr id="0" name=""/>
        <dsp:cNvSpPr/>
      </dsp:nvSpPr>
      <dsp:spPr>
        <a:xfrm>
          <a:off x="0" y="12750"/>
          <a:ext cx="1051560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Local knowledge</a:t>
          </a:r>
        </a:p>
      </dsp:txBody>
      <dsp:txXfrm>
        <a:off x="38638" y="51388"/>
        <a:ext cx="10438324" cy="714229"/>
      </dsp:txXfrm>
    </dsp:sp>
    <dsp:sp modelId="{7A46F5B8-8E1C-476F-950A-8E383EF04744}">
      <dsp:nvSpPr>
        <dsp:cNvPr id="0" name=""/>
        <dsp:cNvSpPr/>
      </dsp:nvSpPr>
      <dsp:spPr>
        <a:xfrm>
          <a:off x="0" y="899295"/>
          <a:ext cx="10515600" cy="79150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Lived experience of health inequality</a:t>
          </a:r>
        </a:p>
      </dsp:txBody>
      <dsp:txXfrm>
        <a:off x="38638" y="937933"/>
        <a:ext cx="10438324" cy="714229"/>
      </dsp:txXfrm>
    </dsp:sp>
    <dsp:sp modelId="{FBA35161-44C7-4986-AB26-9D5262358D1A}">
      <dsp:nvSpPr>
        <dsp:cNvPr id="0" name=""/>
        <dsp:cNvSpPr/>
      </dsp:nvSpPr>
      <dsp:spPr>
        <a:xfrm>
          <a:off x="0" y="1785840"/>
          <a:ext cx="10515600" cy="79150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The right conversations and connections with communities </a:t>
          </a:r>
          <a:endParaRPr lang="en-GB" sz="3300" kern="1200" dirty="0"/>
        </a:p>
      </dsp:txBody>
      <dsp:txXfrm>
        <a:off x="38638" y="1824478"/>
        <a:ext cx="10438324" cy="714229"/>
      </dsp:txXfrm>
    </dsp:sp>
    <dsp:sp modelId="{739126F9-1AE8-4A2C-A768-759CAC1A3CB8}">
      <dsp:nvSpPr>
        <dsp:cNvPr id="0" name=""/>
        <dsp:cNvSpPr/>
      </dsp:nvSpPr>
      <dsp:spPr>
        <a:xfrm>
          <a:off x="0" y="2672385"/>
          <a:ext cx="10515600" cy="79150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Focus on what people CAN do</a:t>
          </a:r>
          <a:endParaRPr lang="en-GB" sz="3300" kern="1200" dirty="0"/>
        </a:p>
      </dsp:txBody>
      <dsp:txXfrm>
        <a:off x="38638" y="2711023"/>
        <a:ext cx="10438324" cy="714229"/>
      </dsp:txXfrm>
    </dsp:sp>
    <dsp:sp modelId="{75C13F61-1996-42C1-BEB2-5B310CAD6136}">
      <dsp:nvSpPr>
        <dsp:cNvPr id="0" name=""/>
        <dsp:cNvSpPr/>
      </dsp:nvSpPr>
      <dsp:spPr>
        <a:xfrm>
          <a:off x="0" y="3558930"/>
          <a:ext cx="10515600" cy="79150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Linking people together</a:t>
          </a:r>
          <a:endParaRPr lang="en-GB" sz="3300" kern="1200" dirty="0"/>
        </a:p>
      </dsp:txBody>
      <dsp:txXfrm>
        <a:off x="38638" y="3597568"/>
        <a:ext cx="10438324" cy="714229"/>
      </dsp:txXfrm>
    </dsp:sp>
    <dsp:sp modelId="{FCF8C0DF-E427-483D-966F-A1A2997BED23}">
      <dsp:nvSpPr>
        <dsp:cNvPr id="0" name=""/>
        <dsp:cNvSpPr/>
      </dsp:nvSpPr>
      <dsp:spPr>
        <a:xfrm>
          <a:off x="0" y="4445475"/>
          <a:ext cx="10515600"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Build up long term relationship</a:t>
          </a:r>
          <a:endParaRPr lang="en-GB" sz="3300" kern="1200" dirty="0"/>
        </a:p>
      </dsp:txBody>
      <dsp:txXfrm>
        <a:off x="38638" y="4484113"/>
        <a:ext cx="10438324" cy="714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7FB93-EC36-49FF-9FED-0EFB022E449E}">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9FE1D-9A8D-4013-8896-357BFC00961F}">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69DDE-9694-4514-A6FB-3AC3DA7BF0DE}">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Community Engagament</a:t>
          </a:r>
          <a:endParaRPr lang="en-US" sz="1900" kern="1200"/>
        </a:p>
      </dsp:txBody>
      <dsp:txXfrm>
        <a:off x="1172126" y="908559"/>
        <a:ext cx="2114937" cy="897246"/>
      </dsp:txXfrm>
    </dsp:sp>
    <dsp:sp modelId="{DDA798A6-578A-42F1-BB29-0D3679071D51}">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E5EF1-D874-498F-BC4C-DA05FC76B81C}">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0A33C-A5BF-4BBB-A1CD-45313502ECCA}">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Networking </a:t>
          </a:r>
          <a:endParaRPr lang="en-US" sz="1900" kern="1200"/>
        </a:p>
      </dsp:txBody>
      <dsp:txXfrm>
        <a:off x="4745088" y="908559"/>
        <a:ext cx="2114937" cy="897246"/>
      </dsp:txXfrm>
    </dsp:sp>
    <dsp:sp modelId="{8CF58E71-A358-4838-9A08-400A7A2848ED}">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F3AFE-0930-4248-A39D-A1FFE7B356D2}">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8D112-87D5-4184-8292-EFBC41B08331}">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dirty="0"/>
            <a:t>Working on Health inequality</a:t>
          </a:r>
          <a:endParaRPr lang="en-US" sz="1900" kern="1200" dirty="0"/>
        </a:p>
      </dsp:txBody>
      <dsp:txXfrm>
        <a:off x="8318049" y="908559"/>
        <a:ext cx="2114937" cy="897246"/>
      </dsp:txXfrm>
    </dsp:sp>
    <dsp:sp modelId="{7A792F21-A3A4-464D-8103-79898BCAD2F8}">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00ECC-782C-4459-AE2E-6F501CDA5978}">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2CB30-8A5A-469C-97A9-4546CCA6B1B8}">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Facilitating access to Primary care services</a:t>
          </a:r>
          <a:endParaRPr lang="en-US" sz="1900" kern="1200"/>
        </a:p>
      </dsp:txBody>
      <dsp:txXfrm>
        <a:off x="1172126" y="2545532"/>
        <a:ext cx="2114937" cy="897246"/>
      </dsp:txXfrm>
    </dsp:sp>
    <dsp:sp modelId="{CD41A03C-1D86-4659-A516-6FBF3A3B4D7A}">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05525-2A12-4A60-90F9-AFBBC732AB98}">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E4AF1-AE89-4BCA-ABFD-58456CA040BB}">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Data collection and analysis</a:t>
          </a:r>
          <a:endParaRPr lang="en-US" sz="1900" kern="1200"/>
        </a:p>
      </dsp:txBody>
      <dsp:txXfrm>
        <a:off x="4745088" y="2545532"/>
        <a:ext cx="2114937" cy="897246"/>
      </dsp:txXfrm>
    </dsp:sp>
    <dsp:sp modelId="{10B7EE31-86AC-41B2-A2AD-0C8EB83A37F8}">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239587-489A-4EA5-8207-279A18F38BD9}">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4332A-2328-4707-A72C-975E179A8F4A}">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Collaboration and coordination</a:t>
          </a:r>
          <a:endParaRPr lang="en-US" sz="1900" kern="1200"/>
        </a:p>
      </dsp:txBody>
      <dsp:txXfrm>
        <a:off x="8318049" y="2545532"/>
        <a:ext cx="2114937" cy="8972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BD5C0-865B-4FAC-8BDA-0C0C6992F838}">
      <dsp:nvSpPr>
        <dsp:cNvPr id="0" name=""/>
        <dsp:cNvSpPr/>
      </dsp:nvSpPr>
      <dsp:spPr>
        <a:xfrm>
          <a:off x="2870521" y="0"/>
          <a:ext cx="5220181" cy="5220181"/>
        </a:xfrm>
        <a:prstGeom prst="diamond">
          <a:avLst/>
        </a:prstGeom>
        <a:solidFill>
          <a:schemeClr val="accent4">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03D9AE5-AF6C-4294-9F5D-14B3BB3F60F8}">
      <dsp:nvSpPr>
        <dsp:cNvPr id="0" name=""/>
        <dsp:cNvSpPr/>
      </dsp:nvSpPr>
      <dsp:spPr>
        <a:xfrm>
          <a:off x="3366438" y="495917"/>
          <a:ext cx="2035870" cy="203587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Health talk</a:t>
          </a:r>
        </a:p>
      </dsp:txBody>
      <dsp:txXfrm>
        <a:off x="3465821" y="595300"/>
        <a:ext cx="1837104" cy="1837104"/>
      </dsp:txXfrm>
    </dsp:sp>
    <dsp:sp modelId="{8C895D4C-959E-44FE-84BA-27B648A5D1E0}">
      <dsp:nvSpPr>
        <dsp:cNvPr id="0" name=""/>
        <dsp:cNvSpPr/>
      </dsp:nvSpPr>
      <dsp:spPr>
        <a:xfrm>
          <a:off x="5558914" y="495917"/>
          <a:ext cx="2035870" cy="2035870"/>
        </a:xfrm>
        <a:prstGeom prst="roundRect">
          <a:avLst/>
        </a:prstGeom>
        <a:solidFill>
          <a:schemeClr val="accent4">
            <a:hueOff val="3266964"/>
            <a:satOff val="-13592"/>
            <a:lumOff val="32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Mini Health check</a:t>
          </a:r>
        </a:p>
      </dsp:txBody>
      <dsp:txXfrm>
        <a:off x="5658297" y="595300"/>
        <a:ext cx="1837104" cy="1837104"/>
      </dsp:txXfrm>
    </dsp:sp>
    <dsp:sp modelId="{0AAB74DC-B049-4A83-B5CE-F390C6DB7FBA}">
      <dsp:nvSpPr>
        <dsp:cNvPr id="0" name=""/>
        <dsp:cNvSpPr/>
      </dsp:nvSpPr>
      <dsp:spPr>
        <a:xfrm>
          <a:off x="3366438" y="2688393"/>
          <a:ext cx="2035870" cy="2035870"/>
        </a:xfrm>
        <a:prstGeom prst="roundRect">
          <a:avLst/>
        </a:prstGeom>
        <a:solidFill>
          <a:schemeClr val="accent4">
            <a:hueOff val="6533927"/>
            <a:satOff val="-27185"/>
            <a:lumOff val="64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Health information &amp; advice booth</a:t>
          </a:r>
        </a:p>
      </dsp:txBody>
      <dsp:txXfrm>
        <a:off x="3465821" y="2787776"/>
        <a:ext cx="1837104" cy="1837104"/>
      </dsp:txXfrm>
    </dsp:sp>
    <dsp:sp modelId="{7F03CE66-B05A-4807-8FDF-E95481745417}">
      <dsp:nvSpPr>
        <dsp:cNvPr id="0" name=""/>
        <dsp:cNvSpPr/>
      </dsp:nvSpPr>
      <dsp:spPr>
        <a:xfrm>
          <a:off x="5558914" y="2688393"/>
          <a:ext cx="2035870" cy="2035870"/>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Health drop-in: Advice and health education</a:t>
          </a:r>
        </a:p>
      </dsp:txBody>
      <dsp:txXfrm>
        <a:off x="5658297" y="2787776"/>
        <a:ext cx="1837104" cy="183710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AF0BCE75-A87A-4A1C-89B4-43948CDE63A9}" type="datetimeFigureOut">
              <a:rPr lang="en-GB" smtClean="0"/>
              <a:t>23/01/2024</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B8C64C4-7799-490F-BFD9-5E652DE429AF}" type="slidenum">
              <a:rPr lang="en-GB" smtClean="0"/>
              <a:t>‹#›</a:t>
            </a:fld>
            <a:endParaRPr lang="en-GB"/>
          </a:p>
        </p:txBody>
      </p:sp>
    </p:spTree>
    <p:extLst>
      <p:ext uri="{BB962C8B-B14F-4D97-AF65-F5344CB8AC3E}">
        <p14:creationId xmlns:p14="http://schemas.microsoft.com/office/powerpoint/2010/main" val="397599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1</a:t>
            </a:fld>
            <a:endParaRPr lang="en-GB"/>
          </a:p>
        </p:txBody>
      </p:sp>
    </p:spTree>
    <p:extLst>
      <p:ext uri="{BB962C8B-B14F-4D97-AF65-F5344CB8AC3E}">
        <p14:creationId xmlns:p14="http://schemas.microsoft.com/office/powerpoint/2010/main" val="196965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14</a:t>
            </a:fld>
            <a:endParaRPr lang="en-GB"/>
          </a:p>
        </p:txBody>
      </p:sp>
    </p:spTree>
    <p:extLst>
      <p:ext uri="{BB962C8B-B14F-4D97-AF65-F5344CB8AC3E}">
        <p14:creationId xmlns:p14="http://schemas.microsoft.com/office/powerpoint/2010/main" val="339563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15</a:t>
            </a:fld>
            <a:endParaRPr lang="en-GB"/>
          </a:p>
        </p:txBody>
      </p:sp>
    </p:spTree>
    <p:extLst>
      <p:ext uri="{BB962C8B-B14F-4D97-AF65-F5344CB8AC3E}">
        <p14:creationId xmlns:p14="http://schemas.microsoft.com/office/powerpoint/2010/main" val="426984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health drop-in session is an informal, open-door gathering where individuals can seek brief consultations, advice, or information about their health concerns. It provides an accessible and casual environment for quick interactions with healthcare professionals, fostering community well-being.</a:t>
            </a:r>
          </a:p>
        </p:txBody>
      </p:sp>
      <p:sp>
        <p:nvSpPr>
          <p:cNvPr id="4" name="Slide Number Placeholder 3"/>
          <p:cNvSpPr>
            <a:spLocks noGrp="1"/>
          </p:cNvSpPr>
          <p:nvPr>
            <p:ph type="sldNum" sz="quarter" idx="5"/>
          </p:nvPr>
        </p:nvSpPr>
        <p:spPr/>
        <p:txBody>
          <a:bodyPr/>
          <a:lstStyle/>
          <a:p>
            <a:fld id="{CB8C64C4-7799-490F-BFD9-5E652DE429AF}" type="slidenum">
              <a:rPr lang="en-GB" smtClean="0"/>
              <a:t>19</a:t>
            </a:fld>
            <a:endParaRPr lang="en-GB"/>
          </a:p>
        </p:txBody>
      </p:sp>
    </p:spTree>
    <p:extLst>
      <p:ext uri="{BB962C8B-B14F-4D97-AF65-F5344CB8AC3E}">
        <p14:creationId xmlns:p14="http://schemas.microsoft.com/office/powerpoint/2010/main" val="128543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20</a:t>
            </a:fld>
            <a:endParaRPr lang="en-GB"/>
          </a:p>
        </p:txBody>
      </p:sp>
    </p:spTree>
    <p:extLst>
      <p:ext uri="{BB962C8B-B14F-4D97-AF65-F5344CB8AC3E}">
        <p14:creationId xmlns:p14="http://schemas.microsoft.com/office/powerpoint/2010/main" val="239335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3</a:t>
            </a:fld>
            <a:endParaRPr lang="en-GB"/>
          </a:p>
        </p:txBody>
      </p:sp>
    </p:spTree>
    <p:extLst>
      <p:ext uri="{BB962C8B-B14F-4D97-AF65-F5344CB8AC3E}">
        <p14:creationId xmlns:p14="http://schemas.microsoft.com/office/powerpoint/2010/main" val="406949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8C64C4-7799-490F-BFD9-5E652DE429AF}" type="slidenum">
              <a:rPr lang="en-GB" smtClean="0"/>
              <a:t>4</a:t>
            </a:fld>
            <a:endParaRPr lang="en-GB"/>
          </a:p>
        </p:txBody>
      </p:sp>
    </p:spTree>
    <p:extLst>
      <p:ext uri="{BB962C8B-B14F-4D97-AF65-F5344CB8AC3E}">
        <p14:creationId xmlns:p14="http://schemas.microsoft.com/office/powerpoint/2010/main" val="98201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5</a:t>
            </a:fld>
            <a:endParaRPr lang="en-GB"/>
          </a:p>
        </p:txBody>
      </p:sp>
    </p:spTree>
    <p:extLst>
      <p:ext uri="{BB962C8B-B14F-4D97-AF65-F5344CB8AC3E}">
        <p14:creationId xmlns:p14="http://schemas.microsoft.com/office/powerpoint/2010/main" val="51413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8C64C4-7799-490F-BFD9-5E652DE429AF}" type="slidenum">
              <a:rPr lang="en-GB" smtClean="0"/>
              <a:t>6</a:t>
            </a:fld>
            <a:endParaRPr lang="en-GB"/>
          </a:p>
        </p:txBody>
      </p:sp>
    </p:spTree>
    <p:extLst>
      <p:ext uri="{BB962C8B-B14F-4D97-AF65-F5344CB8AC3E}">
        <p14:creationId xmlns:p14="http://schemas.microsoft.com/office/powerpoint/2010/main" val="608096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8C64C4-7799-490F-BFD9-5E652DE429AF}" type="slidenum">
              <a:rPr lang="en-GB" smtClean="0"/>
              <a:t>7</a:t>
            </a:fld>
            <a:endParaRPr lang="en-GB"/>
          </a:p>
        </p:txBody>
      </p:sp>
    </p:spTree>
    <p:extLst>
      <p:ext uri="{BB962C8B-B14F-4D97-AF65-F5344CB8AC3E}">
        <p14:creationId xmlns:p14="http://schemas.microsoft.com/office/powerpoint/2010/main" val="319428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8</a:t>
            </a:fld>
            <a:endParaRPr lang="en-GB"/>
          </a:p>
        </p:txBody>
      </p:sp>
    </p:spTree>
    <p:extLst>
      <p:ext uri="{BB962C8B-B14F-4D97-AF65-F5344CB8AC3E}">
        <p14:creationId xmlns:p14="http://schemas.microsoft.com/office/powerpoint/2010/main" val="64386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5EB8"/>
                </a:solidFill>
                <a:effectLst/>
                <a:latin typeface="Arial" panose="020B0604020202020204" pitchFamily="34" charset="0"/>
              </a:rPr>
              <a:t>What is the Core20PLUS5 approach?</a:t>
            </a:r>
          </a:p>
          <a:p>
            <a:pPr algn="l"/>
            <a:r>
              <a:rPr lang="en-US" b="0" i="0" dirty="0">
                <a:solidFill>
                  <a:srgbClr val="000000"/>
                </a:solidFill>
                <a:effectLst/>
                <a:latin typeface="Arial" panose="020B0604020202020204" pitchFamily="34" charset="0"/>
              </a:rPr>
              <a:t>The NHS England Core20PLUS5 vision is to deliver exceptional quality healthcare for all ensuring equitable access, excellent experience, and optimal outcomes. NHS England developed an architecture of four Core20PLUS5 trailblazers’ initiatives that support focused action across ICSs to reduce healthcare inequalities and support a social movement ethos. These </a:t>
            </a:r>
            <a:r>
              <a:rPr lang="en-US" b="0" i="0" dirty="0" err="1">
                <a:solidFill>
                  <a:srgbClr val="000000"/>
                </a:solidFill>
                <a:effectLst/>
                <a:latin typeface="Arial" panose="020B0604020202020204" pitchFamily="34" charset="0"/>
              </a:rPr>
              <a:t>programmes</a:t>
            </a:r>
            <a:r>
              <a:rPr lang="en-US" b="0" i="0" dirty="0">
                <a:solidFill>
                  <a:srgbClr val="000000"/>
                </a:solidFill>
                <a:effectLst/>
                <a:latin typeface="Arial" panose="020B0604020202020204" pitchFamily="34" charset="0"/>
              </a:rPr>
              <a:t> are: Core20PLUS Connectors, Core20PLUS Accelerators, Core20PLUS Ambassadors, and Core20PLUS Collaborative. </a:t>
            </a:r>
          </a:p>
          <a:p>
            <a:pPr algn="l"/>
            <a:r>
              <a:rPr lang="en-US" b="0" i="0" dirty="0">
                <a:solidFill>
                  <a:srgbClr val="000000"/>
                </a:solidFill>
                <a:effectLst/>
                <a:latin typeface="Arial" panose="020B0604020202020204" pitchFamily="34" charset="0"/>
              </a:rPr>
              <a:t>The Core20PLUS5 approach defines a target population of the 20% most deprived population by the Index of Multiple Deprivation (IMD) – the ‘Core 20’ of the national population, ‘PLUS’ ICS-determined groups experiencing poorer than average access, experience or outcomes from healthcare and ‘5’ clinical focus areas with the greatest opportunities to narrow the current gap in life expectancy due to health inequalities. The initial Core20PLUS5 framework focused on accelerated improvements for adults over the age of 18 years.</a:t>
            </a:r>
          </a:p>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10</a:t>
            </a:fld>
            <a:endParaRPr lang="en-GB"/>
          </a:p>
        </p:txBody>
      </p:sp>
    </p:spTree>
    <p:extLst>
      <p:ext uri="{BB962C8B-B14F-4D97-AF65-F5344CB8AC3E}">
        <p14:creationId xmlns:p14="http://schemas.microsoft.com/office/powerpoint/2010/main" val="38263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8C64C4-7799-490F-BFD9-5E652DE429AF}" type="slidenum">
              <a:rPr lang="en-GB" smtClean="0"/>
              <a:t>13</a:t>
            </a:fld>
            <a:endParaRPr lang="en-GB"/>
          </a:p>
        </p:txBody>
      </p:sp>
    </p:spTree>
    <p:extLst>
      <p:ext uri="{BB962C8B-B14F-4D97-AF65-F5344CB8AC3E}">
        <p14:creationId xmlns:p14="http://schemas.microsoft.com/office/powerpoint/2010/main" val="119987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4D120-90FD-17B7-8EBF-63C2B4048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018D71-BACF-5B56-016B-FF1BDF622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610F41-4AB9-C6EA-0EF5-7D04F581C0A7}"/>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5" name="Footer Placeholder 4">
            <a:extLst>
              <a:ext uri="{FF2B5EF4-FFF2-40B4-BE49-F238E27FC236}">
                <a16:creationId xmlns:a16="http://schemas.microsoft.com/office/drawing/2014/main" id="{5CE38293-7867-7B46-238B-BE83939EF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43DC4E-74F6-0650-A7D1-DF54C02CA81F}"/>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78029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8044-7F11-3A3E-8C45-8F2255EA23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D8FE4B-12DF-DA28-5F8F-53A6C0DC3C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5DEA3-CABF-62FE-ABD1-F5994EA76541}"/>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5" name="Footer Placeholder 4">
            <a:extLst>
              <a:ext uri="{FF2B5EF4-FFF2-40B4-BE49-F238E27FC236}">
                <a16:creationId xmlns:a16="http://schemas.microsoft.com/office/drawing/2014/main" id="{DE51C0E6-2C9E-B1D1-50A4-843192A4E2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CCCF4-CABA-A01E-7C07-A19D7501B450}"/>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80133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73E2AA-E514-8A42-3858-BF2ADD3716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8BB2-BE5D-30A6-549D-D986CB5B9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ED3ACF-59DA-2EC8-7886-69209968FB53}"/>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5" name="Footer Placeholder 4">
            <a:extLst>
              <a:ext uri="{FF2B5EF4-FFF2-40B4-BE49-F238E27FC236}">
                <a16:creationId xmlns:a16="http://schemas.microsoft.com/office/drawing/2014/main" id="{13565472-0BD6-54E8-9BFF-7BDDAB7D11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C9844-8BE1-9792-7CEC-4228A2EF1C93}"/>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138194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098D-48E8-EF01-58CB-16570D3810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D5F464-594C-CE1E-26E0-03DFF8955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37D66-164A-E45F-EE29-19E273DDF1DA}"/>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5" name="Footer Placeholder 4">
            <a:extLst>
              <a:ext uri="{FF2B5EF4-FFF2-40B4-BE49-F238E27FC236}">
                <a16:creationId xmlns:a16="http://schemas.microsoft.com/office/drawing/2014/main" id="{15CD3CF9-3E62-BD61-17EC-8F0FEDFD36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E8411-A16C-7E8C-E05E-72D0DFEAD073}"/>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259557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FC0C2-C323-11D3-0C4B-644CD1C9C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06ACDF-C9B0-9447-11F9-74A90D1C2E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8E4E2-06B3-F02D-2353-02EDDCF75618}"/>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5" name="Footer Placeholder 4">
            <a:extLst>
              <a:ext uri="{FF2B5EF4-FFF2-40B4-BE49-F238E27FC236}">
                <a16:creationId xmlns:a16="http://schemas.microsoft.com/office/drawing/2014/main" id="{873AA841-8665-6D3D-6770-61574E23E1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AC1440-64DE-9661-0F9F-CF1F6497D1AB}"/>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86393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1217-787A-3B17-6CF1-DE1C9DA4CF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328D5D-640A-CB94-FA40-930D33BD24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986A10-8A80-542C-A13C-D6FC1459D6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C9B82F-F701-56F7-B1E8-A8B2EFAE673C}"/>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6" name="Footer Placeholder 5">
            <a:extLst>
              <a:ext uri="{FF2B5EF4-FFF2-40B4-BE49-F238E27FC236}">
                <a16:creationId xmlns:a16="http://schemas.microsoft.com/office/drawing/2014/main" id="{5AFD77D0-B32A-2A6D-81E4-E270F8805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F7356-094C-88E8-A34F-B387E274C518}"/>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13431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23A3-1E75-F0A9-281B-AE0DA057D7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DAE00B-58B9-C08B-51C7-EF1F735D0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842CC-03F2-018C-AE44-53CDEC83AB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7435DB-4837-7C31-3B8E-F50483309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544D2-A68D-0B2E-FAE4-D439D53511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A78205-BC33-1EDE-9F73-3BEA4285D89D}"/>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8" name="Footer Placeholder 7">
            <a:extLst>
              <a:ext uri="{FF2B5EF4-FFF2-40B4-BE49-F238E27FC236}">
                <a16:creationId xmlns:a16="http://schemas.microsoft.com/office/drawing/2014/main" id="{CBEFAC8A-F96C-81BA-B5BC-0DEA50BE4C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B27213-B8B2-7370-8993-A3A1C6E51B92}"/>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303440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1332-A5A1-AA76-E51B-2B6DA53548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15FB19-8631-B40C-F929-A52B27315949}"/>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4" name="Footer Placeholder 3">
            <a:extLst>
              <a:ext uri="{FF2B5EF4-FFF2-40B4-BE49-F238E27FC236}">
                <a16:creationId xmlns:a16="http://schemas.microsoft.com/office/drawing/2014/main" id="{4F8D29A3-6CA9-42DC-4B5A-62A039A31F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394E93-D9B0-2842-BEF3-A07663F05A26}"/>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233157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137D9-0617-D560-F6FE-9F67358CC6BB}"/>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3" name="Footer Placeholder 2">
            <a:extLst>
              <a:ext uri="{FF2B5EF4-FFF2-40B4-BE49-F238E27FC236}">
                <a16:creationId xmlns:a16="http://schemas.microsoft.com/office/drawing/2014/main" id="{0CC9CCD3-2491-CA35-7C1E-4EE027F8C7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DA5403-DE0F-C3A1-F042-CAB9FED8CDC0}"/>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407654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D9F3E-6006-FC3D-9320-41DB35D85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C91FF24-A15D-9913-B885-69D9C22E1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A96E62-12D1-B3AE-32BD-B94DEB516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95F9D-A13E-B3E4-AF7D-DE8C2FAAD7CD}"/>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6" name="Footer Placeholder 5">
            <a:extLst>
              <a:ext uri="{FF2B5EF4-FFF2-40B4-BE49-F238E27FC236}">
                <a16:creationId xmlns:a16="http://schemas.microsoft.com/office/drawing/2014/main" id="{5BD5A798-11F8-84CA-C25C-9E23EBDCCB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AD6697-9FA2-83A3-AEFC-ADEA1B871EB4}"/>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247977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BA9A-BA02-44E0-695F-4838915DD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96B2BF-0B3B-F57A-A8B5-11C42932FE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EF18B2-BF69-AB65-8153-0EF25D878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806C5F-0D21-3619-590C-10629B367B80}"/>
              </a:ext>
            </a:extLst>
          </p:cNvPr>
          <p:cNvSpPr>
            <a:spLocks noGrp="1"/>
          </p:cNvSpPr>
          <p:nvPr>
            <p:ph type="dt" sz="half" idx="10"/>
          </p:nvPr>
        </p:nvSpPr>
        <p:spPr/>
        <p:txBody>
          <a:bodyPr/>
          <a:lstStyle/>
          <a:p>
            <a:fld id="{713838F9-01AC-4851-946F-93B6BE4D970A}" type="datetimeFigureOut">
              <a:rPr lang="en-GB" smtClean="0"/>
              <a:t>23/01/2024</a:t>
            </a:fld>
            <a:endParaRPr lang="en-GB"/>
          </a:p>
        </p:txBody>
      </p:sp>
      <p:sp>
        <p:nvSpPr>
          <p:cNvPr id="6" name="Footer Placeholder 5">
            <a:extLst>
              <a:ext uri="{FF2B5EF4-FFF2-40B4-BE49-F238E27FC236}">
                <a16:creationId xmlns:a16="http://schemas.microsoft.com/office/drawing/2014/main" id="{29F9AAED-CF21-2409-FDC6-59FF5E099B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F93B0-75D3-8D4A-0DEF-276B5342E0AE}"/>
              </a:ext>
            </a:extLst>
          </p:cNvPr>
          <p:cNvSpPr>
            <a:spLocks noGrp="1"/>
          </p:cNvSpPr>
          <p:nvPr>
            <p:ph type="sldNum" sz="quarter" idx="12"/>
          </p:nvPr>
        </p:nvSpPr>
        <p:spPr/>
        <p:txBody>
          <a:bodyPr/>
          <a:lstStyle/>
          <a:p>
            <a:fld id="{3CF72D78-D8DE-4DBB-9A32-5CF82DC7A1C4}" type="slidenum">
              <a:rPr lang="en-GB" smtClean="0"/>
              <a:t>‹#›</a:t>
            </a:fld>
            <a:endParaRPr lang="en-GB"/>
          </a:p>
        </p:txBody>
      </p:sp>
    </p:spTree>
    <p:extLst>
      <p:ext uri="{BB962C8B-B14F-4D97-AF65-F5344CB8AC3E}">
        <p14:creationId xmlns:p14="http://schemas.microsoft.com/office/powerpoint/2010/main" val="151975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E29BED-50E9-3561-499C-DA18E4E1C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05FDC-DACB-637D-7D80-CE37BC128D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AAFA8-E71C-F339-84CE-A9FB88BF12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838F9-01AC-4851-946F-93B6BE4D970A}" type="datetimeFigureOut">
              <a:rPr lang="en-GB" smtClean="0"/>
              <a:t>23/01/2024</a:t>
            </a:fld>
            <a:endParaRPr lang="en-GB"/>
          </a:p>
        </p:txBody>
      </p:sp>
      <p:sp>
        <p:nvSpPr>
          <p:cNvPr id="5" name="Footer Placeholder 4">
            <a:extLst>
              <a:ext uri="{FF2B5EF4-FFF2-40B4-BE49-F238E27FC236}">
                <a16:creationId xmlns:a16="http://schemas.microsoft.com/office/drawing/2014/main" id="{17BEBE96-016C-0E3E-C0E4-0F1900920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0A598E-0A76-6A4A-3E8F-0B4DE10DA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72D78-D8DE-4DBB-9A32-5CF82DC7A1C4}" type="slidenum">
              <a:rPr lang="en-GB" smtClean="0"/>
              <a:t>‹#›</a:t>
            </a:fld>
            <a:endParaRPr lang="en-GB"/>
          </a:p>
        </p:txBody>
      </p:sp>
    </p:spTree>
    <p:extLst>
      <p:ext uri="{BB962C8B-B14F-4D97-AF65-F5344CB8AC3E}">
        <p14:creationId xmlns:p14="http://schemas.microsoft.com/office/powerpoint/2010/main" val="354688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4DF2E-C1EB-D14F-DD68-9BE92D7FFFAB}"/>
              </a:ext>
            </a:extLst>
          </p:cNvPr>
          <p:cNvSpPr>
            <a:spLocks noGrp="1"/>
          </p:cNvSpPr>
          <p:nvPr>
            <p:ph type="ctrTitle"/>
          </p:nvPr>
        </p:nvSpPr>
        <p:spPr>
          <a:xfrm>
            <a:off x="755903" y="3399769"/>
            <a:ext cx="10640754" cy="775845"/>
          </a:xfrm>
        </p:spPr>
        <p:txBody>
          <a:bodyPr anchor="b">
            <a:normAutofit/>
          </a:bodyPr>
          <a:lstStyle/>
          <a:p>
            <a:r>
              <a:rPr lang="en-GB" sz="4000" dirty="0">
                <a:solidFill>
                  <a:schemeClr val="tx2"/>
                </a:solidFill>
              </a:rPr>
              <a:t>Health &amp; Well-being network</a:t>
            </a:r>
          </a:p>
        </p:txBody>
      </p:sp>
      <p:sp>
        <p:nvSpPr>
          <p:cNvPr id="3" name="Subtitle 2">
            <a:extLst>
              <a:ext uri="{FF2B5EF4-FFF2-40B4-BE49-F238E27FC236}">
                <a16:creationId xmlns:a16="http://schemas.microsoft.com/office/drawing/2014/main" id="{F5E17272-FD5B-A1FB-F8D8-1FA6B1FF933F}"/>
              </a:ext>
            </a:extLst>
          </p:cNvPr>
          <p:cNvSpPr>
            <a:spLocks noGrp="1"/>
          </p:cNvSpPr>
          <p:nvPr>
            <p:ph type="subTitle" idx="1"/>
          </p:nvPr>
        </p:nvSpPr>
        <p:spPr>
          <a:xfrm>
            <a:off x="1514121" y="4171528"/>
            <a:ext cx="9163757" cy="1229522"/>
          </a:xfrm>
        </p:spPr>
        <p:txBody>
          <a:bodyPr anchor="ctr">
            <a:normAutofit/>
          </a:bodyPr>
          <a:lstStyle/>
          <a:p>
            <a:r>
              <a:rPr lang="en-GB" sz="2000" dirty="0">
                <a:solidFill>
                  <a:schemeClr val="tx2"/>
                </a:solidFill>
              </a:rPr>
              <a:t>Community Health Project Worker</a:t>
            </a:r>
          </a:p>
          <a:p>
            <a:r>
              <a:rPr lang="en-GB" sz="2000" dirty="0">
                <a:solidFill>
                  <a:schemeClr val="tx2"/>
                </a:solidFill>
              </a:rPr>
              <a:t>Kathy Wong</a:t>
            </a:r>
          </a:p>
        </p:txBody>
      </p:sp>
      <p:grpSp>
        <p:nvGrpSpPr>
          <p:cNvPr id="35" name="Group 3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4" name="Freeform: Shape 2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E5F6ED59-0B4F-6F87-DD5F-6652DA22C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990" y="320231"/>
            <a:ext cx="2836567" cy="2836567"/>
          </a:xfrm>
          <a:prstGeom prst="rect">
            <a:avLst/>
          </a:prstGeom>
        </p:spPr>
      </p:pic>
      <p:grpSp>
        <p:nvGrpSpPr>
          <p:cNvPr id="29" name="Group 2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0" name="Freeform: Shape 2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85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diagram of health care&#10;&#10;Description automatically generated">
            <a:extLst>
              <a:ext uri="{FF2B5EF4-FFF2-40B4-BE49-F238E27FC236}">
                <a16:creationId xmlns:a16="http://schemas.microsoft.com/office/drawing/2014/main" id="{10EC5473-9D56-812E-8ABD-216A871B6E6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96185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739A-6880-429F-CA40-14AE3C1E0DAA}"/>
              </a:ext>
            </a:extLst>
          </p:cNvPr>
          <p:cNvSpPr>
            <a:spLocks noGrp="1"/>
          </p:cNvSpPr>
          <p:nvPr>
            <p:ph type="title"/>
          </p:nvPr>
        </p:nvSpPr>
        <p:spPr/>
        <p:txBody>
          <a:bodyPr/>
          <a:lstStyle/>
          <a:p>
            <a:r>
              <a:rPr lang="en-GB" dirty="0"/>
              <a:t>Core20PLUS5 Connectors Programme</a:t>
            </a:r>
          </a:p>
        </p:txBody>
      </p:sp>
      <p:graphicFrame>
        <p:nvGraphicFramePr>
          <p:cNvPr id="4" name="Content Placeholder 3">
            <a:extLst>
              <a:ext uri="{FF2B5EF4-FFF2-40B4-BE49-F238E27FC236}">
                <a16:creationId xmlns:a16="http://schemas.microsoft.com/office/drawing/2014/main" id="{19D18F5E-4150-AA7A-0F0E-61310B9509E2}"/>
              </a:ext>
            </a:extLst>
          </p:cNvPr>
          <p:cNvGraphicFramePr>
            <a:graphicFrameLocks noGrp="1"/>
          </p:cNvGraphicFramePr>
          <p:nvPr>
            <p:ph idx="1"/>
            <p:extLst>
              <p:ext uri="{D42A27DB-BD31-4B8C-83A1-F6EECF244321}">
                <p14:modId xmlns:p14="http://schemas.microsoft.com/office/powerpoint/2010/main" val="18909052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Process Icons - Free SVG &amp; PNG Process Images - Noun Project">
            <a:extLst>
              <a:ext uri="{FF2B5EF4-FFF2-40B4-BE49-F238E27FC236}">
                <a16:creationId xmlns:a16="http://schemas.microsoft.com/office/drawing/2014/main" id="{2E822374-7CC5-8641-2FCE-72DA522BD6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364" y="191341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 Inequalities - RCEMLearning">
            <a:extLst>
              <a:ext uri="{FF2B5EF4-FFF2-40B4-BE49-F238E27FC236}">
                <a16:creationId xmlns:a16="http://schemas.microsoft.com/office/drawing/2014/main" id="{3FBE80E8-6F23-8FED-8BD0-1D643E5592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77057" y="4080118"/>
            <a:ext cx="2096845" cy="2096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0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9E07-5FAB-A285-3427-D08A1E260B9E}"/>
              </a:ext>
            </a:extLst>
          </p:cNvPr>
          <p:cNvSpPr>
            <a:spLocks noGrp="1"/>
          </p:cNvSpPr>
          <p:nvPr>
            <p:ph type="title"/>
          </p:nvPr>
        </p:nvSpPr>
        <p:spPr/>
        <p:txBody>
          <a:bodyPr/>
          <a:lstStyle/>
          <a:p>
            <a:r>
              <a:rPr lang="en-GB" dirty="0"/>
              <a:t>Core20PLUS5 Connectors role</a:t>
            </a:r>
          </a:p>
        </p:txBody>
      </p:sp>
      <p:graphicFrame>
        <p:nvGraphicFramePr>
          <p:cNvPr id="4" name="Content Placeholder 3">
            <a:extLst>
              <a:ext uri="{FF2B5EF4-FFF2-40B4-BE49-F238E27FC236}">
                <a16:creationId xmlns:a16="http://schemas.microsoft.com/office/drawing/2014/main" id="{0538A011-EB9A-DE8F-890F-A0D60B63D6A4}"/>
              </a:ext>
            </a:extLst>
          </p:cNvPr>
          <p:cNvGraphicFramePr>
            <a:graphicFrameLocks noGrp="1"/>
          </p:cNvGraphicFramePr>
          <p:nvPr>
            <p:ph idx="1"/>
            <p:extLst>
              <p:ext uri="{D42A27DB-BD31-4B8C-83A1-F6EECF244321}">
                <p14:modId xmlns:p14="http://schemas.microsoft.com/office/powerpoint/2010/main" val="148254950"/>
              </p:ext>
            </p:extLst>
          </p:nvPr>
        </p:nvGraphicFramePr>
        <p:xfrm>
          <a:off x="838200" y="1398494"/>
          <a:ext cx="10515600" cy="5249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061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C915-F4D1-92FB-2667-6BA54FAA325A}"/>
              </a:ext>
            </a:extLst>
          </p:cNvPr>
          <p:cNvSpPr>
            <a:spLocks noGrp="1"/>
          </p:cNvSpPr>
          <p:nvPr>
            <p:ph type="title"/>
          </p:nvPr>
        </p:nvSpPr>
        <p:spPr/>
        <p:txBody>
          <a:bodyPr/>
          <a:lstStyle/>
          <a:p>
            <a:r>
              <a:rPr lang="en-GB"/>
              <a:t>KVA work in community health</a:t>
            </a:r>
            <a:endParaRPr lang="en-GB" dirty="0"/>
          </a:p>
        </p:txBody>
      </p:sp>
      <p:graphicFrame>
        <p:nvGraphicFramePr>
          <p:cNvPr id="11" name="Content Placeholder 2">
            <a:extLst>
              <a:ext uri="{FF2B5EF4-FFF2-40B4-BE49-F238E27FC236}">
                <a16:creationId xmlns:a16="http://schemas.microsoft.com/office/drawing/2014/main" id="{052555B3-09EF-0862-0A2D-2FF4FA19227D}"/>
              </a:ext>
            </a:extLst>
          </p:cNvPr>
          <p:cNvGraphicFramePr>
            <a:graphicFrameLocks noGrp="1"/>
          </p:cNvGraphicFramePr>
          <p:nvPr>
            <p:ph idx="1"/>
            <p:extLst>
              <p:ext uri="{D42A27DB-BD31-4B8C-83A1-F6EECF244321}">
                <p14:modId xmlns:p14="http://schemas.microsoft.com/office/powerpoint/2010/main" val="34273202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2471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CEC1DF-5B95-7992-416B-6735275FE749}"/>
              </a:ext>
            </a:extLst>
          </p:cNvPr>
          <p:cNvSpPr>
            <a:spLocks noGrp="1"/>
          </p:cNvSpPr>
          <p:nvPr>
            <p:ph type="title"/>
          </p:nvPr>
        </p:nvSpPr>
        <p:spPr>
          <a:xfrm>
            <a:off x="6977031" y="467271"/>
            <a:ext cx="3876357" cy="2052522"/>
          </a:xfrm>
        </p:spPr>
        <p:txBody>
          <a:bodyPr anchor="b">
            <a:normAutofit/>
          </a:bodyPr>
          <a:lstStyle/>
          <a:p>
            <a:r>
              <a:rPr lang="en-GB" sz="5200"/>
              <a:t>KVA collaboration</a:t>
            </a:r>
          </a:p>
        </p:txBody>
      </p:sp>
      <p:sp>
        <p:nvSpPr>
          <p:cNvPr id="14" name="Freeform: Shape 13">
            <a:extLst>
              <a:ext uri="{FF2B5EF4-FFF2-40B4-BE49-F238E27FC236}">
                <a16:creationId xmlns:a16="http://schemas.microsoft.com/office/drawing/2014/main" id="{5841E0DD-1BA7-47EA-92C1-DFCD469D0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797" y="0"/>
            <a:ext cx="4195674" cy="2553552"/>
          </a:xfrm>
          <a:custGeom>
            <a:avLst/>
            <a:gdLst>
              <a:gd name="connsiteX0" fmla="*/ 51087 w 4195674"/>
              <a:gd name="connsiteY0" fmla="*/ 0 h 2553552"/>
              <a:gd name="connsiteX1" fmla="*/ 4144587 w 4195674"/>
              <a:gd name="connsiteY1" fmla="*/ 0 h 2553552"/>
              <a:gd name="connsiteX2" fmla="*/ 4153054 w 4195674"/>
              <a:gd name="connsiteY2" fmla="*/ 32928 h 2553552"/>
              <a:gd name="connsiteX3" fmla="*/ 4195674 w 4195674"/>
              <a:gd name="connsiteY3" fmla="*/ 455715 h 2553552"/>
              <a:gd name="connsiteX4" fmla="*/ 2097837 w 4195674"/>
              <a:gd name="connsiteY4" fmla="*/ 2553552 h 2553552"/>
              <a:gd name="connsiteX5" fmla="*/ 0 w 4195674"/>
              <a:gd name="connsiteY5" fmla="*/ 455715 h 2553552"/>
              <a:gd name="connsiteX6" fmla="*/ 42621 w 4195674"/>
              <a:gd name="connsiteY6" fmla="*/ 32928 h 25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5674" h="2553552">
                <a:moveTo>
                  <a:pt x="51087" y="0"/>
                </a:moveTo>
                <a:lnTo>
                  <a:pt x="4144587" y="0"/>
                </a:lnTo>
                <a:lnTo>
                  <a:pt x="4153054" y="32928"/>
                </a:lnTo>
                <a:cubicBezTo>
                  <a:pt x="4180999" y="169492"/>
                  <a:pt x="4195674" y="310890"/>
                  <a:pt x="4195674" y="455715"/>
                </a:cubicBezTo>
                <a:cubicBezTo>
                  <a:pt x="4195674" y="1614318"/>
                  <a:pt x="3256440" y="2553552"/>
                  <a:pt x="2097837" y="2553552"/>
                </a:cubicBezTo>
                <a:cubicBezTo>
                  <a:pt x="939234" y="2553552"/>
                  <a:pt x="0" y="1614318"/>
                  <a:pt x="0" y="455715"/>
                </a:cubicBezTo>
                <a:cubicBezTo>
                  <a:pt x="0" y="310890"/>
                  <a:pt x="14676" y="169492"/>
                  <a:pt x="42621" y="32928"/>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960923E8-B8E2-35DE-A784-9D13F79E46E3}"/>
              </a:ext>
            </a:extLst>
          </p:cNvPr>
          <p:cNvPicPr>
            <a:picLocks noChangeAspect="1"/>
          </p:cNvPicPr>
          <p:nvPr/>
        </p:nvPicPr>
        <p:blipFill>
          <a:blip r:embed="rId3"/>
          <a:stretch>
            <a:fillRect/>
          </a:stretch>
        </p:blipFill>
        <p:spPr>
          <a:xfrm>
            <a:off x="1202854" y="343366"/>
            <a:ext cx="1935439" cy="1521756"/>
          </a:xfrm>
          <a:prstGeom prst="rect">
            <a:avLst/>
          </a:prstGeom>
        </p:spPr>
      </p:pic>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148" y="987117"/>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D3BEFDA-0C8B-4C24-AF49-B7E58C98D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6811"/>
            <a:ext cx="4507268" cy="4101189"/>
          </a:xfrm>
          <a:custGeom>
            <a:avLst/>
            <a:gdLst>
              <a:gd name="connsiteX0" fmla="*/ 1188901 w 4507268"/>
              <a:gd name="connsiteY0" fmla="*/ 0 h 4101189"/>
              <a:gd name="connsiteX1" fmla="*/ 4507268 w 4507268"/>
              <a:gd name="connsiteY1" fmla="*/ 3318367 h 4101189"/>
              <a:gd name="connsiteX2" fmla="*/ 4439851 w 4507268"/>
              <a:gd name="connsiteY2" fmla="*/ 3987135 h 4101189"/>
              <a:gd name="connsiteX3" fmla="*/ 4410525 w 4507268"/>
              <a:gd name="connsiteY3" fmla="*/ 4101189 h 4101189"/>
              <a:gd name="connsiteX4" fmla="*/ 0 w 4507268"/>
              <a:gd name="connsiteY4" fmla="*/ 4101189 h 4101189"/>
              <a:gd name="connsiteX5" fmla="*/ 0 w 4507268"/>
              <a:gd name="connsiteY5" fmla="*/ 221283 h 4101189"/>
              <a:gd name="connsiteX6" fmla="*/ 47936 w 4507268"/>
              <a:gd name="connsiteY6" fmla="*/ 201358 h 4101189"/>
              <a:gd name="connsiteX7" fmla="*/ 1188901 w 4507268"/>
              <a:gd name="connsiteY7" fmla="*/ 0 h 410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7268" h="4101189">
                <a:moveTo>
                  <a:pt x="1188901" y="0"/>
                </a:moveTo>
                <a:cubicBezTo>
                  <a:pt x="3021585" y="0"/>
                  <a:pt x="4507268" y="1485684"/>
                  <a:pt x="4507268" y="3318367"/>
                </a:cubicBezTo>
                <a:cubicBezTo>
                  <a:pt x="4507268" y="3547453"/>
                  <a:pt x="4484055" y="3771117"/>
                  <a:pt x="4439851" y="3987135"/>
                </a:cubicBezTo>
                <a:lnTo>
                  <a:pt x="4410525" y="4101189"/>
                </a:lnTo>
                <a:lnTo>
                  <a:pt x="0" y="4101189"/>
                </a:lnTo>
                <a:lnTo>
                  <a:pt x="0" y="221283"/>
                </a:lnTo>
                <a:lnTo>
                  <a:pt x="47936" y="201358"/>
                </a:lnTo>
                <a:cubicBezTo>
                  <a:pt x="403707" y="71093"/>
                  <a:pt x="788002" y="0"/>
                  <a:pt x="1188901"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7400EEA6-B330-4DBC-A821-469627E96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0123" y="1601385"/>
            <a:ext cx="2754831" cy="2754831"/>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7278" y="4908805"/>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51" y="5775084"/>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schemeClr val="tx1">
                  <a:alpha val="60000"/>
                </a:schemeClr>
              </a:solidFill>
            </a:endParaRPr>
          </a:p>
        </p:txBody>
      </p:sp>
      <p:sp>
        <p:nvSpPr>
          <p:cNvPr id="3" name="Content Placeholder 2">
            <a:extLst>
              <a:ext uri="{FF2B5EF4-FFF2-40B4-BE49-F238E27FC236}">
                <a16:creationId xmlns:a16="http://schemas.microsoft.com/office/drawing/2014/main" id="{2C4BC9EC-98BC-1793-03A4-0C90F98E8299}"/>
              </a:ext>
            </a:extLst>
          </p:cNvPr>
          <p:cNvSpPr>
            <a:spLocks noGrp="1"/>
          </p:cNvSpPr>
          <p:nvPr>
            <p:ph idx="1"/>
          </p:nvPr>
        </p:nvSpPr>
        <p:spPr>
          <a:xfrm>
            <a:off x="6977031" y="2990818"/>
            <a:ext cx="3876357" cy="2913872"/>
          </a:xfrm>
        </p:spPr>
        <p:txBody>
          <a:bodyPr anchor="t">
            <a:normAutofit/>
          </a:bodyPr>
          <a:lstStyle/>
          <a:p>
            <a:r>
              <a:rPr lang="en-GB" sz="2000" dirty="0"/>
              <a:t>Other than the local communities, we work closely with the </a:t>
            </a:r>
            <a:r>
              <a:rPr lang="en-GB" sz="2000"/>
              <a:t>local authorities and NHS ICS</a:t>
            </a:r>
          </a:p>
        </p:txBody>
      </p:sp>
      <p:pic>
        <p:nvPicPr>
          <p:cNvPr id="6" name="Picture 5">
            <a:extLst>
              <a:ext uri="{FF2B5EF4-FFF2-40B4-BE49-F238E27FC236}">
                <a16:creationId xmlns:a16="http://schemas.microsoft.com/office/drawing/2014/main" id="{37FBFC71-68F6-020E-4A0C-DED233F65064}"/>
              </a:ext>
            </a:extLst>
          </p:cNvPr>
          <p:cNvPicPr>
            <a:picLocks noChangeAspect="1"/>
          </p:cNvPicPr>
          <p:nvPr/>
        </p:nvPicPr>
        <p:blipFill>
          <a:blip r:embed="rId4"/>
          <a:stretch>
            <a:fillRect/>
          </a:stretch>
        </p:blipFill>
        <p:spPr>
          <a:xfrm>
            <a:off x="187880" y="4375037"/>
            <a:ext cx="2983972" cy="1454686"/>
          </a:xfrm>
          <a:prstGeom prst="rect">
            <a:avLst/>
          </a:prstGeom>
        </p:spPr>
      </p:pic>
      <p:pic>
        <p:nvPicPr>
          <p:cNvPr id="11" name="Picture 10">
            <a:extLst>
              <a:ext uri="{FF2B5EF4-FFF2-40B4-BE49-F238E27FC236}">
                <a16:creationId xmlns:a16="http://schemas.microsoft.com/office/drawing/2014/main" id="{BB797367-6BAE-6728-69B1-C7C079F3F3E9}"/>
              </a:ext>
            </a:extLst>
          </p:cNvPr>
          <p:cNvPicPr>
            <a:picLocks noChangeAspect="1"/>
          </p:cNvPicPr>
          <p:nvPr/>
        </p:nvPicPr>
        <p:blipFill>
          <a:blip r:embed="rId5"/>
          <a:stretch>
            <a:fillRect/>
          </a:stretch>
        </p:blipFill>
        <p:spPr>
          <a:xfrm>
            <a:off x="4501505" y="2129895"/>
            <a:ext cx="1432065" cy="1697810"/>
          </a:xfrm>
          <a:prstGeom prst="rect">
            <a:avLst/>
          </a:prstGeom>
        </p:spPr>
      </p:pic>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4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3558-DEA8-E1E4-0E1D-0160549846F5}"/>
              </a:ext>
            </a:extLst>
          </p:cNvPr>
          <p:cNvSpPr>
            <a:spLocks noGrp="1"/>
          </p:cNvSpPr>
          <p:nvPr>
            <p:ph type="title"/>
          </p:nvPr>
        </p:nvSpPr>
        <p:spPr/>
        <p:txBody>
          <a:bodyPr/>
          <a:lstStyle/>
          <a:p>
            <a:r>
              <a:rPr lang="en-US" dirty="0"/>
              <a:t>What KVA will do in the community</a:t>
            </a:r>
            <a:endParaRPr lang="en-GB" dirty="0"/>
          </a:p>
        </p:txBody>
      </p:sp>
      <p:graphicFrame>
        <p:nvGraphicFramePr>
          <p:cNvPr id="4" name="Content Placeholder 3">
            <a:extLst>
              <a:ext uri="{FF2B5EF4-FFF2-40B4-BE49-F238E27FC236}">
                <a16:creationId xmlns:a16="http://schemas.microsoft.com/office/drawing/2014/main" id="{DE54F185-AA43-148D-AE20-8A4196ED07B5}"/>
              </a:ext>
            </a:extLst>
          </p:cNvPr>
          <p:cNvGraphicFramePr>
            <a:graphicFrameLocks noGrp="1"/>
          </p:cNvGraphicFramePr>
          <p:nvPr>
            <p:ph idx="1"/>
            <p:extLst>
              <p:ext uri="{D42A27DB-BD31-4B8C-83A1-F6EECF244321}">
                <p14:modId xmlns:p14="http://schemas.microsoft.com/office/powerpoint/2010/main" val="1547758122"/>
              </p:ext>
            </p:extLst>
          </p:nvPr>
        </p:nvGraphicFramePr>
        <p:xfrm>
          <a:off x="474563" y="1539433"/>
          <a:ext cx="10961224" cy="52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757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B9401C6-1CD5-1B61-46A3-44F110A03DAE}"/>
              </a:ext>
            </a:extLst>
          </p:cNvPr>
          <p:cNvSpPr>
            <a:spLocks noGrp="1"/>
          </p:cNvSpPr>
          <p:nvPr>
            <p:ph type="title"/>
          </p:nvPr>
        </p:nvSpPr>
        <p:spPr>
          <a:xfrm>
            <a:off x="1137034" y="609600"/>
            <a:ext cx="4784796" cy="1330840"/>
          </a:xfrm>
        </p:spPr>
        <p:txBody>
          <a:bodyPr vert="horz" lIns="91440" tIns="45720" rIns="91440" bIns="45720" rtlCol="0">
            <a:normAutofit/>
          </a:bodyPr>
          <a:lstStyle/>
          <a:p>
            <a:r>
              <a:rPr lang="en-US" b="1" kern="1200" dirty="0">
                <a:latin typeface="+mj-lt"/>
                <a:ea typeface="+mj-ea"/>
                <a:cs typeface="+mj-cs"/>
              </a:rPr>
              <a:t>Health Talk</a:t>
            </a:r>
          </a:p>
        </p:txBody>
      </p:sp>
      <p:sp>
        <p:nvSpPr>
          <p:cNvPr id="25" name="Content Placeholder 24">
            <a:extLst>
              <a:ext uri="{FF2B5EF4-FFF2-40B4-BE49-F238E27FC236}">
                <a16:creationId xmlns:a16="http://schemas.microsoft.com/office/drawing/2014/main" id="{8238BBF5-448D-04EC-C77D-D49DF822D8EC}"/>
              </a:ext>
            </a:extLst>
          </p:cNvPr>
          <p:cNvSpPr>
            <a:spLocks noGrp="1"/>
          </p:cNvSpPr>
          <p:nvPr>
            <p:ph idx="1"/>
          </p:nvPr>
        </p:nvSpPr>
        <p:spPr>
          <a:xfrm>
            <a:off x="1137034" y="2194102"/>
            <a:ext cx="4438036" cy="3908585"/>
          </a:xfrm>
        </p:spPr>
        <p:txBody>
          <a:bodyPr>
            <a:normAutofit/>
          </a:bodyPr>
          <a:lstStyle/>
          <a:p>
            <a:r>
              <a:rPr lang="en-US" dirty="0"/>
              <a:t>Liaise and conduct Health Talk for the community group</a:t>
            </a:r>
          </a:p>
          <a:p>
            <a:r>
              <a:rPr lang="en-US" dirty="0"/>
              <a:t>Conducting a series of Health Talks for Hong </a:t>
            </a:r>
            <a:r>
              <a:rPr lang="en-US" dirty="0" err="1"/>
              <a:t>Kongers</a:t>
            </a:r>
            <a:endParaRPr lang="en-US" dirty="0"/>
          </a:p>
        </p:txBody>
      </p:sp>
      <p:pic>
        <p:nvPicPr>
          <p:cNvPr id="5" name="Content Placeholder 4">
            <a:extLst>
              <a:ext uri="{FF2B5EF4-FFF2-40B4-BE49-F238E27FC236}">
                <a16:creationId xmlns:a16="http://schemas.microsoft.com/office/drawing/2014/main" id="{D8866F6C-E279-DA72-79DA-3EB651768E36}"/>
              </a:ext>
            </a:extLst>
          </p:cNvPr>
          <p:cNvPicPr>
            <a:picLocks noChangeAspect="1"/>
          </p:cNvPicPr>
          <p:nvPr/>
        </p:nvPicPr>
        <p:blipFill rotWithShape="1">
          <a:blip r:embed="rId2">
            <a:extLst>
              <a:ext uri="{28A0092B-C50C-407E-A947-70E740481C1C}">
                <a14:useLocalDpi xmlns:a14="http://schemas.microsoft.com/office/drawing/2010/main" val="0"/>
              </a:ext>
            </a:extLst>
          </a:blip>
          <a:srcRect b="5436"/>
          <a:stretch/>
        </p:blipFill>
        <p:spPr>
          <a:xfrm>
            <a:off x="6741994" y="1209735"/>
            <a:ext cx="4737650" cy="3360079"/>
          </a:xfrm>
          <a:prstGeom prst="rect">
            <a:avLst/>
          </a:prstGeom>
        </p:spPr>
      </p:pic>
      <p:sp>
        <p:nvSpPr>
          <p:cNvPr id="6" name="TextBox 5">
            <a:extLst>
              <a:ext uri="{FF2B5EF4-FFF2-40B4-BE49-F238E27FC236}">
                <a16:creationId xmlns:a16="http://schemas.microsoft.com/office/drawing/2014/main" id="{741B7F87-0E97-B84F-8472-DD4A8732C2AB}"/>
              </a:ext>
            </a:extLst>
          </p:cNvPr>
          <p:cNvSpPr txBox="1"/>
          <p:nvPr/>
        </p:nvSpPr>
        <p:spPr>
          <a:xfrm>
            <a:off x="6476011" y="6207242"/>
            <a:ext cx="4823709" cy="646331"/>
          </a:xfrm>
          <a:prstGeom prst="rect">
            <a:avLst/>
          </a:prstGeom>
          <a:noFill/>
        </p:spPr>
        <p:txBody>
          <a:bodyPr wrap="square" rtlCol="0">
            <a:spAutoFit/>
          </a:bodyPr>
          <a:lstStyle/>
          <a:p>
            <a:r>
              <a:rPr lang="en-GB" dirty="0"/>
              <a:t>Cancer Awareness Talk conducted by Macmillan Information and Support Manager </a:t>
            </a:r>
          </a:p>
        </p:txBody>
      </p:sp>
      <p:pic>
        <p:nvPicPr>
          <p:cNvPr id="8" name="Picture 7">
            <a:extLst>
              <a:ext uri="{FF2B5EF4-FFF2-40B4-BE49-F238E27FC236}">
                <a16:creationId xmlns:a16="http://schemas.microsoft.com/office/drawing/2014/main" id="{A4AE56CC-F06A-C6D2-3310-E24BB7AD5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143" y="3274856"/>
            <a:ext cx="2199290" cy="2932386"/>
          </a:xfrm>
          <a:prstGeom prst="rect">
            <a:avLst/>
          </a:prstGeom>
        </p:spPr>
      </p:pic>
    </p:spTree>
    <p:extLst>
      <p:ext uri="{BB962C8B-B14F-4D97-AF65-F5344CB8AC3E}">
        <p14:creationId xmlns:p14="http://schemas.microsoft.com/office/powerpoint/2010/main" val="391858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231598CC-E9D8-46F1-A31D-21527BFD6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8EBD3-BC28-4AC5-112C-59CED20B1C2B}"/>
              </a:ext>
            </a:extLst>
          </p:cNvPr>
          <p:cNvSpPr>
            <a:spLocks noGrp="1"/>
          </p:cNvSpPr>
          <p:nvPr>
            <p:ph type="title"/>
          </p:nvPr>
        </p:nvSpPr>
        <p:spPr>
          <a:xfrm>
            <a:off x="838201" y="365125"/>
            <a:ext cx="5393360" cy="1325563"/>
          </a:xfrm>
        </p:spPr>
        <p:txBody>
          <a:bodyPr>
            <a:normAutofit/>
          </a:bodyPr>
          <a:lstStyle/>
          <a:p>
            <a:r>
              <a:rPr lang="en-GB" b="1" dirty="0"/>
              <a:t>Mini Health check</a:t>
            </a:r>
          </a:p>
        </p:txBody>
      </p:sp>
      <p:sp>
        <p:nvSpPr>
          <p:cNvPr id="2066" name="Freeform: Shape 2065">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499DE39-5DBB-CEBA-6250-AF7EE0331685}"/>
              </a:ext>
            </a:extLst>
          </p:cNvPr>
          <p:cNvSpPr>
            <a:spLocks noGrp="1"/>
          </p:cNvSpPr>
          <p:nvPr>
            <p:ph idx="1"/>
          </p:nvPr>
        </p:nvSpPr>
        <p:spPr>
          <a:xfrm>
            <a:off x="838200" y="1825625"/>
            <a:ext cx="5393361" cy="4351338"/>
          </a:xfrm>
        </p:spPr>
        <p:txBody>
          <a:bodyPr>
            <a:normAutofit/>
          </a:bodyPr>
          <a:lstStyle/>
          <a:p>
            <a:r>
              <a:rPr lang="en-GB" dirty="0"/>
              <a:t>Conduct Health Check for the community group</a:t>
            </a:r>
          </a:p>
          <a:p>
            <a:r>
              <a:rPr lang="en-GB" dirty="0"/>
              <a:t>Coming sessions with Rise Café, Migrant group and Tamil group</a:t>
            </a:r>
          </a:p>
        </p:txBody>
      </p:sp>
      <p:sp>
        <p:nvSpPr>
          <p:cNvPr id="2068" name="Oval 2067">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472 Blood Pressure Checking Machine Illustrations - Free ...">
            <a:extLst>
              <a:ext uri="{FF2B5EF4-FFF2-40B4-BE49-F238E27FC236}">
                <a16:creationId xmlns:a16="http://schemas.microsoft.com/office/drawing/2014/main" id="{9D096CB6-5764-5B80-8937-1420865246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45968" y="1394079"/>
            <a:ext cx="2482114" cy="191329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2070" name="Freeform: Shape 2069">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2"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72" name="Straight Connector 2071">
            <a:extLst>
              <a:ext uri="{FF2B5EF4-FFF2-40B4-BE49-F238E27FC236}">
                <a16:creationId xmlns:a16="http://schemas.microsoft.com/office/drawing/2014/main" id="{2F61ABFD-DE05-41FD-A6B7-6D40196C15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pic>
        <p:nvPicPr>
          <p:cNvPr id="2052" name="Picture 4" descr="Health Screening — welcome to Seniorcitizenwellbeing.com">
            <a:extLst>
              <a:ext uri="{FF2B5EF4-FFF2-40B4-BE49-F238E27FC236}">
                <a16:creationId xmlns:a16="http://schemas.microsoft.com/office/drawing/2014/main" id="{A5ADDAB8-173A-A83E-D76D-CE03E904E6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11331" y="4934562"/>
            <a:ext cx="2066062" cy="144932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2074" name="Freeform: Shape 2073">
            <a:extLst>
              <a:ext uri="{FF2B5EF4-FFF2-40B4-BE49-F238E27FC236}">
                <a16:creationId xmlns:a16="http://schemas.microsoft.com/office/drawing/2014/main" id="{0F646DF8-223D-47DD-95B1-F2654229E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76" name="Arc 2075">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97791" y="402001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55108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A3C25751-567A-05F1-ECC4-864F0D6C5C5D}"/>
              </a:ext>
            </a:extLst>
          </p:cNvPr>
          <p:cNvPicPr>
            <a:picLocks noChangeAspect="1"/>
          </p:cNvPicPr>
          <p:nvPr/>
        </p:nvPicPr>
        <p:blipFill rotWithShape="1">
          <a:blip r:embed="rId2">
            <a:extLst>
              <a:ext uri="{28A0092B-C50C-407E-A947-70E740481C1C}">
                <a14:useLocalDpi xmlns:a14="http://schemas.microsoft.com/office/drawing/2010/main" val="0"/>
              </a:ext>
            </a:extLst>
          </a:blip>
          <a:srcRect t="475" r="-1" b="23049"/>
          <a:stretch/>
        </p:blipFill>
        <p:spPr>
          <a:xfrm>
            <a:off x="5620440" y="3067504"/>
            <a:ext cx="6571560" cy="3769196"/>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p:spPr>
      </p:pic>
      <p:sp>
        <p:nvSpPr>
          <p:cNvPr id="2" name="Title 1">
            <a:extLst>
              <a:ext uri="{FF2B5EF4-FFF2-40B4-BE49-F238E27FC236}">
                <a16:creationId xmlns:a16="http://schemas.microsoft.com/office/drawing/2014/main" id="{0A71A6C8-77C1-8BFB-DD5C-4AF73344F95D}"/>
              </a:ext>
            </a:extLst>
          </p:cNvPr>
          <p:cNvSpPr>
            <a:spLocks noGrp="1"/>
          </p:cNvSpPr>
          <p:nvPr>
            <p:ph type="title"/>
          </p:nvPr>
        </p:nvSpPr>
        <p:spPr>
          <a:xfrm>
            <a:off x="809703" y="485224"/>
            <a:ext cx="4001034" cy="2757748"/>
          </a:xfrm>
        </p:spPr>
        <p:txBody>
          <a:bodyPr vert="horz" lIns="91440" tIns="45720" rIns="91440" bIns="45720" rtlCol="0" anchor="b">
            <a:normAutofit/>
          </a:bodyPr>
          <a:lstStyle/>
          <a:p>
            <a:r>
              <a:rPr lang="en-US" b="1" kern="1200" dirty="0">
                <a:solidFill>
                  <a:schemeClr val="tx1"/>
                </a:solidFill>
                <a:latin typeface="+mj-lt"/>
                <a:ea typeface="+mj-ea"/>
                <a:cs typeface="+mj-cs"/>
              </a:rPr>
              <a:t>Health information &amp; advice booth</a:t>
            </a:r>
          </a:p>
        </p:txBody>
      </p:sp>
      <p:sp>
        <p:nvSpPr>
          <p:cNvPr id="11" name="Content Placeholder 10">
            <a:extLst>
              <a:ext uri="{FF2B5EF4-FFF2-40B4-BE49-F238E27FC236}">
                <a16:creationId xmlns:a16="http://schemas.microsoft.com/office/drawing/2014/main" id="{689CF3A1-4B5C-EA70-BC98-C2DE317D7F1C}"/>
              </a:ext>
            </a:extLst>
          </p:cNvPr>
          <p:cNvSpPr>
            <a:spLocks noGrp="1"/>
          </p:cNvSpPr>
          <p:nvPr>
            <p:ph idx="1"/>
          </p:nvPr>
        </p:nvSpPr>
        <p:spPr>
          <a:xfrm>
            <a:off x="860742" y="3633690"/>
            <a:ext cx="4001034" cy="2099321"/>
          </a:xfrm>
        </p:spPr>
        <p:txBody>
          <a:bodyPr vert="horz" lIns="91440" tIns="45720" rIns="91440" bIns="45720" rtlCol="0">
            <a:normAutofit/>
          </a:bodyPr>
          <a:lstStyle/>
          <a:p>
            <a:r>
              <a:rPr lang="en-US" sz="2400" kern="1200" dirty="0">
                <a:solidFill>
                  <a:schemeClr val="tx1"/>
                </a:solidFill>
                <a:latin typeface="+mn-lt"/>
                <a:ea typeface="+mn-ea"/>
                <a:cs typeface="+mn-cs"/>
              </a:rPr>
              <a:t>Hold health information and advice booths at various community events</a:t>
            </a:r>
          </a:p>
          <a:p>
            <a:r>
              <a:rPr lang="en-US" sz="2400" dirty="0"/>
              <a:t>E.g. Libraries; Women’s Hub in </a:t>
            </a:r>
            <a:r>
              <a:rPr lang="en-US" sz="2400" dirty="0" err="1"/>
              <a:t>KingsGate</a:t>
            </a:r>
            <a:r>
              <a:rPr lang="en-US" sz="2400" dirty="0"/>
              <a:t> Church</a:t>
            </a:r>
            <a:endParaRPr lang="en-US" sz="2400" kern="1200" dirty="0">
              <a:solidFill>
                <a:schemeClr val="tx1"/>
              </a:solidFill>
              <a:latin typeface="+mn-lt"/>
              <a:ea typeface="+mn-ea"/>
              <a:cs typeface="+mn-cs"/>
            </a:endParaRPr>
          </a:p>
        </p:txBody>
      </p:sp>
      <p:pic>
        <p:nvPicPr>
          <p:cNvPr id="7" name="Picture 6" descr="A table with books on it&#10;&#10;Description automatically generated">
            <a:extLst>
              <a:ext uri="{FF2B5EF4-FFF2-40B4-BE49-F238E27FC236}">
                <a16:creationId xmlns:a16="http://schemas.microsoft.com/office/drawing/2014/main" id="{6AB59423-2C3B-F103-B20D-603A251A7CAF}"/>
              </a:ext>
            </a:extLst>
          </p:cNvPr>
          <p:cNvPicPr>
            <a:picLocks noChangeAspect="1"/>
          </p:cNvPicPr>
          <p:nvPr/>
        </p:nvPicPr>
        <p:blipFill rotWithShape="1">
          <a:blip r:embed="rId3">
            <a:extLst>
              <a:ext uri="{28A0092B-C50C-407E-A947-70E740481C1C}">
                <a14:useLocalDpi xmlns:a14="http://schemas.microsoft.com/office/drawing/2010/main" val="0"/>
              </a:ext>
            </a:extLst>
          </a:blip>
          <a:srcRect b="21067"/>
          <a:stretch/>
        </p:blipFill>
        <p:spPr>
          <a:xfrm>
            <a:off x="9216614" y="0"/>
            <a:ext cx="2975386" cy="3131405"/>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2932781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0" name="Rectangle 308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96DDE4-54C1-6C37-6CA9-673D2470B9D8}"/>
              </a:ext>
            </a:extLst>
          </p:cNvPr>
          <p:cNvSpPr>
            <a:spLocks noGrp="1"/>
          </p:cNvSpPr>
          <p:nvPr>
            <p:ph type="title"/>
          </p:nvPr>
        </p:nvSpPr>
        <p:spPr>
          <a:xfrm>
            <a:off x="685472" y="344246"/>
            <a:ext cx="5410528" cy="2390463"/>
          </a:xfrm>
        </p:spPr>
        <p:txBody>
          <a:bodyPr>
            <a:normAutofit/>
          </a:bodyPr>
          <a:lstStyle/>
          <a:p>
            <a:r>
              <a:rPr lang="en-GB" b="1" dirty="0"/>
              <a:t>Health drop-in: Advice and health education</a:t>
            </a:r>
          </a:p>
        </p:txBody>
      </p:sp>
      <p:sp>
        <p:nvSpPr>
          <p:cNvPr id="3" name="Content Placeholder 2">
            <a:extLst>
              <a:ext uri="{FF2B5EF4-FFF2-40B4-BE49-F238E27FC236}">
                <a16:creationId xmlns:a16="http://schemas.microsoft.com/office/drawing/2014/main" id="{5515B5D5-92AF-AF51-F330-7E305D97417C}"/>
              </a:ext>
            </a:extLst>
          </p:cNvPr>
          <p:cNvSpPr>
            <a:spLocks noGrp="1"/>
          </p:cNvSpPr>
          <p:nvPr>
            <p:ph idx="1"/>
          </p:nvPr>
        </p:nvSpPr>
        <p:spPr>
          <a:xfrm>
            <a:off x="823943" y="2979868"/>
            <a:ext cx="5092194" cy="3533886"/>
          </a:xfrm>
        </p:spPr>
        <p:txBody>
          <a:bodyPr>
            <a:normAutofit/>
          </a:bodyPr>
          <a:lstStyle/>
          <a:p>
            <a:r>
              <a:rPr lang="en-GB" dirty="0"/>
              <a:t>Open-door for individuals can seek brief consultations, advice, or information about their health concerns.</a:t>
            </a:r>
          </a:p>
          <a:p>
            <a:endParaRPr lang="en-GB" dirty="0"/>
          </a:p>
        </p:txBody>
      </p:sp>
      <p:sp>
        <p:nvSpPr>
          <p:cNvPr id="3092" name="Oval 309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Coffee Chat Clipart Images | Free Download | PNG Transparent Background -  Pngtree">
            <a:extLst>
              <a:ext uri="{FF2B5EF4-FFF2-40B4-BE49-F238E27FC236}">
                <a16:creationId xmlns:a16="http://schemas.microsoft.com/office/drawing/2014/main" id="{B6D38096-FD63-9F8D-4B68-3C43E9BEFB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79" t="-20093" r="-1592" b="-10799"/>
          <a:stretch/>
        </p:blipFill>
        <p:spPr bwMode="auto">
          <a:xfrm>
            <a:off x="8311338" y="2861815"/>
            <a:ext cx="3557352" cy="367013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3094" name="Arc 309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078" name="Picture 6" descr="Free: Medical Advice Health Icon Png, 51% OFF | spip.in.th">
            <a:extLst>
              <a:ext uri="{FF2B5EF4-FFF2-40B4-BE49-F238E27FC236}">
                <a16:creationId xmlns:a16="http://schemas.microsoft.com/office/drawing/2014/main" id="{552B148A-1BDF-AF52-3FE4-A8D84F1DA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14" t="-14922" r="-27518" b="-19646"/>
          <a:stretch/>
        </p:blipFill>
        <p:spPr bwMode="auto">
          <a:xfrm>
            <a:off x="6670792" y="228027"/>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51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F4654-40B4-75F1-8B22-DE8CA3B42900}"/>
              </a:ext>
            </a:extLst>
          </p:cNvPr>
          <p:cNvSpPr>
            <a:spLocks noGrp="1"/>
          </p:cNvSpPr>
          <p:nvPr>
            <p:ph type="title"/>
          </p:nvPr>
        </p:nvSpPr>
        <p:spPr>
          <a:xfrm>
            <a:off x="838200" y="365125"/>
            <a:ext cx="10515600" cy="1325563"/>
          </a:xfrm>
        </p:spPr>
        <p:txBody>
          <a:bodyPr>
            <a:normAutofit/>
          </a:bodyPr>
          <a:lstStyle/>
          <a:p>
            <a:r>
              <a:rPr lang="en-GB" sz="5400"/>
              <a:t>Contents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B3977F-2DE9-C767-6E6D-DBDFA8B57220}"/>
              </a:ext>
            </a:extLst>
          </p:cNvPr>
          <p:cNvSpPr>
            <a:spLocks noGrp="1"/>
          </p:cNvSpPr>
          <p:nvPr>
            <p:ph idx="1"/>
          </p:nvPr>
        </p:nvSpPr>
        <p:spPr>
          <a:xfrm>
            <a:off x="838200" y="1929384"/>
            <a:ext cx="10515600" cy="4251960"/>
          </a:xfrm>
        </p:spPr>
        <p:txBody>
          <a:bodyPr>
            <a:normAutofit/>
          </a:bodyPr>
          <a:lstStyle/>
          <a:p>
            <a:r>
              <a:rPr lang="en-GB" sz="2200" dirty="0"/>
              <a:t>Introduction</a:t>
            </a:r>
          </a:p>
          <a:p>
            <a:r>
              <a:rPr lang="en-GB" sz="2200" dirty="0"/>
              <a:t>NHS Core20PLUS5 approach</a:t>
            </a:r>
          </a:p>
          <a:p>
            <a:r>
              <a:rPr lang="en-GB" sz="2200" dirty="0"/>
              <a:t>What KVA will do in the community health</a:t>
            </a:r>
          </a:p>
        </p:txBody>
      </p:sp>
    </p:spTree>
    <p:extLst>
      <p:ext uri="{BB962C8B-B14F-4D97-AF65-F5344CB8AC3E}">
        <p14:creationId xmlns:p14="http://schemas.microsoft.com/office/powerpoint/2010/main" val="12797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C6FFD1-F619-AE14-7184-06562A3644E2}"/>
              </a:ext>
            </a:extLst>
          </p:cNvPr>
          <p:cNvSpPr>
            <a:spLocks noGrp="1"/>
          </p:cNvSpPr>
          <p:nvPr>
            <p:ph type="title"/>
          </p:nvPr>
        </p:nvSpPr>
        <p:spPr>
          <a:xfrm>
            <a:off x="630936" y="639520"/>
            <a:ext cx="3429000" cy="1719072"/>
          </a:xfrm>
        </p:spPr>
        <p:txBody>
          <a:bodyPr anchor="b">
            <a:normAutofit/>
          </a:bodyPr>
          <a:lstStyle/>
          <a:p>
            <a:r>
              <a:rPr lang="en-GB" sz="5400" dirty="0"/>
              <a:t>Q&amp;A</a:t>
            </a:r>
          </a:p>
        </p:txBody>
      </p:sp>
      <p:sp>
        <p:nvSpPr>
          <p:cNvPr id="41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Content Placeholder 4101">
            <a:extLst>
              <a:ext uri="{FF2B5EF4-FFF2-40B4-BE49-F238E27FC236}">
                <a16:creationId xmlns:a16="http://schemas.microsoft.com/office/drawing/2014/main" id="{1CD7251B-C8DE-BEE4-1E33-AC5F5797F9AC}"/>
              </a:ext>
            </a:extLst>
          </p:cNvPr>
          <p:cNvSpPr>
            <a:spLocks noGrp="1"/>
          </p:cNvSpPr>
          <p:nvPr>
            <p:ph idx="1"/>
          </p:nvPr>
        </p:nvSpPr>
        <p:spPr>
          <a:xfrm>
            <a:off x="630936" y="2807208"/>
            <a:ext cx="3429000" cy="3410712"/>
          </a:xfrm>
        </p:spPr>
        <p:txBody>
          <a:bodyPr anchor="t">
            <a:normAutofit/>
          </a:bodyPr>
          <a:lstStyle/>
          <a:p>
            <a:r>
              <a:rPr lang="en-US" sz="2200" dirty="0"/>
              <a:t>Be our connectors</a:t>
            </a:r>
          </a:p>
          <a:p>
            <a:r>
              <a:rPr lang="en-US" sz="2200" dirty="0"/>
              <a:t>Connect with KVA for more community health events</a:t>
            </a:r>
          </a:p>
        </p:txBody>
      </p:sp>
      <p:pic>
        <p:nvPicPr>
          <p:cNvPr id="4098" name="Picture 2" descr="Movie Cinema Showing Message of The End clipart. Free download transparent . PNG | Creazilla">
            <a:extLst>
              <a:ext uri="{FF2B5EF4-FFF2-40B4-BE49-F238E27FC236}">
                <a16:creationId xmlns:a16="http://schemas.microsoft.com/office/drawing/2014/main" id="{2ECF9053-7D23-DCEE-3D7F-C8A7D19362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99896" y="1350085"/>
            <a:ext cx="4431705" cy="452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3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5627B-0B7C-E2E3-C2DB-356E20A86FF0}"/>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KVA Community Health Project worker</a:t>
            </a:r>
          </a:p>
        </p:txBody>
      </p:sp>
      <p:sp>
        <p:nvSpPr>
          <p:cNvPr id="40" name="Arc 3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ED7A74-E8DE-2B57-5386-6F6B28F34A6F}"/>
              </a:ext>
            </a:extLst>
          </p:cNvPr>
          <p:cNvSpPr>
            <a:spLocks noGrp="1"/>
          </p:cNvSpPr>
          <p:nvPr>
            <p:ph idx="1"/>
          </p:nvPr>
        </p:nvSpPr>
        <p:spPr>
          <a:xfrm>
            <a:off x="5370153" y="1526033"/>
            <a:ext cx="5536397" cy="3935281"/>
          </a:xfrm>
        </p:spPr>
        <p:txBody>
          <a:bodyPr>
            <a:normAutofit/>
          </a:bodyPr>
          <a:lstStyle/>
          <a:p>
            <a:pPr marL="0" indent="0">
              <a:buNone/>
            </a:pPr>
            <a:r>
              <a:rPr lang="en-GB" sz="5400" b="1" dirty="0"/>
              <a:t>Kathy Wong</a:t>
            </a:r>
          </a:p>
          <a:p>
            <a:pPr>
              <a:buFont typeface="Wingdings" panose="05000000000000000000" pitchFamily="2" charset="2"/>
              <a:buChar char="v"/>
            </a:pPr>
            <a:r>
              <a:rPr lang="en-GB" sz="2000" dirty="0"/>
              <a:t>Registered Nurse &amp; Registered Midwife in Hong Kong</a:t>
            </a:r>
          </a:p>
          <a:p>
            <a:pPr>
              <a:buFont typeface="Wingdings" panose="05000000000000000000" pitchFamily="2" charset="2"/>
              <a:buChar char="v"/>
            </a:pPr>
            <a:r>
              <a:rPr lang="en-GB" sz="2000" dirty="0"/>
              <a:t>Master of Public Health</a:t>
            </a:r>
          </a:p>
          <a:p>
            <a:pPr>
              <a:buFont typeface="Wingdings" panose="05000000000000000000" pitchFamily="2" charset="2"/>
              <a:buChar char="v"/>
            </a:pPr>
            <a:r>
              <a:rPr lang="en-GB" sz="2000" dirty="0"/>
              <a:t>International Board Certified Lactation Consultant (IBCLC)</a:t>
            </a:r>
          </a:p>
          <a:p>
            <a:endParaRPr lang="en-GB" dirty="0"/>
          </a:p>
        </p:txBody>
      </p:sp>
    </p:spTree>
    <p:extLst>
      <p:ext uri="{BB962C8B-B14F-4D97-AF65-F5344CB8AC3E}">
        <p14:creationId xmlns:p14="http://schemas.microsoft.com/office/powerpoint/2010/main" val="414714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F69B4-CF2A-A6D9-C36E-020374CDF6D4}"/>
              </a:ext>
            </a:extLst>
          </p:cNvPr>
          <p:cNvSpPr>
            <a:spLocks noGrp="1"/>
          </p:cNvSpPr>
          <p:nvPr>
            <p:ph type="title"/>
          </p:nvPr>
        </p:nvSpPr>
        <p:spPr>
          <a:xfrm>
            <a:off x="686834" y="1153572"/>
            <a:ext cx="3200400" cy="4461163"/>
          </a:xfrm>
        </p:spPr>
        <p:txBody>
          <a:bodyPr>
            <a:normAutofit/>
          </a:bodyPr>
          <a:lstStyle/>
          <a:p>
            <a:r>
              <a:rPr lang="en-GB">
                <a:solidFill>
                  <a:srgbClr val="FFFFFF"/>
                </a:solidFill>
              </a:rPr>
              <a:t>What is Health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DE53C6-ED35-BBD5-EB99-D062610A2FE2}"/>
              </a:ext>
            </a:extLst>
          </p:cNvPr>
          <p:cNvSpPr>
            <a:spLocks noGrp="1"/>
          </p:cNvSpPr>
          <p:nvPr>
            <p:ph idx="1"/>
          </p:nvPr>
        </p:nvSpPr>
        <p:spPr>
          <a:xfrm>
            <a:off x="4447308" y="591344"/>
            <a:ext cx="6906491" cy="5585619"/>
          </a:xfrm>
        </p:spPr>
        <p:txBody>
          <a:bodyPr anchor="ctr">
            <a:normAutofit/>
          </a:bodyPr>
          <a:lstStyle/>
          <a:p>
            <a:pPr marL="0" indent="0">
              <a:lnSpc>
                <a:spcPct val="100000"/>
              </a:lnSpc>
              <a:buNone/>
            </a:pPr>
            <a:r>
              <a:rPr lang="en-US" sz="3600" i="1" dirty="0">
                <a:latin typeface="Calibri" panose="020F0502020204030204" pitchFamily="34" charset="0"/>
                <a:ea typeface="Calibri" panose="020F0502020204030204" pitchFamily="34" charset="0"/>
                <a:cs typeface="Calibri" panose="020F0502020204030204" pitchFamily="34" charset="0"/>
              </a:rPr>
              <a:t>World Health Organization state: ‘</a:t>
            </a:r>
            <a:r>
              <a:rPr lang="en-US" sz="3600" i="1" dirty="0">
                <a:effectLst/>
                <a:latin typeface="Calibri" panose="020F0502020204030204" pitchFamily="34" charset="0"/>
                <a:ea typeface="Calibri" panose="020F0502020204030204" pitchFamily="34" charset="0"/>
                <a:cs typeface="Calibri" panose="020F0502020204030204" pitchFamily="34" charset="0"/>
              </a:rPr>
              <a:t>Health is a state of complete physical, mental and social well-being and not merely the absence of disease or infirmity.’</a:t>
            </a:r>
            <a:endParaRPr lang="en-GB" sz="36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572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F9BD3C-D239-DC84-73D8-0B97039586F1}"/>
              </a:ext>
            </a:extLst>
          </p:cNvPr>
          <p:cNvSpPr>
            <a:spLocks noGrp="1"/>
          </p:cNvSpPr>
          <p:nvPr>
            <p:ph type="title"/>
          </p:nvPr>
        </p:nvSpPr>
        <p:spPr>
          <a:xfrm>
            <a:off x="851327" y="396264"/>
            <a:ext cx="4766330" cy="1454051"/>
          </a:xfrm>
        </p:spPr>
        <p:txBody>
          <a:bodyPr>
            <a:normAutofit/>
          </a:bodyPr>
          <a:lstStyle/>
          <a:p>
            <a:r>
              <a:rPr lang="en-GB" sz="3600" dirty="0">
                <a:solidFill>
                  <a:schemeClr val="tx2"/>
                </a:solidFill>
              </a:rPr>
              <a:t>Health and well-being</a:t>
            </a:r>
          </a:p>
        </p:txBody>
      </p:sp>
      <p:grpSp>
        <p:nvGrpSpPr>
          <p:cNvPr id="19" name="Group 1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0" name="Freeform: Shape 1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1B30B97-774A-3025-6555-9ADF074935E4}"/>
              </a:ext>
            </a:extLst>
          </p:cNvPr>
          <p:cNvPicPr>
            <a:picLocks noChangeAspect="1"/>
          </p:cNvPicPr>
          <p:nvPr/>
        </p:nvPicPr>
        <p:blipFill>
          <a:blip r:embed="rId3"/>
          <a:stretch>
            <a:fillRect/>
          </a:stretch>
        </p:blipFill>
        <p:spPr>
          <a:xfrm>
            <a:off x="7708392" y="2337435"/>
            <a:ext cx="4142232" cy="3106674"/>
          </a:xfrm>
          <a:prstGeom prst="rect">
            <a:avLst/>
          </a:prstGeom>
        </p:spPr>
      </p:pic>
      <p:graphicFrame>
        <p:nvGraphicFramePr>
          <p:cNvPr id="4" name="Content Placeholder 3">
            <a:extLst>
              <a:ext uri="{FF2B5EF4-FFF2-40B4-BE49-F238E27FC236}">
                <a16:creationId xmlns:a16="http://schemas.microsoft.com/office/drawing/2014/main" id="{9AFF51E8-2AF4-C2EA-D3DD-05473C427DF9}"/>
              </a:ext>
            </a:extLst>
          </p:cNvPr>
          <p:cNvGraphicFramePr>
            <a:graphicFrameLocks noGrp="1"/>
          </p:cNvGraphicFramePr>
          <p:nvPr>
            <p:ph idx="1"/>
            <p:extLst>
              <p:ext uri="{D42A27DB-BD31-4B8C-83A1-F6EECF244321}">
                <p14:modId xmlns:p14="http://schemas.microsoft.com/office/powerpoint/2010/main" val="1822467006"/>
              </p:ext>
            </p:extLst>
          </p:nvPr>
        </p:nvGraphicFramePr>
        <p:xfrm>
          <a:off x="463296" y="1850315"/>
          <a:ext cx="5107325" cy="4593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889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F7C14-AD24-6270-3483-33D817A12AE1}"/>
              </a:ext>
            </a:extLst>
          </p:cNvPr>
          <p:cNvSpPr>
            <a:spLocks noGrp="1"/>
          </p:cNvSpPr>
          <p:nvPr>
            <p:ph type="title"/>
          </p:nvPr>
        </p:nvSpPr>
        <p:spPr>
          <a:xfrm>
            <a:off x="572493" y="238539"/>
            <a:ext cx="11018520" cy="757161"/>
          </a:xfrm>
        </p:spPr>
        <p:txBody>
          <a:bodyPr anchor="b">
            <a:normAutofit fontScale="90000"/>
          </a:bodyPr>
          <a:lstStyle/>
          <a:p>
            <a:r>
              <a:rPr lang="en-GB" sz="5400" dirty="0"/>
              <a:t>Factors affecting health and wellbeing</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9A30D677-8F28-FBC9-0AC4-A4185855479C}"/>
              </a:ext>
            </a:extLst>
          </p:cNvPr>
          <p:cNvGraphicFramePr>
            <a:graphicFrameLocks noGrp="1"/>
          </p:cNvGraphicFramePr>
          <p:nvPr>
            <p:ph idx="1"/>
            <p:extLst>
              <p:ext uri="{D42A27DB-BD31-4B8C-83A1-F6EECF244321}">
                <p14:modId xmlns:p14="http://schemas.microsoft.com/office/powerpoint/2010/main" val="3995661609"/>
              </p:ext>
            </p:extLst>
          </p:nvPr>
        </p:nvGraphicFramePr>
        <p:xfrm>
          <a:off x="425513" y="995700"/>
          <a:ext cx="11193994" cy="5790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88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4ED1-C676-5EA2-89B4-3F98DCD870FC}"/>
              </a:ext>
            </a:extLst>
          </p:cNvPr>
          <p:cNvSpPr>
            <a:spLocks noGrp="1"/>
          </p:cNvSpPr>
          <p:nvPr>
            <p:ph type="title"/>
          </p:nvPr>
        </p:nvSpPr>
        <p:spPr/>
        <p:txBody>
          <a:bodyPr/>
          <a:lstStyle/>
          <a:p>
            <a:r>
              <a:rPr lang="en-GB" dirty="0"/>
              <a:t>Health and well-being services in Kingston</a:t>
            </a:r>
          </a:p>
        </p:txBody>
      </p:sp>
      <p:graphicFrame>
        <p:nvGraphicFramePr>
          <p:cNvPr id="4" name="Content Placeholder 3">
            <a:extLst>
              <a:ext uri="{FF2B5EF4-FFF2-40B4-BE49-F238E27FC236}">
                <a16:creationId xmlns:a16="http://schemas.microsoft.com/office/drawing/2014/main" id="{0C5754B5-BBEE-86B6-96F9-2C8F08A583B6}"/>
              </a:ext>
            </a:extLst>
          </p:cNvPr>
          <p:cNvGraphicFramePr>
            <a:graphicFrameLocks noGrp="1"/>
          </p:cNvGraphicFramePr>
          <p:nvPr>
            <p:ph idx="1"/>
            <p:extLst>
              <p:ext uri="{D42A27DB-BD31-4B8C-83A1-F6EECF244321}">
                <p14:modId xmlns:p14="http://schemas.microsoft.com/office/powerpoint/2010/main" val="2529092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74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c 14">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logo for a company&#10;&#10;Description automatically generated">
            <a:extLst>
              <a:ext uri="{FF2B5EF4-FFF2-40B4-BE49-F238E27FC236}">
                <a16:creationId xmlns:a16="http://schemas.microsoft.com/office/drawing/2014/main" id="{4174B48F-5E6A-A608-2198-B02DCE120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14" y="756267"/>
            <a:ext cx="10872172" cy="285394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F4E0B32C-2285-1D96-C127-4543534E76CD}"/>
              </a:ext>
            </a:extLst>
          </p:cNvPr>
          <p:cNvSpPr>
            <a:spLocks noGrp="1"/>
          </p:cNvSpPr>
          <p:nvPr>
            <p:ph idx="1"/>
          </p:nvPr>
        </p:nvSpPr>
        <p:spPr>
          <a:xfrm>
            <a:off x="946673" y="3360586"/>
            <a:ext cx="10407128" cy="2853945"/>
          </a:xfrm>
        </p:spPr>
        <p:txBody>
          <a:bodyPr>
            <a:normAutofit/>
          </a:bodyPr>
          <a:lstStyle/>
          <a:p>
            <a:r>
              <a:rPr lang="en-US" sz="2200" dirty="0"/>
              <a:t>Dedicated to helping Kingston residents find local activities and navigate local services.</a:t>
            </a:r>
          </a:p>
          <a:p>
            <a:r>
              <a:rPr lang="en-US" sz="2200" dirty="0"/>
              <a:t>To help residents of Kingston stay happy, healthy and connected to each other</a:t>
            </a:r>
          </a:p>
          <a:p>
            <a:r>
              <a:rPr lang="en-US" sz="2200" dirty="0"/>
              <a:t>To maintain and build Kingston’s community so we can all live our best lives.</a:t>
            </a:r>
            <a:endParaRPr lang="en-GB" sz="2200" dirty="0"/>
          </a:p>
        </p:txBody>
      </p:sp>
    </p:spTree>
    <p:extLst>
      <p:ext uri="{BB962C8B-B14F-4D97-AF65-F5344CB8AC3E}">
        <p14:creationId xmlns:p14="http://schemas.microsoft.com/office/powerpoint/2010/main" val="3103076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365-C37F-D779-E86E-3F0C6857069F}"/>
              </a:ext>
            </a:extLst>
          </p:cNvPr>
          <p:cNvSpPr>
            <a:spLocks noGrp="1"/>
          </p:cNvSpPr>
          <p:nvPr>
            <p:ph type="title"/>
          </p:nvPr>
        </p:nvSpPr>
        <p:spPr/>
        <p:txBody>
          <a:bodyPr/>
          <a:lstStyle/>
          <a:p>
            <a:r>
              <a:rPr lang="en-GB" dirty="0"/>
              <a:t>NHS Core20PLUS5 approach</a:t>
            </a:r>
          </a:p>
        </p:txBody>
      </p:sp>
      <p:sp>
        <p:nvSpPr>
          <p:cNvPr id="3" name="Content Placeholder 2">
            <a:extLst>
              <a:ext uri="{FF2B5EF4-FFF2-40B4-BE49-F238E27FC236}">
                <a16:creationId xmlns:a16="http://schemas.microsoft.com/office/drawing/2014/main" id="{DEF72E31-B408-FB0E-3AF6-15B5DC28934C}"/>
              </a:ext>
            </a:extLst>
          </p:cNvPr>
          <p:cNvSpPr>
            <a:spLocks noGrp="1"/>
          </p:cNvSpPr>
          <p:nvPr>
            <p:ph idx="1"/>
          </p:nvPr>
        </p:nvSpPr>
        <p:spPr/>
        <p:txBody>
          <a:bodyPr/>
          <a:lstStyle/>
          <a:p>
            <a:r>
              <a:rPr lang="en-US" b="1" i="0" dirty="0">
                <a:solidFill>
                  <a:srgbClr val="202A30"/>
                </a:solidFill>
                <a:effectLst/>
                <a:latin typeface="-apple-system"/>
              </a:rPr>
              <a:t>Core20PLUS5</a:t>
            </a:r>
            <a:r>
              <a:rPr lang="en-US" b="0" i="0" dirty="0">
                <a:solidFill>
                  <a:srgbClr val="202A30"/>
                </a:solidFill>
                <a:effectLst/>
                <a:latin typeface="-apple-system"/>
              </a:rPr>
              <a:t> is a national NHS England approach to inform action to reduce healthcare inequalities at both national and system level. The approach defines a target population – the ‘Core20PLUS’ – and identifies ‘5’ focus clinical areas requiring accelerated improvement.</a:t>
            </a:r>
            <a:endParaRPr lang="en-GB" dirty="0"/>
          </a:p>
        </p:txBody>
      </p:sp>
    </p:spTree>
    <p:extLst>
      <p:ext uri="{BB962C8B-B14F-4D97-AF65-F5344CB8AC3E}">
        <p14:creationId xmlns:p14="http://schemas.microsoft.com/office/powerpoint/2010/main" val="469439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6" ma:contentTypeDescription="Create a new document." ma:contentTypeScope="" ma:versionID="00e7817fd44960ae1e74967aba3d6407">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c5398f81b9f6c6b84ecac2bbfd5dab8d"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C0BF20-5902-4276-A945-8B55038173DA}">
  <ds:schemaRefs>
    <ds:schemaRef ds:uri="http://schemas.microsoft.com/sharepoint/v3/contenttype/forms"/>
  </ds:schemaRefs>
</ds:datastoreItem>
</file>

<file path=customXml/itemProps2.xml><?xml version="1.0" encoding="utf-8"?>
<ds:datastoreItem xmlns:ds="http://schemas.openxmlformats.org/officeDocument/2006/customXml" ds:itemID="{317E7938-28D0-483F-A202-2AB02932A43B}">
  <ds:schemaRefs>
    <ds:schemaRef ds:uri="http://schemas.microsoft.com/office/2006/metadata/properties"/>
    <ds:schemaRef ds:uri="http://schemas.microsoft.com/office/infopath/2007/PartnerControls"/>
    <ds:schemaRef ds:uri="33e64dad-92f2-4c3d-b8e6-7f8c8a2530d4"/>
    <ds:schemaRef ds:uri="4520aca0-c040-4e7c-8925-f9894a8c167f"/>
  </ds:schemaRefs>
</ds:datastoreItem>
</file>

<file path=customXml/itemProps3.xml><?xml version="1.0" encoding="utf-8"?>
<ds:datastoreItem xmlns:ds="http://schemas.openxmlformats.org/officeDocument/2006/customXml" ds:itemID="{69A59467-CC1C-4F52-B3DF-6B892A290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2554</TotalTime>
  <Words>694</Words>
  <Application>Microsoft Office PowerPoint</Application>
  <PresentationFormat>Widescreen</PresentationFormat>
  <Paragraphs>97</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vt:lpstr>
      <vt:lpstr>Arial</vt:lpstr>
      <vt:lpstr>Calibri</vt:lpstr>
      <vt:lpstr>Calibri Light</vt:lpstr>
      <vt:lpstr>Wingdings</vt:lpstr>
      <vt:lpstr>Office Theme</vt:lpstr>
      <vt:lpstr>Health &amp; Well-being network</vt:lpstr>
      <vt:lpstr>Contents</vt:lpstr>
      <vt:lpstr>KVA Community Health Project worker</vt:lpstr>
      <vt:lpstr>What is Health</vt:lpstr>
      <vt:lpstr>Health and well-being</vt:lpstr>
      <vt:lpstr>Factors affecting health and wellbeing</vt:lpstr>
      <vt:lpstr>Health and well-being services in Kingston</vt:lpstr>
      <vt:lpstr>PowerPoint Presentation</vt:lpstr>
      <vt:lpstr>NHS Core20PLUS5 approach</vt:lpstr>
      <vt:lpstr>PowerPoint Presentation</vt:lpstr>
      <vt:lpstr>Core20PLUS5 Connectors Programme</vt:lpstr>
      <vt:lpstr>Core20PLUS5 Connectors role</vt:lpstr>
      <vt:lpstr>KVA work in community health</vt:lpstr>
      <vt:lpstr>KVA collaboration</vt:lpstr>
      <vt:lpstr>What KVA will do in the community</vt:lpstr>
      <vt:lpstr>Health Talk</vt:lpstr>
      <vt:lpstr>Mini Health check</vt:lpstr>
      <vt:lpstr>Health information &amp; advice booth</vt:lpstr>
      <vt:lpstr>Health drop-in: Advice and health education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Well-being events</dc:title>
  <dc:creator>Kathy Wong</dc:creator>
  <cp:lastModifiedBy>Camilla Wheal</cp:lastModifiedBy>
  <cp:revision>5</cp:revision>
  <cp:lastPrinted>2024-01-22T10:23:50Z</cp:lastPrinted>
  <dcterms:created xsi:type="dcterms:W3CDTF">2024-01-08T16:57:10Z</dcterms:created>
  <dcterms:modified xsi:type="dcterms:W3CDTF">2024-01-23T17:07:25Z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ies>
</file>