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759" r:id="rId5"/>
    <p:sldMasterId id="2147483772" r:id="rId6"/>
  </p:sldMasterIdLst>
  <p:notesMasterIdLst>
    <p:notesMasterId r:id="rId14"/>
  </p:notesMasterIdLst>
  <p:sldIdLst>
    <p:sldId id="256" r:id="rId7"/>
    <p:sldId id="2145872214" r:id="rId8"/>
    <p:sldId id="2145872215" r:id="rId9"/>
    <p:sldId id="2145872199" r:id="rId10"/>
    <p:sldId id="2145872204" r:id="rId11"/>
    <p:sldId id="2145872216" r:id="rId12"/>
    <p:sldId id="21458721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477E1-20D0-4A78-90E0-1B0D04C9CDE1}" v="44" dt="2025-04-08T19:56:43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0E724-64EA-4EBD-822D-F950959DB656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F65F1E0-9219-4264-B02A-D71D48B802DD}">
      <dgm:prSet phldrT="[Text]"/>
      <dgm:spPr/>
      <dgm:t>
        <a:bodyPr/>
        <a:lstStyle/>
        <a:p>
          <a:r>
            <a:rPr lang="en-GB" dirty="0"/>
            <a:t>KVA Health  </a:t>
          </a:r>
        </a:p>
      </dgm:t>
    </dgm:pt>
    <dgm:pt modelId="{E5FA1AD5-1359-4A01-B6A5-45C581D00EAA}" type="parTrans" cxnId="{31DD26DB-0D79-47DD-98D2-3BCC956103C0}">
      <dgm:prSet/>
      <dgm:spPr/>
      <dgm:t>
        <a:bodyPr/>
        <a:lstStyle/>
        <a:p>
          <a:endParaRPr lang="en-GB"/>
        </a:p>
      </dgm:t>
    </dgm:pt>
    <dgm:pt modelId="{18947179-E325-4A67-8311-30FC119D6E4B}" type="sibTrans" cxnId="{31DD26DB-0D79-47DD-98D2-3BCC956103C0}">
      <dgm:prSet/>
      <dgm:spPr/>
      <dgm:t>
        <a:bodyPr/>
        <a:lstStyle/>
        <a:p>
          <a:endParaRPr lang="en-GB"/>
        </a:p>
      </dgm:t>
    </dgm:pt>
    <dgm:pt modelId="{5241C586-AB98-4C6E-AFD7-11231E260473}">
      <dgm:prSet phldrT="[Text]" custT="1"/>
      <dgm:spPr/>
      <dgm:t>
        <a:bodyPr/>
        <a:lstStyle/>
        <a:p>
          <a:r>
            <a:rPr lang="en-GB" sz="1800" dirty="0"/>
            <a:t>Community Health </a:t>
          </a:r>
        </a:p>
      </dgm:t>
    </dgm:pt>
    <dgm:pt modelId="{FB0A56D6-1EF4-4792-A0EC-72FFB77BC33F}" type="parTrans" cxnId="{679FF55B-98F9-4F81-8B38-A5D1F5BF9A4C}">
      <dgm:prSet/>
      <dgm:spPr/>
      <dgm:t>
        <a:bodyPr/>
        <a:lstStyle/>
        <a:p>
          <a:endParaRPr lang="en-GB"/>
        </a:p>
      </dgm:t>
    </dgm:pt>
    <dgm:pt modelId="{3DAFDCF9-09CD-4167-9047-84592F766F46}" type="sibTrans" cxnId="{679FF55B-98F9-4F81-8B38-A5D1F5BF9A4C}">
      <dgm:prSet/>
      <dgm:spPr/>
      <dgm:t>
        <a:bodyPr/>
        <a:lstStyle/>
        <a:p>
          <a:endParaRPr lang="en-GB"/>
        </a:p>
      </dgm:t>
    </dgm:pt>
    <dgm:pt modelId="{ACD4E665-31B9-4624-AD56-A7F2885BB24D}">
      <dgm:prSet phldrT="[Text]" custT="1"/>
      <dgm:spPr/>
      <dgm:t>
        <a:bodyPr/>
        <a:lstStyle/>
        <a:p>
          <a:r>
            <a:rPr lang="en-GB" sz="1800" dirty="0"/>
            <a:t>Good Food Group </a:t>
          </a:r>
        </a:p>
      </dgm:t>
    </dgm:pt>
    <dgm:pt modelId="{9031E3A6-2D7F-498C-8FE7-C1C9EF156F09}" type="parTrans" cxnId="{E4307117-EBFD-4AA6-A2FD-68B11F349562}">
      <dgm:prSet/>
      <dgm:spPr/>
      <dgm:t>
        <a:bodyPr/>
        <a:lstStyle/>
        <a:p>
          <a:endParaRPr lang="en-GB"/>
        </a:p>
      </dgm:t>
    </dgm:pt>
    <dgm:pt modelId="{A763E387-DE52-4DD6-8A9A-47079A147611}" type="sibTrans" cxnId="{E4307117-EBFD-4AA6-A2FD-68B11F349562}">
      <dgm:prSet/>
      <dgm:spPr/>
      <dgm:t>
        <a:bodyPr/>
        <a:lstStyle/>
        <a:p>
          <a:endParaRPr lang="en-GB"/>
        </a:p>
      </dgm:t>
    </dgm:pt>
    <dgm:pt modelId="{78814770-28C5-4B2D-BAC2-1C7D91E29B99}">
      <dgm:prSet phldrT="[Text]" custT="1"/>
      <dgm:spPr/>
      <dgm:t>
        <a:bodyPr/>
        <a:lstStyle/>
        <a:p>
          <a:r>
            <a:rPr lang="en-GB" sz="1800" dirty="0"/>
            <a:t>Buddy Scheme </a:t>
          </a:r>
        </a:p>
      </dgm:t>
    </dgm:pt>
    <dgm:pt modelId="{423308BC-E1A4-418B-B868-2E9066C1AA57}" type="parTrans" cxnId="{D4B19D06-3604-4CD9-A0F1-B85CBA2EBD4D}">
      <dgm:prSet/>
      <dgm:spPr/>
      <dgm:t>
        <a:bodyPr/>
        <a:lstStyle/>
        <a:p>
          <a:endParaRPr lang="en-GB"/>
        </a:p>
      </dgm:t>
    </dgm:pt>
    <dgm:pt modelId="{29B879F7-BF11-4CF7-AEFB-A43C933964AF}" type="sibTrans" cxnId="{D4B19D06-3604-4CD9-A0F1-B85CBA2EBD4D}">
      <dgm:prSet/>
      <dgm:spPr/>
      <dgm:t>
        <a:bodyPr/>
        <a:lstStyle/>
        <a:p>
          <a:endParaRPr lang="en-GB"/>
        </a:p>
      </dgm:t>
    </dgm:pt>
    <dgm:pt modelId="{6B16798E-CBF9-4580-965C-51B417C67D06}">
      <dgm:prSet phldrT="[Text]" custT="1"/>
      <dgm:spPr/>
      <dgm:t>
        <a:bodyPr/>
        <a:lstStyle/>
        <a:p>
          <a:r>
            <a:rPr lang="en-GB" sz="1800" dirty="0"/>
            <a:t>Eco-op </a:t>
          </a:r>
        </a:p>
      </dgm:t>
    </dgm:pt>
    <dgm:pt modelId="{3C0B5A7E-B926-40FB-816B-BC1A11A9840A}" type="parTrans" cxnId="{08AD5AC6-BE4F-47A4-9609-2A30EBD8A66F}">
      <dgm:prSet/>
      <dgm:spPr/>
      <dgm:t>
        <a:bodyPr/>
        <a:lstStyle/>
        <a:p>
          <a:endParaRPr lang="en-GB"/>
        </a:p>
      </dgm:t>
    </dgm:pt>
    <dgm:pt modelId="{7B541823-5C25-442C-A7A3-B58609A6E17A}" type="sibTrans" cxnId="{08AD5AC6-BE4F-47A4-9609-2A30EBD8A66F}">
      <dgm:prSet/>
      <dgm:spPr/>
      <dgm:t>
        <a:bodyPr/>
        <a:lstStyle/>
        <a:p>
          <a:endParaRPr lang="en-GB"/>
        </a:p>
      </dgm:t>
    </dgm:pt>
    <dgm:pt modelId="{156FD97C-8700-4B41-955F-C72F6DB49733}">
      <dgm:prSet phldrT="[Text]" custT="1"/>
      <dgm:spPr/>
      <dgm:t>
        <a:bodyPr/>
        <a:lstStyle/>
        <a:p>
          <a:r>
            <a:rPr lang="en-GB" sz="1800" dirty="0"/>
            <a:t>Kingston Community Football </a:t>
          </a:r>
        </a:p>
      </dgm:t>
    </dgm:pt>
    <dgm:pt modelId="{04A21A18-A9D5-43A7-A8D7-36FE62C85B45}" type="parTrans" cxnId="{F07F34A6-9386-49C2-B965-A56A85B8419D}">
      <dgm:prSet/>
      <dgm:spPr/>
      <dgm:t>
        <a:bodyPr/>
        <a:lstStyle/>
        <a:p>
          <a:endParaRPr lang="en-GB"/>
        </a:p>
      </dgm:t>
    </dgm:pt>
    <dgm:pt modelId="{937642CC-2F37-4499-8199-DA69039BA4E1}" type="sibTrans" cxnId="{F07F34A6-9386-49C2-B965-A56A85B8419D}">
      <dgm:prSet/>
      <dgm:spPr/>
      <dgm:t>
        <a:bodyPr/>
        <a:lstStyle/>
        <a:p>
          <a:endParaRPr lang="en-GB"/>
        </a:p>
      </dgm:t>
    </dgm:pt>
    <dgm:pt modelId="{52499DF5-93E3-42E8-9649-F25057727DEC}">
      <dgm:prSet phldrT="[Text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GB" sz="1800" dirty="0"/>
            <a:t>Surplus food hub </a:t>
          </a:r>
        </a:p>
      </dgm:t>
    </dgm:pt>
    <dgm:pt modelId="{89543F34-0D29-4BAD-A084-70E733BCD629}" type="parTrans" cxnId="{40EAE838-829B-4B36-8593-17F111F38BE6}">
      <dgm:prSet/>
      <dgm:spPr/>
      <dgm:t>
        <a:bodyPr/>
        <a:lstStyle/>
        <a:p>
          <a:endParaRPr lang="en-GB"/>
        </a:p>
      </dgm:t>
    </dgm:pt>
    <dgm:pt modelId="{B350D337-A4C6-43CA-A0DC-FF670700BA9D}" type="sibTrans" cxnId="{40EAE838-829B-4B36-8593-17F111F38BE6}">
      <dgm:prSet/>
      <dgm:spPr/>
      <dgm:t>
        <a:bodyPr/>
        <a:lstStyle/>
        <a:p>
          <a:endParaRPr lang="en-GB"/>
        </a:p>
      </dgm:t>
    </dgm:pt>
    <dgm:pt modelId="{64A358F7-A810-4392-B184-CD6ACE1DD2C6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GB" sz="1800" dirty="0"/>
            <a:t>Connected Kingston </a:t>
          </a:r>
        </a:p>
      </dgm:t>
    </dgm:pt>
    <dgm:pt modelId="{801165D8-23F1-4107-886C-4C770F43751C}" type="parTrans" cxnId="{36DBE626-76A2-4650-A2CC-422CCC0BF3C7}">
      <dgm:prSet/>
      <dgm:spPr/>
      <dgm:t>
        <a:bodyPr/>
        <a:lstStyle/>
        <a:p>
          <a:endParaRPr lang="en-GB"/>
        </a:p>
      </dgm:t>
    </dgm:pt>
    <dgm:pt modelId="{4FB4AC6D-F86E-4E66-B90B-4A33AD5FE77A}" type="sibTrans" cxnId="{36DBE626-76A2-4650-A2CC-422CCC0BF3C7}">
      <dgm:prSet/>
      <dgm:spPr/>
      <dgm:t>
        <a:bodyPr/>
        <a:lstStyle/>
        <a:p>
          <a:endParaRPr lang="en-GB"/>
        </a:p>
      </dgm:t>
    </dgm:pt>
    <dgm:pt modelId="{84A04BFF-5C05-4983-8F72-0DB50A4443C4}" type="pres">
      <dgm:prSet presAssocID="{3900E724-64EA-4EBD-822D-F950959DB656}" presName="composite" presStyleCnt="0">
        <dgm:presLayoutVars>
          <dgm:chMax val="1"/>
          <dgm:dir/>
          <dgm:resizeHandles val="exact"/>
        </dgm:presLayoutVars>
      </dgm:prSet>
      <dgm:spPr/>
    </dgm:pt>
    <dgm:pt modelId="{96B15D9C-FB3A-4E54-9D5E-35FF59F2C51D}" type="pres">
      <dgm:prSet presAssocID="{3900E724-64EA-4EBD-822D-F950959DB656}" presName="radial" presStyleCnt="0">
        <dgm:presLayoutVars>
          <dgm:animLvl val="ctr"/>
        </dgm:presLayoutVars>
      </dgm:prSet>
      <dgm:spPr/>
    </dgm:pt>
    <dgm:pt modelId="{7F6D3FE5-EFE6-4F61-AC9C-8AA201F26374}" type="pres">
      <dgm:prSet presAssocID="{1F65F1E0-9219-4264-B02A-D71D48B802DD}" presName="centerShape" presStyleLbl="vennNode1" presStyleIdx="0" presStyleCnt="8"/>
      <dgm:spPr/>
    </dgm:pt>
    <dgm:pt modelId="{F1F5C161-04BF-47DD-A130-63E9BE7261C0}" type="pres">
      <dgm:prSet presAssocID="{5241C586-AB98-4C6E-AFD7-11231E260473}" presName="node" presStyleLbl="vennNode1" presStyleIdx="1" presStyleCnt="8" custScaleX="131885">
        <dgm:presLayoutVars>
          <dgm:bulletEnabled val="1"/>
        </dgm:presLayoutVars>
      </dgm:prSet>
      <dgm:spPr/>
    </dgm:pt>
    <dgm:pt modelId="{904357DA-4F99-4EB1-8D18-0AC536E74E32}" type="pres">
      <dgm:prSet presAssocID="{ACD4E665-31B9-4624-AD56-A7F2885BB24D}" presName="node" presStyleLbl="vennNode1" presStyleIdx="2" presStyleCnt="8" custScaleX="112939" custScaleY="118620">
        <dgm:presLayoutVars>
          <dgm:bulletEnabled val="1"/>
        </dgm:presLayoutVars>
      </dgm:prSet>
      <dgm:spPr/>
    </dgm:pt>
    <dgm:pt modelId="{2A8EABE0-8939-4E79-A71E-2ABD82921F62}" type="pres">
      <dgm:prSet presAssocID="{78814770-28C5-4B2D-BAC2-1C7D91E29B99}" presName="node" presStyleLbl="vennNode1" presStyleIdx="3" presStyleCnt="8" custScaleX="110267" custScaleY="116355">
        <dgm:presLayoutVars>
          <dgm:bulletEnabled val="1"/>
        </dgm:presLayoutVars>
      </dgm:prSet>
      <dgm:spPr/>
    </dgm:pt>
    <dgm:pt modelId="{0BD4D320-83C1-40A9-8439-F8CE59D0C951}" type="pres">
      <dgm:prSet presAssocID="{6B16798E-CBF9-4580-965C-51B417C67D06}" presName="node" presStyleLbl="vennNode1" presStyleIdx="4" presStyleCnt="8" custScaleX="113595" custScaleY="97329">
        <dgm:presLayoutVars>
          <dgm:bulletEnabled val="1"/>
        </dgm:presLayoutVars>
      </dgm:prSet>
      <dgm:spPr/>
    </dgm:pt>
    <dgm:pt modelId="{A5A20EF9-5E7D-4612-8545-DF713313AA4F}" type="pres">
      <dgm:prSet presAssocID="{156FD97C-8700-4B41-955F-C72F6DB49733}" presName="node" presStyleLbl="vennNode1" presStyleIdx="5" presStyleCnt="8" custScaleX="119402" custScaleY="119097" custRadScaleRad="108295" custRadScaleInc="109320">
        <dgm:presLayoutVars>
          <dgm:bulletEnabled val="1"/>
        </dgm:presLayoutVars>
      </dgm:prSet>
      <dgm:spPr/>
    </dgm:pt>
    <dgm:pt modelId="{B7CEB089-B511-48C3-B888-5CDA06394067}" type="pres">
      <dgm:prSet presAssocID="{52499DF5-93E3-42E8-9649-F25057727DEC}" presName="node" presStyleLbl="vennNode1" presStyleIdx="6" presStyleCnt="8" custScaleX="130343" custScaleY="108072" custRadScaleRad="104781" custRadScaleInc="-87598">
        <dgm:presLayoutVars>
          <dgm:bulletEnabled val="1"/>
        </dgm:presLayoutVars>
      </dgm:prSet>
      <dgm:spPr/>
    </dgm:pt>
    <dgm:pt modelId="{15A44B91-C4E7-4CFC-9DCA-322D247E6E90}" type="pres">
      <dgm:prSet presAssocID="{64A358F7-A810-4392-B184-CD6ACE1DD2C6}" presName="node" presStyleLbl="vennNode1" presStyleIdx="7" presStyleCnt="8" custScaleX="128818" custScaleY="103678" custRadScaleRad="108387" custRadScaleInc="-2483">
        <dgm:presLayoutVars>
          <dgm:bulletEnabled val="1"/>
        </dgm:presLayoutVars>
      </dgm:prSet>
      <dgm:spPr/>
    </dgm:pt>
  </dgm:ptLst>
  <dgm:cxnLst>
    <dgm:cxn modelId="{D4B19D06-3604-4CD9-A0F1-B85CBA2EBD4D}" srcId="{1F65F1E0-9219-4264-B02A-D71D48B802DD}" destId="{78814770-28C5-4B2D-BAC2-1C7D91E29B99}" srcOrd="2" destOrd="0" parTransId="{423308BC-E1A4-418B-B868-2E9066C1AA57}" sibTransId="{29B879F7-BF11-4CF7-AEFB-A43C933964AF}"/>
    <dgm:cxn modelId="{94ED8F0B-F430-4D36-A608-8C2F06DB3237}" type="presOf" srcId="{78814770-28C5-4B2D-BAC2-1C7D91E29B99}" destId="{2A8EABE0-8939-4E79-A71E-2ABD82921F62}" srcOrd="0" destOrd="0" presId="urn:microsoft.com/office/officeart/2005/8/layout/radial3"/>
    <dgm:cxn modelId="{E4307117-EBFD-4AA6-A2FD-68B11F349562}" srcId="{1F65F1E0-9219-4264-B02A-D71D48B802DD}" destId="{ACD4E665-31B9-4624-AD56-A7F2885BB24D}" srcOrd="1" destOrd="0" parTransId="{9031E3A6-2D7F-498C-8FE7-C1C9EF156F09}" sibTransId="{A763E387-DE52-4DD6-8A9A-47079A147611}"/>
    <dgm:cxn modelId="{36DBE626-76A2-4650-A2CC-422CCC0BF3C7}" srcId="{1F65F1E0-9219-4264-B02A-D71D48B802DD}" destId="{64A358F7-A810-4392-B184-CD6ACE1DD2C6}" srcOrd="6" destOrd="0" parTransId="{801165D8-23F1-4107-886C-4C770F43751C}" sibTransId="{4FB4AC6D-F86E-4E66-B90B-4A33AD5FE77A}"/>
    <dgm:cxn modelId="{40EAE838-829B-4B36-8593-17F111F38BE6}" srcId="{1F65F1E0-9219-4264-B02A-D71D48B802DD}" destId="{52499DF5-93E3-42E8-9649-F25057727DEC}" srcOrd="5" destOrd="0" parTransId="{89543F34-0D29-4BAD-A084-70E733BCD629}" sibTransId="{B350D337-A4C6-43CA-A0DC-FF670700BA9D}"/>
    <dgm:cxn modelId="{679FF55B-98F9-4F81-8B38-A5D1F5BF9A4C}" srcId="{1F65F1E0-9219-4264-B02A-D71D48B802DD}" destId="{5241C586-AB98-4C6E-AFD7-11231E260473}" srcOrd="0" destOrd="0" parTransId="{FB0A56D6-1EF4-4792-A0EC-72FFB77BC33F}" sibTransId="{3DAFDCF9-09CD-4167-9047-84592F766F46}"/>
    <dgm:cxn modelId="{7A473A93-7225-49E8-B81E-A4CFCBBBFEC6}" type="presOf" srcId="{3900E724-64EA-4EBD-822D-F950959DB656}" destId="{84A04BFF-5C05-4983-8F72-0DB50A4443C4}" srcOrd="0" destOrd="0" presId="urn:microsoft.com/office/officeart/2005/8/layout/radial3"/>
    <dgm:cxn modelId="{14890C9F-67BC-4B0D-8EDA-A4E6764D25B7}" type="presOf" srcId="{52499DF5-93E3-42E8-9649-F25057727DEC}" destId="{B7CEB089-B511-48C3-B888-5CDA06394067}" srcOrd="0" destOrd="0" presId="urn:microsoft.com/office/officeart/2005/8/layout/radial3"/>
    <dgm:cxn modelId="{F07F34A6-9386-49C2-B965-A56A85B8419D}" srcId="{1F65F1E0-9219-4264-B02A-D71D48B802DD}" destId="{156FD97C-8700-4B41-955F-C72F6DB49733}" srcOrd="4" destOrd="0" parTransId="{04A21A18-A9D5-43A7-A8D7-36FE62C85B45}" sibTransId="{937642CC-2F37-4499-8199-DA69039BA4E1}"/>
    <dgm:cxn modelId="{30C37AA9-74C7-4F66-850E-306D27F7BC18}" type="presOf" srcId="{64A358F7-A810-4392-B184-CD6ACE1DD2C6}" destId="{15A44B91-C4E7-4CFC-9DCA-322D247E6E90}" srcOrd="0" destOrd="0" presId="urn:microsoft.com/office/officeart/2005/8/layout/radial3"/>
    <dgm:cxn modelId="{2674FCB4-0AE4-4586-B3AD-06A142A423D5}" type="presOf" srcId="{1F65F1E0-9219-4264-B02A-D71D48B802DD}" destId="{7F6D3FE5-EFE6-4F61-AC9C-8AA201F26374}" srcOrd="0" destOrd="0" presId="urn:microsoft.com/office/officeart/2005/8/layout/radial3"/>
    <dgm:cxn modelId="{3B6DF7B5-AF26-4201-8473-F91BA5A8B1E5}" type="presOf" srcId="{ACD4E665-31B9-4624-AD56-A7F2885BB24D}" destId="{904357DA-4F99-4EB1-8D18-0AC536E74E32}" srcOrd="0" destOrd="0" presId="urn:microsoft.com/office/officeart/2005/8/layout/radial3"/>
    <dgm:cxn modelId="{08AD5AC6-BE4F-47A4-9609-2A30EBD8A66F}" srcId="{1F65F1E0-9219-4264-B02A-D71D48B802DD}" destId="{6B16798E-CBF9-4580-965C-51B417C67D06}" srcOrd="3" destOrd="0" parTransId="{3C0B5A7E-B926-40FB-816B-BC1A11A9840A}" sibTransId="{7B541823-5C25-442C-A7A3-B58609A6E17A}"/>
    <dgm:cxn modelId="{4FB07EC9-B001-4811-AE2B-0B25A1833888}" type="presOf" srcId="{5241C586-AB98-4C6E-AFD7-11231E260473}" destId="{F1F5C161-04BF-47DD-A130-63E9BE7261C0}" srcOrd="0" destOrd="0" presId="urn:microsoft.com/office/officeart/2005/8/layout/radial3"/>
    <dgm:cxn modelId="{31DD26DB-0D79-47DD-98D2-3BCC956103C0}" srcId="{3900E724-64EA-4EBD-822D-F950959DB656}" destId="{1F65F1E0-9219-4264-B02A-D71D48B802DD}" srcOrd="0" destOrd="0" parTransId="{E5FA1AD5-1359-4A01-B6A5-45C581D00EAA}" sibTransId="{18947179-E325-4A67-8311-30FC119D6E4B}"/>
    <dgm:cxn modelId="{EF4BCBE0-68D2-4739-A4B7-0DB660624F68}" type="presOf" srcId="{6B16798E-CBF9-4580-965C-51B417C67D06}" destId="{0BD4D320-83C1-40A9-8439-F8CE59D0C951}" srcOrd="0" destOrd="0" presId="urn:microsoft.com/office/officeart/2005/8/layout/radial3"/>
    <dgm:cxn modelId="{04B5D3E1-5118-46C3-A018-E76FD8C26952}" type="presOf" srcId="{156FD97C-8700-4B41-955F-C72F6DB49733}" destId="{A5A20EF9-5E7D-4612-8545-DF713313AA4F}" srcOrd="0" destOrd="0" presId="urn:microsoft.com/office/officeart/2005/8/layout/radial3"/>
    <dgm:cxn modelId="{CD95D78D-3A08-43F6-BB4C-12D6B393EC6F}" type="presParOf" srcId="{84A04BFF-5C05-4983-8F72-0DB50A4443C4}" destId="{96B15D9C-FB3A-4E54-9D5E-35FF59F2C51D}" srcOrd="0" destOrd="0" presId="urn:microsoft.com/office/officeart/2005/8/layout/radial3"/>
    <dgm:cxn modelId="{D38E29CE-A909-4410-9917-5BD1471888CE}" type="presParOf" srcId="{96B15D9C-FB3A-4E54-9D5E-35FF59F2C51D}" destId="{7F6D3FE5-EFE6-4F61-AC9C-8AA201F26374}" srcOrd="0" destOrd="0" presId="urn:microsoft.com/office/officeart/2005/8/layout/radial3"/>
    <dgm:cxn modelId="{9BC1AB1C-01FB-4548-BDAF-37E4A0649291}" type="presParOf" srcId="{96B15D9C-FB3A-4E54-9D5E-35FF59F2C51D}" destId="{F1F5C161-04BF-47DD-A130-63E9BE7261C0}" srcOrd="1" destOrd="0" presId="urn:microsoft.com/office/officeart/2005/8/layout/radial3"/>
    <dgm:cxn modelId="{667AA037-58F3-47AE-8566-9F2C773E5FE8}" type="presParOf" srcId="{96B15D9C-FB3A-4E54-9D5E-35FF59F2C51D}" destId="{904357DA-4F99-4EB1-8D18-0AC536E74E32}" srcOrd="2" destOrd="0" presId="urn:microsoft.com/office/officeart/2005/8/layout/radial3"/>
    <dgm:cxn modelId="{0B76077E-410E-46A2-97D3-5EB93FE56D6D}" type="presParOf" srcId="{96B15D9C-FB3A-4E54-9D5E-35FF59F2C51D}" destId="{2A8EABE0-8939-4E79-A71E-2ABD82921F62}" srcOrd="3" destOrd="0" presId="urn:microsoft.com/office/officeart/2005/8/layout/radial3"/>
    <dgm:cxn modelId="{0EADCA8F-909F-474B-AAB2-34EB140E93E6}" type="presParOf" srcId="{96B15D9C-FB3A-4E54-9D5E-35FF59F2C51D}" destId="{0BD4D320-83C1-40A9-8439-F8CE59D0C951}" srcOrd="4" destOrd="0" presId="urn:microsoft.com/office/officeart/2005/8/layout/radial3"/>
    <dgm:cxn modelId="{23B91570-9894-4977-B3F4-25BCD358D058}" type="presParOf" srcId="{96B15D9C-FB3A-4E54-9D5E-35FF59F2C51D}" destId="{A5A20EF9-5E7D-4612-8545-DF713313AA4F}" srcOrd="5" destOrd="0" presId="urn:microsoft.com/office/officeart/2005/8/layout/radial3"/>
    <dgm:cxn modelId="{711422A6-5F04-4065-ACBB-4CB02CEF4860}" type="presParOf" srcId="{96B15D9C-FB3A-4E54-9D5E-35FF59F2C51D}" destId="{B7CEB089-B511-48C3-B888-5CDA06394067}" srcOrd="6" destOrd="0" presId="urn:microsoft.com/office/officeart/2005/8/layout/radial3"/>
    <dgm:cxn modelId="{DD9ED897-0446-436A-B58C-6B635E98F9CE}" type="presParOf" srcId="{96B15D9C-FB3A-4E54-9D5E-35FF59F2C51D}" destId="{15A44B91-C4E7-4CFC-9DCA-322D247E6E90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D3FE5-EFE6-4F61-AC9C-8AA201F26374}">
      <dsp:nvSpPr>
        <dsp:cNvPr id="0" name=""/>
        <dsp:cNvSpPr/>
      </dsp:nvSpPr>
      <dsp:spPr>
        <a:xfrm>
          <a:off x="2842875" y="1070022"/>
          <a:ext cx="2714373" cy="271437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KVA Health  </a:t>
          </a:r>
        </a:p>
      </dsp:txBody>
      <dsp:txXfrm>
        <a:off x="3240386" y="1467533"/>
        <a:ext cx="1919351" cy="1919351"/>
      </dsp:txXfrm>
    </dsp:sp>
    <dsp:sp modelId="{F1F5C161-04BF-47DD-A130-63E9BE7261C0}">
      <dsp:nvSpPr>
        <dsp:cNvPr id="0" name=""/>
        <dsp:cNvSpPr/>
      </dsp:nvSpPr>
      <dsp:spPr>
        <a:xfrm>
          <a:off x="3305099" y="-20062"/>
          <a:ext cx="1789925" cy="13571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Community Health </a:t>
          </a:r>
        </a:p>
      </dsp:txBody>
      <dsp:txXfrm>
        <a:off x="3567227" y="178693"/>
        <a:ext cx="1265669" cy="959676"/>
      </dsp:txXfrm>
    </dsp:sp>
    <dsp:sp modelId="{904357DA-4F99-4EB1-8D18-0AC536E74E32}">
      <dsp:nvSpPr>
        <dsp:cNvPr id="0" name=""/>
        <dsp:cNvSpPr/>
      </dsp:nvSpPr>
      <dsp:spPr>
        <a:xfrm>
          <a:off x="4816474" y="519508"/>
          <a:ext cx="1532792" cy="160989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Good Food Group </a:t>
          </a:r>
        </a:p>
      </dsp:txBody>
      <dsp:txXfrm>
        <a:off x="5040946" y="755272"/>
        <a:ext cx="1083848" cy="1138366"/>
      </dsp:txXfrm>
    </dsp:sp>
    <dsp:sp modelId="{2A8EABE0-8939-4E79-A71E-2ABD82921F62}">
      <dsp:nvSpPr>
        <dsp:cNvPr id="0" name=""/>
        <dsp:cNvSpPr/>
      </dsp:nvSpPr>
      <dsp:spPr>
        <a:xfrm>
          <a:off x="5176131" y="2031199"/>
          <a:ext cx="1496528" cy="157915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Buddy Scheme </a:t>
          </a:r>
        </a:p>
      </dsp:txBody>
      <dsp:txXfrm>
        <a:off x="5395292" y="2262461"/>
        <a:ext cx="1058206" cy="1116630"/>
      </dsp:txXfrm>
    </dsp:sp>
    <dsp:sp modelId="{0BD4D320-83C1-40A9-8439-F8CE59D0C951}">
      <dsp:nvSpPr>
        <dsp:cNvPr id="0" name=""/>
        <dsp:cNvSpPr/>
      </dsp:nvSpPr>
      <dsp:spPr>
        <a:xfrm>
          <a:off x="4196615" y="3360265"/>
          <a:ext cx="1541696" cy="132093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Eco-op </a:t>
          </a:r>
        </a:p>
      </dsp:txBody>
      <dsp:txXfrm>
        <a:off x="4422391" y="3553712"/>
        <a:ext cx="1090144" cy="934042"/>
      </dsp:txXfrm>
    </dsp:sp>
    <dsp:sp modelId="{A5A20EF9-5E7D-4612-8545-DF713313AA4F}">
      <dsp:nvSpPr>
        <dsp:cNvPr id="0" name=""/>
        <dsp:cNvSpPr/>
      </dsp:nvSpPr>
      <dsp:spPr>
        <a:xfrm>
          <a:off x="1493357" y="1887714"/>
          <a:ext cx="1620507" cy="16163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Kingston Community Football </a:t>
          </a:r>
        </a:p>
      </dsp:txBody>
      <dsp:txXfrm>
        <a:off x="1730675" y="2124426"/>
        <a:ext cx="1145871" cy="1142944"/>
      </dsp:txXfrm>
    </dsp:sp>
    <dsp:sp modelId="{B7CEB089-B511-48C3-B888-5CDA06394067}">
      <dsp:nvSpPr>
        <dsp:cNvPr id="0" name=""/>
        <dsp:cNvSpPr/>
      </dsp:nvSpPr>
      <dsp:spPr>
        <a:xfrm>
          <a:off x="2330961" y="3263888"/>
          <a:ext cx="1768997" cy="1466738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Surplus food hub </a:t>
          </a:r>
        </a:p>
      </dsp:txBody>
      <dsp:txXfrm>
        <a:off x="2590025" y="3478687"/>
        <a:ext cx="1250869" cy="1037140"/>
      </dsp:txXfrm>
    </dsp:sp>
    <dsp:sp modelId="{15A44B91-C4E7-4CFC-9DCA-322D247E6E90}">
      <dsp:nvSpPr>
        <dsp:cNvPr id="0" name=""/>
        <dsp:cNvSpPr/>
      </dsp:nvSpPr>
      <dsp:spPr>
        <a:xfrm>
          <a:off x="1800862" y="562114"/>
          <a:ext cx="1748300" cy="1407103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Connected Kingston </a:t>
          </a:r>
        </a:p>
      </dsp:txBody>
      <dsp:txXfrm>
        <a:off x="2056895" y="768179"/>
        <a:ext cx="1236234" cy="994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8C4AC-5DB0-4574-90EF-4BF6BEA6D888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1CA3-52D9-4454-97FD-CCA6AB652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0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258c567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258c567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9D4F3E29-9E2E-42A5-9349-F8B524F2A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258c56763_0_0:notes">
            <a:extLst>
              <a:ext uri="{FF2B5EF4-FFF2-40B4-BE49-F238E27FC236}">
                <a16:creationId xmlns:a16="http://schemas.microsoft.com/office/drawing/2014/main" id="{76444C0E-2D7E-7944-1D37-F64F907647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258c56763_0_0:notes">
            <a:extLst>
              <a:ext uri="{FF2B5EF4-FFF2-40B4-BE49-F238E27FC236}">
                <a16:creationId xmlns:a16="http://schemas.microsoft.com/office/drawing/2014/main" id="{2CE5F2C6-38B0-30A1-9CBF-97196FCE14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67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9FDFDB-E8C7-20E3-5EA7-4823BF1A0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5458" y="530942"/>
            <a:ext cx="1628028" cy="1127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EB7B8-8355-503E-0C2E-846556A07B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FE2B641-B772-A924-D81E-C50D60F40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6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11AE-A3A5-CB3A-6577-26A5E1C6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7F32C-B7D6-1A06-E86A-EDC3F4B75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531AF-1271-EDDC-48BC-3A5CE236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EADEC-804C-0587-E0B0-3E2615FB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4D1E4-B512-713A-1F26-063593D4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E2B3C-1E7A-627F-DB1F-F6D41BA08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6187"/>
            <a:ext cx="1971675" cy="581024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89E4E-F0E5-87FE-510C-03F98148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6187"/>
            <a:ext cx="5762625" cy="581024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70A96-28F0-3250-D845-1F8DD0D2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1A880-9649-7DBF-B160-3A73C3FD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F5447-CDCD-FE44-6801-BBAD5749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6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7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9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5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5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11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5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1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37AF7A-C4A9-610E-0228-4383C42C5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0" r="35497"/>
          <a:stretch/>
        </p:blipFill>
        <p:spPr>
          <a:xfrm>
            <a:off x="0" y="0"/>
            <a:ext cx="3189767" cy="686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C6E197-96E5-BDD4-CE18-D100B7F22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75458" y="530942"/>
            <a:ext cx="1628028" cy="1127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8FA69-2FA7-6306-428F-84C0DC2C7C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542D722-4768-4051-7E3E-9836C1273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64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7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05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30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E51580-E2D0-D89B-43F9-552AD36B9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B98FC0-D012-69F4-7608-88731454C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52090C-F899-C805-5C16-F0C275BBF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3790" y="530941"/>
            <a:ext cx="1269696" cy="8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2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D120-90FD-17B7-8EBF-63C2B4048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18D71-BACF-5B56-016B-FF1BDF622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10F41-4AB9-C6EA-0EF5-7D04F581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38293-7867-7B46-238B-BE83939E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3DC4E-74F6-0650-A7D1-DF54C02C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716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098D-48E8-EF01-58CB-16570D38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F464-594C-CE1E-26E0-03DFF8955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7D66-164A-E45F-EE29-19E273DD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D3CF9-3E62-BD61-17EC-8F0FEDFD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E8411-A16C-7E8C-E05E-72D0DFEA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71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C0C2-C323-11D3-0C4B-644CD1C9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6ACDF-C9B0-9447-11F9-74A90D1C2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8E4E2-06B3-F02D-2353-02EDDCF7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AA841-8665-6D3D-6770-61574E23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C1440-64DE-9661-0F9F-CF1F6497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07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1217-787A-3B17-6CF1-DE1C9DA4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28D5D-640A-CB94-FA40-930D33BD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86A10-8A80-542C-A13C-D6FC1459D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9B82F-F701-56F7-B1E8-A8B2EFAE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D77D0-B32A-2A6D-81E4-E270F880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F7356-094C-88E8-A34F-B387E27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99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23A3-1E75-F0A9-281B-AE0DA057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AE00B-58B9-C08B-51C7-EF1F735D0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842CC-03F2-018C-AE44-53CDEC83A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435DB-4837-7C31-3B8E-F50483309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544D2-A68D-0B2E-FAE4-D439D5351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A78205-BC33-1EDE-9F73-3BEA4285D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FAC8A-F96C-81BA-B5BC-0DEA50BE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27213-B8B2-7370-8993-A3A1C6E5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82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1332-A5A1-AA76-E51B-2B6DA535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5FB19-8631-B40C-F929-A52B2731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D29A3-6CA9-42DC-4B5A-62A039A3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94E93-D9B0-2842-BEF3-A07663F0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3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E51580-E2D0-D89B-43F9-552AD36B9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B98FC0-D012-69F4-7608-88731454C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52090C-F899-C805-5C16-F0C275BBF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3790" y="530941"/>
            <a:ext cx="1269696" cy="8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5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137D9-0617-D560-F6FE-9F67358C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9CCD3-2491-CA35-7C1E-4EE027F8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A5403-DE0F-C3A1-F042-CAB9FED8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020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9F3E-6006-FC3D-9320-41DB35D8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FF24-A15D-9913-B885-69D9C22E1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96E62-12D1-B3AE-32BD-B94DEB516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95F9D-A13E-B3E4-AF7D-DE8C2FAA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5A798-11F8-84CA-C25C-9E23EBDCC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D6697-9FA2-83A3-AEFC-ADEA1B87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966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BA9A-BA02-44E0-695F-4838915D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6B2BF-0B3B-F57A-A8B5-11C42932F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F18B2-BF69-AB65-8153-0EF25D878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06C5F-0D21-3619-590C-10629B36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9AAED-CF21-2409-FDC6-59FF5E09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F93B0-75D3-8D4A-0DEF-276B5342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52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8044-7F11-3A3E-8C45-8F2255EA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8FE4B-12DF-DA28-5F8F-53A6C0DC3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DEA3-CABF-62FE-ABD1-F5994EA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1C0E6-2C9E-B1D1-50A4-843192A4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CCCF4-CABA-A01E-7C07-A19D7501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28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3E2AA-E514-8A42-3858-BF2ADD371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28BB2-BE5D-30A6-549D-D986CB5B9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D3ACF-59DA-2EC8-7886-69209968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65472-0BD6-54E8-9BFF-7BDDAB7D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C9844-8BE1-9792-7CEC-4228A2EF1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5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8E00FC-9233-4131-AD9D-DFEEE3108502}"/>
              </a:ext>
            </a:extLst>
          </p:cNvPr>
          <p:cNvSpPr/>
          <p:nvPr userDrawn="1"/>
        </p:nvSpPr>
        <p:spPr>
          <a:xfrm>
            <a:off x="5879806" y="3059076"/>
            <a:ext cx="3264195" cy="3798927"/>
          </a:xfrm>
          <a:prstGeom prst="rect">
            <a:avLst/>
          </a:prstGeom>
          <a:solidFill>
            <a:srgbClr val="17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6C07E7-FA9C-130B-0DAF-A001AFBFC2CB}"/>
              </a:ext>
            </a:extLst>
          </p:cNvPr>
          <p:cNvSpPr/>
          <p:nvPr userDrawn="1"/>
        </p:nvSpPr>
        <p:spPr>
          <a:xfrm>
            <a:off x="5879805" y="1"/>
            <a:ext cx="3264196" cy="2942336"/>
          </a:xfrm>
          <a:prstGeom prst="rect">
            <a:avLst/>
          </a:prstGeom>
          <a:solidFill>
            <a:srgbClr val="17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67315-4A41-AD9A-EF80-DB63BCC57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649" y="530941"/>
            <a:ext cx="1269696" cy="879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0BA196-750E-BA02-50EF-0C79A320D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C40FBA6-CDC3-3753-6029-06B6FF70E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1ACC9CC1-D483-B008-EF12-BE325E391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D54EA1-E216-0D6B-A717-F4F6D2D46C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955A6EE-45EF-761F-F0B5-10CC3AE23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1A0EC9-577D-5648-2D71-F6B83AE25B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515" y="530941"/>
            <a:ext cx="1293085" cy="8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1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22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BB11E-EDA3-4E46-0B41-938F1E18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BCD69-E971-8CB2-24FB-184EEC3E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C213C-1CF5-9C3F-12DB-B74F2D2D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BF5E-7890-6208-FA97-AF24DEE3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7279-B0B6-AD9D-19AC-6C3F6E5C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59303-3575-EB46-09E5-EF28D909F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9130D-D4AE-84B4-9A0B-7D4224EF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2C97E-D64E-693A-9D9A-503C1513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E0460-0BAA-097A-1CE1-C72C5094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09A1-E4D4-8B05-0928-5DB733C6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1871C-A14D-83CC-4709-A989FAA9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37C9-F5A7-949C-8780-031D75FD9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3BCFD-F07C-4BCB-D2C8-5FF96512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C0A30-5773-18C9-ABF1-1B38FD70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A96B0-D119-0A98-41CB-909B7BD9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4CF18-E850-7BEC-9947-5E5C8B43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7F219-2797-92C6-FA30-4F6C6A94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1F528-3F74-D9E3-48C3-E9A1B53BC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E64B-1C40-C940-AF35-5E0A11CA850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38FC3-7F9B-564C-DE6E-D72046C1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E7347-3B8C-C72A-91D0-63AF659B5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E64B-1C40-C940-AF35-5E0A11CA850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E29BED-50E9-3561-499C-DA18E4E1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05FDC-DACB-637D-7D80-CE37BC128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AAFA8-E71C-F339-84CE-A9FB88BF1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38F9-01AC-4851-946F-93B6BE4D970A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EBE96-016C-0E3E-C0E4-0F1900920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598E-0A76-6A4A-3E8F-0B4DE10DA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hill@kva.org.u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2A2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03568-46E2-0594-EA4B-BCA4D8FD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2750"/>
            <a:ext cx="4094163" cy="40941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92462E-6018-7B7D-9810-E02A0E9A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40413"/>
            <a:ext cx="4094163" cy="185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94475-396C-F391-320A-6535263B0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" y="640080"/>
            <a:ext cx="3708400" cy="55788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&amp; Wellbeing Network 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April 2025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Emma Hill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Deputy CEO / Health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US" sz="4000" dirty="0" err="1">
                <a:solidFill>
                  <a:srgbClr val="FFFFFF"/>
                </a:solidFill>
              </a:rPr>
              <a:t>s</a:t>
            </a:r>
            <a:r>
              <a:rPr lang="en-US" sz="4000" dirty="0">
                <a:solidFill>
                  <a:srgbClr val="FFFFFF"/>
                </a:solidFill>
              </a:rPr>
              <a:t> Manager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26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4AFB5-BFD6-EC14-226C-9E7FBEEC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301752"/>
            <a:ext cx="8263890" cy="914002"/>
          </a:xfrm>
        </p:spPr>
        <p:txBody>
          <a:bodyPr anchor="b">
            <a:normAutofit/>
          </a:bodyPr>
          <a:lstStyle/>
          <a:p>
            <a:r>
              <a:rPr lang="en-GB" sz="4000" dirty="0"/>
              <a:t>Agenda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26ED9-F85D-13B7-EE3F-74A2D7541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14" y="377439"/>
            <a:ext cx="1157996" cy="1178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D760D7-EAFC-A0CE-23DC-992E0DED4638}"/>
              </a:ext>
            </a:extLst>
          </p:cNvPr>
          <p:cNvSpPr txBox="1"/>
          <p:nvPr/>
        </p:nvSpPr>
        <p:spPr>
          <a:xfrm>
            <a:off x="636438" y="2021541"/>
            <a:ext cx="8022531" cy="439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10am</a:t>
            </a:r>
            <a:r>
              <a:rPr lang="en-GB" sz="2000" dirty="0"/>
              <a:t> - </a:t>
            </a:r>
            <a:r>
              <a:rPr lang="en-US" sz="2000" dirty="0">
                <a:effectLst/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Welcome, housekeeping and introductions</a:t>
            </a: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000" b="1" dirty="0"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10:10-10:30</a:t>
            </a:r>
            <a:r>
              <a:rPr lang="en-US" sz="2000" dirty="0"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- 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Rachael Basak -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Princess Alice Hospice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10:30-10:50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Anne Bren – Staywell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10:50- 11.00 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Dalvinder Jammu – 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NHS 111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11:00-11.15</a:t>
            </a: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Break and networking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11:15 – 11:30 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Maddy Griffith –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Tellmi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11:30-11:45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000" dirty="0">
                <a:effectLst/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Georgie Pepperrell – Places Leisure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11:50-12</a:t>
            </a:r>
            <a:r>
              <a:rPr lang="en-US" sz="2000" dirty="0"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– KVA update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12:00-12:30</a:t>
            </a:r>
            <a:r>
              <a:rPr lang="en-US" sz="2000" dirty="0">
                <a:effectLst/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- 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Feedback, close and networking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1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20C1F6-313B-A738-ED92-ACABA08E9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0DD570-8E4B-CC28-5BDA-04DD3CD9B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DFC63-1195-B868-CBD5-4AAFD46C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301752"/>
            <a:ext cx="8263890" cy="914002"/>
          </a:xfrm>
        </p:spPr>
        <p:txBody>
          <a:bodyPr anchor="b">
            <a:normAutofit/>
          </a:bodyPr>
          <a:lstStyle/>
          <a:p>
            <a:r>
              <a:rPr lang="en-GB" sz="4000" dirty="0"/>
              <a:t>KVA Health Programmes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2BF565A1-BE82-EE7B-7631-79756767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1E9FE-605A-2ADE-47B7-9C3A1997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14" y="377439"/>
            <a:ext cx="1157996" cy="1178312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7E9B4E1-D06E-AFF3-19A9-DF7B66CD4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952228"/>
              </p:ext>
            </p:extLst>
          </p:nvPr>
        </p:nvGraphicFramePr>
        <p:xfrm>
          <a:off x="251460" y="1825624"/>
          <a:ext cx="8263890" cy="480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591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89675"/>
            <a:ext cx="9144001" cy="17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9440" y="1"/>
            <a:ext cx="3464560" cy="1178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4E1DA1-E199-8E48-BE96-2E1967FE36A4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75050-F88D-48E0-2416-5D7FA34064AB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F1047-D72D-105F-773F-0492ABA0B68A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F92FA-008C-60BF-04A5-D7E067F15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506" y="1052203"/>
            <a:ext cx="4572000" cy="1940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584968-6AA6-08D5-00C1-0F2289425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859" y="3510331"/>
            <a:ext cx="4070559" cy="188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44BAEA-5B3F-192F-C496-4994FA6485D0}"/>
              </a:ext>
            </a:extLst>
          </p:cNvPr>
          <p:cNvSpPr txBox="1"/>
          <p:nvPr/>
        </p:nvSpPr>
        <p:spPr>
          <a:xfrm>
            <a:off x="217813" y="261293"/>
            <a:ext cx="5461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latin typeface="+mj-lt"/>
                <a:ea typeface="+mj-ea"/>
                <a:cs typeface="+mj-cs"/>
              </a:rPr>
              <a:t>New events page and Instagram </a:t>
            </a:r>
          </a:p>
        </p:txBody>
      </p:sp>
      <p:pic>
        <p:nvPicPr>
          <p:cNvPr id="2052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7F6405D5-895B-6B51-E5F7-6DC7477B2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24" y="3093331"/>
            <a:ext cx="1615582" cy="293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DEA084A7-70F1-EB49-3EB4-E2EDA67F7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>
            <a:extLst>
              <a:ext uri="{FF2B5EF4-FFF2-40B4-BE49-F238E27FC236}">
                <a16:creationId xmlns:a16="http://schemas.microsoft.com/office/drawing/2014/main" id="{FE1280AC-F5E3-7ABB-98E2-38790B36477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9" y="5538894"/>
            <a:ext cx="9144001" cy="13191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8E6319-6397-DDEF-9EF3-DFE8BDD9442E}"/>
              </a:ext>
            </a:extLst>
          </p:cNvPr>
          <p:cNvSpPr txBox="1"/>
          <p:nvPr/>
        </p:nvSpPr>
        <p:spPr>
          <a:xfrm>
            <a:off x="1087120" y="516435"/>
            <a:ext cx="7274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/>
              <a:t>www.connectedkingston.uk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720D4-C1CC-8BE0-5E05-E1AB7C668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5" y="1549399"/>
            <a:ext cx="4022725" cy="4022725"/>
          </a:xfrm>
          <a:prstGeom prst="rect">
            <a:avLst/>
          </a:prstGeom>
        </p:spPr>
      </p:pic>
      <p:pic>
        <p:nvPicPr>
          <p:cNvPr id="2" name="Google Shape;99;p17">
            <a:extLst>
              <a:ext uri="{FF2B5EF4-FFF2-40B4-BE49-F238E27FC236}">
                <a16:creationId xmlns:a16="http://schemas.microsoft.com/office/drawing/2014/main" id="{CAA68C3D-FE05-323C-E5E5-9537105C41A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4580" y="5401982"/>
            <a:ext cx="3318577" cy="867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06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B290B1-769E-26BF-C29C-2900A845A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942" y="609600"/>
            <a:ext cx="8847058" cy="4968239"/>
          </a:xfrm>
        </p:spPr>
      </p:pic>
    </p:spTree>
    <p:extLst>
      <p:ext uri="{BB962C8B-B14F-4D97-AF65-F5344CB8AC3E}">
        <p14:creationId xmlns:p14="http://schemas.microsoft.com/office/powerpoint/2010/main" val="88470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793" y="360350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98A7BB-E5C5-C752-2837-C0CFA94F5D8E}"/>
              </a:ext>
            </a:extLst>
          </p:cNvPr>
          <p:cNvSpPr txBox="1">
            <a:spLocks/>
          </p:cNvSpPr>
          <p:nvPr/>
        </p:nvSpPr>
        <p:spPr>
          <a:xfrm>
            <a:off x="627560" y="1346796"/>
            <a:ext cx="2678858" cy="1719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Any questions?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14F23-9A92-B87A-3981-24F3A0E92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2" y="709803"/>
            <a:ext cx="5410962" cy="5410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EFC36-41A0-2FC7-8D87-9D8D5F2D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" y="4229053"/>
            <a:ext cx="4196646" cy="1719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Details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Emma.hill@kva.org.uk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020 8255 3335</a:t>
            </a:r>
            <a:r>
              <a:rPr lang="en-US" sz="2800" kern="1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4420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B36C1F9F0ED4380110010BD68DD27" ma:contentTypeVersion="17" ma:contentTypeDescription="Create a new document." ma:contentTypeScope="" ma:versionID="79b27da85d7c044a2cf835f276970b93">
  <xsd:schema xmlns:xsd="http://www.w3.org/2001/XMLSchema" xmlns:xs="http://www.w3.org/2001/XMLSchema" xmlns:p="http://schemas.microsoft.com/office/2006/metadata/properties" xmlns:ns2="4520aca0-c040-4e7c-8925-f9894a8c167f" xmlns:ns3="33e64dad-92f2-4c3d-b8e6-7f8c8a2530d4" targetNamespace="http://schemas.microsoft.com/office/2006/metadata/properties" ma:root="true" ma:fieldsID="48f7db64387bfc0ac519599915325323" ns2:_="" ns3:_="">
    <xsd:import namespace="4520aca0-c040-4e7c-8925-f9894a8c167f"/>
    <xsd:import namespace="33e64dad-92f2-4c3d-b8e6-7f8c8a253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aca0-c040-4e7c-8925-f9894a8c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64dad-92f2-4c3d-b8e6-7f8c8a2530d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deec0f8-0379-4878-bc47-59d5cde54f89}" ma:internalName="TaxCatchAll" ma:showField="CatchAllData" ma:web="33e64dad-92f2-4c3d-b8e6-7f8c8a253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e64dad-92f2-4c3d-b8e6-7f8c8a2530d4" xsi:nil="true"/>
    <lcf76f155ced4ddcb4097134ff3c332f xmlns="4520aca0-c040-4e7c-8925-f9894a8c167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9F89FD-3203-4B59-87CC-176B828F6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0aca0-c040-4e7c-8925-f9894a8c167f"/>
    <ds:schemaRef ds:uri="33e64dad-92f2-4c3d-b8e6-7f8c8a253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37B53A-F621-4DE2-A111-7C07B3DBF64F}">
  <ds:schemaRefs>
    <ds:schemaRef ds:uri="4520aca0-c040-4e7c-8925-f9894a8c167f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33e64dad-92f2-4c3d-b8e6-7f8c8a2530d4"/>
  </ds:schemaRefs>
</ds:datastoreItem>
</file>

<file path=customXml/itemProps3.xml><?xml version="1.0" encoding="utf-8"?>
<ds:datastoreItem xmlns:ds="http://schemas.openxmlformats.org/officeDocument/2006/customXml" ds:itemID="{B05CB41B-1699-4DBC-BC8A-7F1A4450F2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13648</TotalTime>
  <Words>132</Words>
  <Application>Microsoft Office PowerPoint</Application>
  <PresentationFormat>On-screen Show (4:3)</PresentationFormat>
  <Paragraphs>27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Custom Design</vt:lpstr>
      <vt:lpstr>Office Theme</vt:lpstr>
      <vt:lpstr>1_Office Theme</vt:lpstr>
      <vt:lpstr>Health &amp; Wellbeing Network  April 2025  Emma Hill Deputy CEO / Health Programmes Manager  </vt:lpstr>
      <vt:lpstr>Agenda </vt:lpstr>
      <vt:lpstr>KVA Health Programmes </vt:lpstr>
      <vt:lpstr>PowerPoint Presentation</vt:lpstr>
      <vt:lpstr>PowerPoint Presentation</vt:lpstr>
      <vt:lpstr>PowerPoint Presentation</vt:lpstr>
      <vt:lpstr>Contact Details  Emma.hill@kva.org.uk 020 8255 3335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Healthwatch Open Meeting</dc:title>
  <dc:creator>Emma Hill</dc:creator>
  <cp:lastModifiedBy>Emma Hill</cp:lastModifiedBy>
  <cp:revision>5</cp:revision>
  <dcterms:created xsi:type="dcterms:W3CDTF">2024-01-19T14:46:37Z</dcterms:created>
  <dcterms:modified xsi:type="dcterms:W3CDTF">2025-04-10T10:43:05Z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0x010100406B36C1F9F0ED4380110010BD68DD27</vt:lpwstr>
  </property>
  <property fmtid="{D5CDD505-2E9C-101B-9397-08002B2CF9AE}" pid="3" name="MediaServiceImageTags">
    <vt:lpwstr/>
  </property>
</Properties>
</file>