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36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86" r:id="rId2"/>
    <p:sldMasterId id="2147483687" r:id="rId3"/>
  </p:sldMasterIdLst>
  <p:notesMasterIdLst>
    <p:notesMasterId r:id="rId1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1160125" cy="540067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37">
          <p15:clr>
            <a:srgbClr val="9AA0A6"/>
          </p15:clr>
        </p15:guide>
        <p15:guide id="2" orient="horz" pos="364">
          <p15:clr>
            <a:srgbClr val="9AA0A6"/>
          </p15:clr>
        </p15:guide>
        <p15:guide id="3" pos="7030">
          <p15:clr>
            <a:srgbClr val="747775"/>
          </p15:clr>
        </p15:guide>
        <p15:guide id="4" orient="horz" pos="894">
          <p15:clr>
            <a:srgbClr val="747775"/>
          </p15:clr>
        </p15:guide>
        <p15:guide id="5" orient="horz" pos="1361">
          <p15:clr>
            <a:srgbClr val="747775"/>
          </p15:clr>
        </p15:guide>
        <p15:guide id="6" orient="horz" pos="510">
          <p15:clr>
            <a:srgbClr val="747775"/>
          </p15:clr>
        </p15:guide>
        <p15:guide id="7" orient="horz" pos="1989">
          <p15:clr>
            <a:srgbClr val="747775"/>
          </p15:clr>
        </p15:guide>
        <p15:guide id="8" pos="264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92" y="60"/>
      </p:cViewPr>
      <p:guideLst>
        <p:guide orient="horz" pos="3037"/>
        <p:guide orient="horz" pos="364"/>
        <p:guide pos="7030"/>
        <p:guide orient="horz" pos="894"/>
        <p:guide orient="horz" pos="1361"/>
        <p:guide orient="horz" pos="510"/>
        <p:guide orient="horz" pos="1989"/>
        <p:guide pos="2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customXml" Target="../customXml/item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-114005" y="685800"/>
            <a:ext cx="708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bce1518c9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4000" y="685800"/>
            <a:ext cx="708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bce1518c9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0d692999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3401" y="586509"/>
            <a:ext cx="6428400" cy="293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0d692999ea_0_0:notes"/>
          <p:cNvSpPr txBox="1">
            <a:spLocks noGrp="1"/>
          </p:cNvSpPr>
          <p:nvPr>
            <p:ph type="body" idx="1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3a17ff3e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4000" y="685800"/>
            <a:ext cx="708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33a17ff3e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Collect post its at the end.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409042dc3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4000" y="685800"/>
            <a:ext cx="708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409042dc3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b7ed02f3e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4000" y="685800"/>
            <a:ext cx="708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b7ed02f3e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bf5aecfc6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4000" y="685800"/>
            <a:ext cx="708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bf5aecfc6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bf5aecfc6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4000" y="685800"/>
            <a:ext cx="708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bf5aecfc6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bf5aecfc6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4000" y="685800"/>
            <a:ext cx="708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bf5aecfc6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0d692999ea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3401" y="586509"/>
            <a:ext cx="6428400" cy="293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0d692999ea_0_126:notes"/>
          <p:cNvSpPr txBox="1">
            <a:spLocks noGrp="1"/>
          </p:cNvSpPr>
          <p:nvPr>
            <p:ph type="body" idx="1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b086e4523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4000" y="685800"/>
            <a:ext cx="708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b086e45233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409042dc34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4000" y="685800"/>
            <a:ext cx="708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409042dc34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Yellow 2">
  <p:cSld name="SECTION_HEADER_3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600000" cy="540000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1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</p:spPr>
        <p:txBody>
          <a:bodyPr spcFirstLastPara="1" wrap="square" lIns="105650" tIns="105650" rIns="105650" bIns="10565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9" name="Google Shape;3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17" y="448215"/>
            <a:ext cx="423199" cy="415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Yellow 1">
  <p:cSld name="SECTION_HEADER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</p:spPr>
        <p:txBody>
          <a:bodyPr spcFirstLastPara="1" wrap="square" lIns="105650" tIns="105650" rIns="105650" bIns="10565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" name="Google Shape;42;p12"/>
          <p:cNvSpPr/>
          <p:nvPr/>
        </p:nvSpPr>
        <p:spPr>
          <a:xfrm>
            <a:off x="-153" y="0"/>
            <a:ext cx="11160000" cy="5400000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txBody>
          <a:bodyPr spcFirstLastPara="1" wrap="square" lIns="105650" tIns="105650" rIns="105650" bIns="1056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title"/>
          </p:nvPr>
        </p:nvSpPr>
        <p:spPr>
          <a:xfrm>
            <a:off x="380421" y="467218"/>
            <a:ext cx="10399200" cy="601200"/>
          </a:xfrm>
          <a:prstGeom prst="rect">
            <a:avLst/>
          </a:prstGeom>
        </p:spPr>
        <p:txBody>
          <a:bodyPr spcFirstLastPara="1" wrap="square" lIns="105650" tIns="105650" rIns="105650" bIns="1056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1"/>
          </p:nvPr>
        </p:nvSpPr>
        <p:spPr>
          <a:xfrm>
            <a:off x="380421" y="1209948"/>
            <a:ext cx="10399200" cy="3586800"/>
          </a:xfrm>
          <a:prstGeom prst="rect">
            <a:avLst/>
          </a:prstGeom>
        </p:spPr>
        <p:txBody>
          <a:bodyPr spcFirstLastPara="1" wrap="square" lIns="105650" tIns="105650" rIns="105650" bIns="105650" anchor="t" anchorCtr="0">
            <a:norm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</p:spPr>
        <p:txBody>
          <a:bodyPr spcFirstLastPara="1" wrap="square" lIns="105650" tIns="105650" rIns="105650" bIns="1056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4"/>
          <p:cNvSpPr txBox="1">
            <a:spLocks noGrp="1"/>
          </p:cNvSpPr>
          <p:nvPr>
            <p:ph type="ctrTitle"/>
          </p:nvPr>
        </p:nvSpPr>
        <p:spPr>
          <a:xfrm>
            <a:off x="380431" y="781706"/>
            <a:ext cx="10399200" cy="2154900"/>
          </a:xfrm>
          <a:prstGeom prst="rect">
            <a:avLst/>
          </a:prstGeom>
        </p:spPr>
        <p:txBody>
          <a:bodyPr spcFirstLastPara="1" wrap="square" lIns="105650" tIns="105650" rIns="105650" bIns="1056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subTitle" idx="1"/>
          </p:nvPr>
        </p:nvSpPr>
        <p:spPr>
          <a:xfrm>
            <a:off x="380421" y="2975459"/>
            <a:ext cx="10399200" cy="832200"/>
          </a:xfrm>
          <a:prstGeom prst="rect">
            <a:avLst/>
          </a:prstGeom>
        </p:spPr>
        <p:txBody>
          <a:bodyPr spcFirstLastPara="1" wrap="square" lIns="105650" tIns="105650" rIns="105650" bIns="1056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</p:spPr>
        <p:txBody>
          <a:bodyPr spcFirstLastPara="1" wrap="square" lIns="105650" tIns="105650" rIns="105650" bIns="1056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7"/>
          <p:cNvSpPr txBox="1">
            <a:spLocks noGrp="1"/>
          </p:cNvSpPr>
          <p:nvPr>
            <p:ph type="title"/>
          </p:nvPr>
        </p:nvSpPr>
        <p:spPr>
          <a:xfrm>
            <a:off x="380421" y="2258110"/>
            <a:ext cx="10399200" cy="883800"/>
          </a:xfrm>
          <a:prstGeom prst="rect">
            <a:avLst/>
          </a:prstGeom>
        </p:spPr>
        <p:txBody>
          <a:bodyPr spcFirstLastPara="1" wrap="square" lIns="107600" tIns="107600" rIns="107600" bIns="1076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</p:spPr>
        <p:txBody>
          <a:bodyPr spcFirstLastPara="1" wrap="square" lIns="107600" tIns="107600" rIns="107600" bIns="10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8"/>
          <p:cNvSpPr txBox="1">
            <a:spLocks noGrp="1"/>
          </p:cNvSpPr>
          <p:nvPr>
            <p:ph type="title"/>
          </p:nvPr>
        </p:nvSpPr>
        <p:spPr>
          <a:xfrm>
            <a:off x="380421" y="467218"/>
            <a:ext cx="10399200" cy="601200"/>
          </a:xfrm>
          <a:prstGeom prst="rect">
            <a:avLst/>
          </a:prstGeom>
        </p:spPr>
        <p:txBody>
          <a:bodyPr spcFirstLastPara="1" wrap="square" lIns="107600" tIns="107600" rIns="107600" bIns="1076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body" idx="1"/>
          </p:nvPr>
        </p:nvSpPr>
        <p:spPr>
          <a:xfrm>
            <a:off x="380421" y="1209948"/>
            <a:ext cx="10399200" cy="3586800"/>
          </a:xfrm>
          <a:prstGeom prst="rect">
            <a:avLst/>
          </a:prstGeom>
        </p:spPr>
        <p:txBody>
          <a:bodyPr spcFirstLastPara="1" wrap="square" lIns="107600" tIns="107600" rIns="107600" bIns="107600" anchor="t" anchorCtr="0">
            <a:norm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</p:spPr>
        <p:txBody>
          <a:bodyPr spcFirstLastPara="1" wrap="square" lIns="107600" tIns="107600" rIns="107600" bIns="10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"/>
          <p:cNvSpPr txBox="1">
            <a:spLocks noGrp="1"/>
          </p:cNvSpPr>
          <p:nvPr>
            <p:ph type="title"/>
          </p:nvPr>
        </p:nvSpPr>
        <p:spPr>
          <a:xfrm>
            <a:off x="380421" y="467218"/>
            <a:ext cx="10399200" cy="601200"/>
          </a:xfrm>
          <a:prstGeom prst="rect">
            <a:avLst/>
          </a:prstGeom>
        </p:spPr>
        <p:txBody>
          <a:bodyPr spcFirstLastPara="1" wrap="square" lIns="107600" tIns="107600" rIns="107600" bIns="1076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body" idx="1"/>
          </p:nvPr>
        </p:nvSpPr>
        <p:spPr>
          <a:xfrm>
            <a:off x="380421" y="1209948"/>
            <a:ext cx="4881900" cy="3586800"/>
          </a:xfrm>
          <a:prstGeom prst="rect">
            <a:avLst/>
          </a:prstGeom>
        </p:spPr>
        <p:txBody>
          <a:bodyPr spcFirstLastPara="1" wrap="square" lIns="107600" tIns="107600" rIns="107600" bIns="1076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body" idx="2"/>
          </p:nvPr>
        </p:nvSpPr>
        <p:spPr>
          <a:xfrm>
            <a:off x="5897811" y="1209948"/>
            <a:ext cx="4881900" cy="3586800"/>
          </a:xfrm>
          <a:prstGeom prst="rect">
            <a:avLst/>
          </a:prstGeom>
        </p:spPr>
        <p:txBody>
          <a:bodyPr spcFirstLastPara="1" wrap="square" lIns="107600" tIns="107600" rIns="107600" bIns="1076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</p:spPr>
        <p:txBody>
          <a:bodyPr spcFirstLastPara="1" wrap="square" lIns="107600" tIns="107600" rIns="107600" bIns="10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380421" y="467218"/>
            <a:ext cx="10399200" cy="601200"/>
          </a:xfrm>
          <a:prstGeom prst="rect">
            <a:avLst/>
          </a:prstGeom>
        </p:spPr>
        <p:txBody>
          <a:bodyPr spcFirstLastPara="1" wrap="square" lIns="107600" tIns="107600" rIns="107600" bIns="1076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</p:spPr>
        <p:txBody>
          <a:bodyPr spcFirstLastPara="1" wrap="square" lIns="107600" tIns="107600" rIns="107600" bIns="10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1"/>
          <p:cNvSpPr txBox="1">
            <a:spLocks noGrp="1"/>
          </p:cNvSpPr>
          <p:nvPr>
            <p:ph type="title"/>
          </p:nvPr>
        </p:nvSpPr>
        <p:spPr>
          <a:xfrm>
            <a:off x="380421" y="583307"/>
            <a:ext cx="3427200" cy="793500"/>
          </a:xfrm>
          <a:prstGeom prst="rect">
            <a:avLst/>
          </a:prstGeom>
        </p:spPr>
        <p:txBody>
          <a:bodyPr spcFirstLastPara="1" wrap="square" lIns="107600" tIns="107600" rIns="107600" bIns="1076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body" idx="1"/>
          </p:nvPr>
        </p:nvSpPr>
        <p:spPr>
          <a:xfrm>
            <a:off x="380421" y="1458898"/>
            <a:ext cx="3427200" cy="3338100"/>
          </a:xfrm>
          <a:prstGeom prst="rect">
            <a:avLst/>
          </a:prstGeom>
        </p:spPr>
        <p:txBody>
          <a:bodyPr spcFirstLastPara="1" wrap="square" lIns="107600" tIns="107600" rIns="107600" bIns="107600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</p:spPr>
        <p:txBody>
          <a:bodyPr spcFirstLastPara="1" wrap="square" lIns="107600" tIns="107600" rIns="107600" bIns="10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1160003" cy="54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515">
          <p15:clr>
            <a:srgbClr val="E46962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2"/>
          <p:cNvSpPr txBox="1">
            <a:spLocks noGrp="1"/>
          </p:cNvSpPr>
          <p:nvPr>
            <p:ph type="title"/>
          </p:nvPr>
        </p:nvSpPr>
        <p:spPr>
          <a:xfrm>
            <a:off x="598337" y="472598"/>
            <a:ext cx="7771800" cy="4294800"/>
          </a:xfrm>
          <a:prstGeom prst="rect">
            <a:avLst/>
          </a:prstGeom>
        </p:spPr>
        <p:txBody>
          <a:bodyPr spcFirstLastPara="1" wrap="square" lIns="107600" tIns="107600" rIns="107600" bIns="1076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1pPr>
            <a:lvl2pPr lvl="1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2pPr>
            <a:lvl3pPr lvl="2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3pPr>
            <a:lvl4pPr lvl="3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4pPr>
            <a:lvl5pPr lvl="4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5pPr>
            <a:lvl6pPr lvl="5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6pPr>
            <a:lvl7pPr lvl="6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7pPr>
            <a:lvl8pPr lvl="7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8pPr>
            <a:lvl9pPr lvl="8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</p:spPr>
        <p:txBody>
          <a:bodyPr spcFirstLastPara="1" wrap="square" lIns="107600" tIns="107600" rIns="107600" bIns="10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/>
          <p:nvPr/>
        </p:nvSpPr>
        <p:spPr>
          <a:xfrm>
            <a:off x="5580000" y="-131"/>
            <a:ext cx="5580000" cy="54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7600" tIns="107600" rIns="107600" bIns="1076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title"/>
          </p:nvPr>
        </p:nvSpPr>
        <p:spPr>
          <a:xfrm>
            <a:off x="324035" y="1294672"/>
            <a:ext cx="4937100" cy="1556100"/>
          </a:xfrm>
          <a:prstGeom prst="rect">
            <a:avLst/>
          </a:prstGeom>
        </p:spPr>
        <p:txBody>
          <a:bodyPr spcFirstLastPara="1" wrap="square" lIns="107600" tIns="107600" rIns="107600" bIns="1076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subTitle" idx="1"/>
          </p:nvPr>
        </p:nvSpPr>
        <p:spPr>
          <a:xfrm>
            <a:off x="324035" y="2942861"/>
            <a:ext cx="4937100" cy="1296600"/>
          </a:xfrm>
          <a:prstGeom prst="rect">
            <a:avLst/>
          </a:prstGeom>
        </p:spPr>
        <p:txBody>
          <a:bodyPr spcFirstLastPara="1" wrap="square" lIns="107600" tIns="107600" rIns="107600" bIns="1076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body" idx="2"/>
          </p:nvPr>
        </p:nvSpPr>
        <p:spPr>
          <a:xfrm>
            <a:off x="6028524" y="760184"/>
            <a:ext cx="4683000" cy="3879300"/>
          </a:xfrm>
          <a:prstGeom prst="rect">
            <a:avLst/>
          </a:prstGeom>
        </p:spPr>
        <p:txBody>
          <a:bodyPr spcFirstLastPara="1" wrap="square" lIns="107600" tIns="107600" rIns="107600" bIns="107600" anchor="ctr" anchorCtr="0">
            <a:norm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</p:spPr>
        <p:txBody>
          <a:bodyPr spcFirstLastPara="1" wrap="square" lIns="107600" tIns="107600" rIns="107600" bIns="10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>
            <a:spLocks noGrp="1"/>
          </p:cNvSpPr>
          <p:nvPr>
            <p:ph type="body" idx="1"/>
          </p:nvPr>
        </p:nvSpPr>
        <p:spPr>
          <a:xfrm>
            <a:off x="380421" y="4441549"/>
            <a:ext cx="7321500" cy="635400"/>
          </a:xfrm>
          <a:prstGeom prst="rect">
            <a:avLst/>
          </a:prstGeom>
        </p:spPr>
        <p:txBody>
          <a:bodyPr spcFirstLastPara="1" wrap="square" lIns="107600" tIns="107600" rIns="107600" bIns="1076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</p:spPr>
        <p:txBody>
          <a:bodyPr spcFirstLastPara="1" wrap="square" lIns="107600" tIns="107600" rIns="107600" bIns="10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5"/>
          <p:cNvSpPr txBox="1">
            <a:spLocks noGrp="1"/>
          </p:cNvSpPr>
          <p:nvPr>
            <p:ph type="title" hasCustomPrompt="1"/>
          </p:nvPr>
        </p:nvSpPr>
        <p:spPr>
          <a:xfrm>
            <a:off x="380421" y="1161286"/>
            <a:ext cx="10399200" cy="2061300"/>
          </a:xfrm>
          <a:prstGeom prst="rect">
            <a:avLst/>
          </a:prstGeom>
        </p:spPr>
        <p:txBody>
          <a:bodyPr spcFirstLastPara="1" wrap="square" lIns="107600" tIns="107600" rIns="107600" bIns="1076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100"/>
              <a:buNone/>
              <a:defRPr sz="141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100"/>
              <a:buNone/>
              <a:defRPr sz="141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100"/>
              <a:buNone/>
              <a:defRPr sz="141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100"/>
              <a:buNone/>
              <a:defRPr sz="141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100"/>
              <a:buNone/>
              <a:defRPr sz="141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100"/>
              <a:buNone/>
              <a:defRPr sz="141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100"/>
              <a:buNone/>
              <a:defRPr sz="141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100"/>
              <a:buNone/>
              <a:defRPr sz="141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100"/>
              <a:buNone/>
              <a:defRPr sz="14100"/>
            </a:lvl9pPr>
          </a:lstStyle>
          <a:p>
            <a:r>
              <a:t>xx%</a:t>
            </a:r>
          </a:p>
        </p:txBody>
      </p:sp>
      <p:sp>
        <p:nvSpPr>
          <p:cNvPr id="89" name="Google Shape;89;p25"/>
          <p:cNvSpPr txBox="1">
            <a:spLocks noGrp="1"/>
          </p:cNvSpPr>
          <p:nvPr>
            <p:ph type="body" idx="1"/>
          </p:nvPr>
        </p:nvSpPr>
        <p:spPr>
          <a:xfrm>
            <a:off x="380421" y="3309423"/>
            <a:ext cx="10399200" cy="1365600"/>
          </a:xfrm>
          <a:prstGeom prst="rect">
            <a:avLst/>
          </a:prstGeom>
        </p:spPr>
        <p:txBody>
          <a:bodyPr spcFirstLastPara="1" wrap="square" lIns="107600" tIns="107600" rIns="107600" bIns="107600" anchor="t" anchorCtr="0">
            <a:normAutofit/>
          </a:bodyPr>
          <a:lstStyle>
            <a:lvl1pPr marL="457200" lvl="0" indent="-361950" algn="ctr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25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</p:spPr>
        <p:txBody>
          <a:bodyPr spcFirstLastPara="1" wrap="square" lIns="107600" tIns="107600" rIns="107600" bIns="10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6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</p:spPr>
        <p:txBody>
          <a:bodyPr spcFirstLastPara="1" wrap="square" lIns="107600" tIns="107600" rIns="107600" bIns="10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Yellow">
  <p:cSld name="SECTION_HEADER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7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</p:spPr>
        <p:txBody>
          <a:bodyPr spcFirstLastPara="1" wrap="square" lIns="107600" tIns="107600" rIns="107600" bIns="10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" name="Google Shape;95;p27"/>
          <p:cNvSpPr/>
          <p:nvPr/>
        </p:nvSpPr>
        <p:spPr>
          <a:xfrm>
            <a:off x="-153" y="0"/>
            <a:ext cx="11160000" cy="5400000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txBody>
          <a:bodyPr spcFirstLastPara="1" wrap="square" lIns="106375" tIns="106375" rIns="106375" bIns="1063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ellow boy 1">
  <p:cSld name="ONE_COLUMN_TEXT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600000" cy="539999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8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</p:spPr>
        <p:txBody>
          <a:bodyPr spcFirstLastPara="1" wrap="square" lIns="107600" tIns="107600" rIns="107600" bIns="10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9" name="Google Shape;9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442" y="246929"/>
            <a:ext cx="423199" cy="415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 type="title">
  <p:cSld name="TITL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1160003" cy="54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515">
          <p15:clr>
            <a:srgbClr val="E4696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2">
  <p:cSld name="TITLE_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2">
  <p:cSld name="TITLE_2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ellow logo shape">
  <p:cSld name="CUSTOM_3_2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33"/>
          <p:cNvPicPr preferRelativeResize="0"/>
          <p:nvPr/>
        </p:nvPicPr>
        <p:blipFill rotWithShape="1">
          <a:blip r:embed="rId2">
            <a:alphaModFix/>
          </a:blip>
          <a:srcRect t="22600" r="34028"/>
          <a:stretch/>
        </p:blipFill>
        <p:spPr>
          <a:xfrm>
            <a:off x="5452003" y="0"/>
            <a:ext cx="4910106" cy="4955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560">
          <p15:clr>
            <a:srgbClr val="E46962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lvet Phone 1">
  <p:cSld name="SECTION_TITLE_AND_DESCRIPTION_1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8258064" cy="464516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4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</p:spPr>
        <p:txBody>
          <a:bodyPr spcFirstLastPara="1" wrap="square" lIns="106175" tIns="106175" rIns="106175" bIns="1061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4" name="Google Shape;11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17" y="448215"/>
            <a:ext cx="364042" cy="357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OBJECT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5"/>
          <p:cNvSpPr txBox="1">
            <a:spLocks noGrp="1"/>
          </p:cNvSpPr>
          <p:nvPr>
            <p:ph type="ctrTitle"/>
          </p:nvPr>
        </p:nvSpPr>
        <p:spPr>
          <a:xfrm>
            <a:off x="1684748" y="1812350"/>
            <a:ext cx="7791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300"/>
              <a:buNone/>
              <a:defRPr sz="4400" b="1" i="0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5"/>
          <p:cNvSpPr txBox="1">
            <a:spLocks noGrp="1"/>
          </p:cNvSpPr>
          <p:nvPr>
            <p:ph type="subTitle" idx="1"/>
          </p:nvPr>
        </p:nvSpPr>
        <p:spPr>
          <a:xfrm>
            <a:off x="1674000" y="3024000"/>
            <a:ext cx="78123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spcBef>
                <a:spcPts val="140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spcBef>
                <a:spcPts val="140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spcBef>
                <a:spcPts val="140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spcBef>
                <a:spcPts val="140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spcBef>
                <a:spcPts val="140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spcBef>
                <a:spcPts val="140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spcBef>
                <a:spcPts val="140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spcBef>
                <a:spcPts val="1400"/>
              </a:spcBef>
              <a:spcAft>
                <a:spcPts val="14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5"/>
          <p:cNvSpPr txBox="1">
            <a:spLocks noGrp="1"/>
          </p:cNvSpPr>
          <p:nvPr>
            <p:ph type="ftr" idx="11"/>
          </p:nvPr>
        </p:nvSpPr>
        <p:spPr>
          <a:xfrm>
            <a:off x="3794400" y="5021999"/>
            <a:ext cx="357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26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19" name="Google Shape;119;p35"/>
          <p:cNvSpPr txBox="1">
            <a:spLocks noGrp="1"/>
          </p:cNvSpPr>
          <p:nvPr>
            <p:ph type="dt" idx="10"/>
          </p:nvPr>
        </p:nvSpPr>
        <p:spPr>
          <a:xfrm>
            <a:off x="558000" y="5021999"/>
            <a:ext cx="25668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20" name="Google Shape;120;p35"/>
          <p:cNvSpPr txBox="1">
            <a:spLocks noGrp="1"/>
          </p:cNvSpPr>
          <p:nvPr>
            <p:ph type="sldNum" idx="12"/>
          </p:nvPr>
        </p:nvSpPr>
        <p:spPr>
          <a:xfrm>
            <a:off x="8035200" y="5021999"/>
            <a:ext cx="2566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irl phones 1">
  <p:cSld name="TITLE_1_1_1_1_1_1_1"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41893" y="0"/>
            <a:ext cx="3935240" cy="464516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6"/>
          <p:cNvSpPr txBox="1">
            <a:spLocks noGrp="1"/>
          </p:cNvSpPr>
          <p:nvPr>
            <p:ph type="sldNum" idx="12"/>
          </p:nvPr>
        </p:nvSpPr>
        <p:spPr>
          <a:xfrm>
            <a:off x="10272362" y="4859780"/>
            <a:ext cx="669600" cy="413100"/>
          </a:xfrm>
          <a:prstGeom prst="rect">
            <a:avLst/>
          </a:prstGeom>
        </p:spPr>
        <p:txBody>
          <a:bodyPr spcFirstLastPara="1" wrap="square" lIns="106175" tIns="106175" rIns="106175" bIns="106175" anchor="ctr" anchorCtr="0">
            <a:normAutofit/>
          </a:bodyPr>
          <a:lstStyle>
            <a:lvl1pPr lvl="0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9">
          <p15:clr>
            <a:srgbClr val="E46962"/>
          </p15:clr>
        </p15:guide>
        <p15:guide id="2" pos="208">
          <p15:clr>
            <a:srgbClr val="E46962"/>
          </p15:clr>
        </p15:guide>
        <p15:guide id="3" orient="horz" pos="3223">
          <p15:clr>
            <a:srgbClr val="E46962"/>
          </p15:clr>
        </p15:guide>
        <p15:guide id="4" pos="6822">
          <p15:clr>
            <a:srgbClr val="E46962"/>
          </p15:clr>
        </p15:guide>
        <p15:guide id="5" orient="horz" pos="2925">
          <p15:clr>
            <a:srgbClr val="E46962"/>
          </p15:clr>
        </p15:guide>
        <p15:guide id="6" pos="3515">
          <p15:clr>
            <a:srgbClr val="E46962"/>
          </p15:clr>
        </p15:guide>
        <p15:guide id="7" orient="horz" pos="476">
          <p15:clr>
            <a:srgbClr val="E46962"/>
          </p15:clr>
        </p15:guide>
        <p15:guide id="8" pos="484">
          <p15:clr>
            <a:srgbClr val="E46962"/>
          </p15:clr>
        </p15:guide>
        <p15:guide id="9" pos="3736">
          <p15:clr>
            <a:srgbClr val="E46962"/>
          </p15:clr>
        </p15:guide>
        <p15:guide id="10" pos="3294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lvet Phone">
  <p:cSld name="SECTION_TITLE_AND_DESCRIPTION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8258064" cy="464516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7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</p:spPr>
        <p:txBody>
          <a:bodyPr spcFirstLastPara="1" wrap="square" lIns="106175" tIns="106175" rIns="106175" bIns="1061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7" name="Google Shape;12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17" y="448215"/>
            <a:ext cx="364042" cy="357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irl phones">
  <p:cSld name="TITLE_1_1_1_1_1_1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41893" y="0"/>
            <a:ext cx="3935240" cy="464516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8"/>
          <p:cNvSpPr txBox="1">
            <a:spLocks noGrp="1"/>
          </p:cNvSpPr>
          <p:nvPr>
            <p:ph type="sldNum" idx="12"/>
          </p:nvPr>
        </p:nvSpPr>
        <p:spPr>
          <a:xfrm>
            <a:off x="10272362" y="4859780"/>
            <a:ext cx="669600" cy="413100"/>
          </a:xfrm>
          <a:prstGeom prst="rect">
            <a:avLst/>
          </a:prstGeom>
        </p:spPr>
        <p:txBody>
          <a:bodyPr spcFirstLastPara="1" wrap="square" lIns="106175" tIns="106175" rIns="106175" bIns="106175" anchor="ctr" anchorCtr="0">
            <a:normAutofit/>
          </a:bodyPr>
          <a:lstStyle>
            <a:lvl1pPr lvl="0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9">
          <p15:clr>
            <a:srgbClr val="E46962"/>
          </p15:clr>
        </p15:guide>
        <p15:guide id="2" pos="208">
          <p15:clr>
            <a:srgbClr val="E46962"/>
          </p15:clr>
        </p15:guide>
        <p15:guide id="3" orient="horz" pos="3223">
          <p15:clr>
            <a:srgbClr val="E46962"/>
          </p15:clr>
        </p15:guide>
        <p15:guide id="4" pos="6822">
          <p15:clr>
            <a:srgbClr val="E46962"/>
          </p15:clr>
        </p15:guide>
        <p15:guide id="5" orient="horz" pos="2925">
          <p15:clr>
            <a:srgbClr val="E46962"/>
          </p15:clr>
        </p15:guide>
        <p15:guide id="6" pos="3515">
          <p15:clr>
            <a:srgbClr val="E46962"/>
          </p15:clr>
        </p15:guide>
        <p15:guide id="7" orient="horz" pos="476">
          <p15:clr>
            <a:srgbClr val="E46962"/>
          </p15:clr>
        </p15:guide>
        <p15:guide id="8" pos="484">
          <p15:clr>
            <a:srgbClr val="E46962"/>
          </p15:clr>
        </p15:guide>
        <p15:guide id="9" pos="3736">
          <p15:clr>
            <a:srgbClr val="E46962"/>
          </p15:clr>
        </p15:guide>
        <p15:guide id="10" pos="3294">
          <p15:clr>
            <a:srgbClr val="E46962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Yellow 2">
  <p:cSld name="SECTION_HEADER_3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8258064" cy="464516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9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</p:spPr>
        <p:txBody>
          <a:bodyPr spcFirstLastPara="1" wrap="square" lIns="106175" tIns="106175" rIns="106175" bIns="1061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4" name="Google Shape;13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17" y="448215"/>
            <a:ext cx="364042" cy="357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Yellow 1">
  <p:cSld name="SECTION_HEADER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0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</p:spPr>
        <p:txBody>
          <a:bodyPr spcFirstLastPara="1" wrap="square" lIns="106175" tIns="106175" rIns="106175" bIns="1061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7" name="Google Shape;137;p40"/>
          <p:cNvSpPr/>
          <p:nvPr/>
        </p:nvSpPr>
        <p:spPr>
          <a:xfrm>
            <a:off x="-153" y="0"/>
            <a:ext cx="11160000" cy="5400000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txBody>
          <a:bodyPr spcFirstLastPara="1" wrap="square" lIns="106175" tIns="106175" rIns="106175" bIns="106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ellow logo shape">
  <p:cSld name="CUSTOM_3_2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5"/>
          <p:cNvPicPr preferRelativeResize="0"/>
          <p:nvPr/>
        </p:nvPicPr>
        <p:blipFill rotWithShape="1">
          <a:blip r:embed="rId2">
            <a:alphaModFix/>
          </a:blip>
          <a:srcRect t="22600" r="34028"/>
          <a:stretch/>
        </p:blipFill>
        <p:spPr>
          <a:xfrm>
            <a:off x="5452003" y="0"/>
            <a:ext cx="5707996" cy="5760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560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lvet Phone 1">
  <p:cSld name="SECTION_TITLE_AND_DESCRIPTION_1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9600000" cy="540000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</p:spPr>
        <p:txBody>
          <a:bodyPr spcFirstLastPara="1" wrap="square" lIns="105650" tIns="105650" rIns="105650" bIns="10565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" name="Google Shape;1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17" y="448215"/>
            <a:ext cx="423199" cy="415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OBJECT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>
            <a:spLocks noGrp="1"/>
          </p:cNvSpPr>
          <p:nvPr>
            <p:ph type="ctrTitle"/>
          </p:nvPr>
        </p:nvSpPr>
        <p:spPr>
          <a:xfrm>
            <a:off x="1684748" y="1812350"/>
            <a:ext cx="7791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4400" b="1" i="0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ubTitle" idx="1"/>
          </p:nvPr>
        </p:nvSpPr>
        <p:spPr>
          <a:xfrm>
            <a:off x="1674000" y="3024000"/>
            <a:ext cx="78123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spcBef>
                <a:spcPts val="1400"/>
              </a:spcBef>
              <a:spcAft>
                <a:spcPts val="0"/>
              </a:spcAft>
              <a:buSzPts val="1600"/>
              <a:buNone/>
              <a:defRPr/>
            </a:lvl2pPr>
            <a:lvl3pPr lvl="2" algn="l" rtl="0">
              <a:spcBef>
                <a:spcPts val="1400"/>
              </a:spcBef>
              <a:spcAft>
                <a:spcPts val="0"/>
              </a:spcAft>
              <a:buSzPts val="1600"/>
              <a:buNone/>
              <a:defRPr/>
            </a:lvl3pPr>
            <a:lvl4pPr lvl="3" algn="l" rtl="0">
              <a:spcBef>
                <a:spcPts val="1400"/>
              </a:spcBef>
              <a:spcAft>
                <a:spcPts val="0"/>
              </a:spcAft>
              <a:buSzPts val="1600"/>
              <a:buNone/>
              <a:defRPr/>
            </a:lvl4pPr>
            <a:lvl5pPr lvl="4" algn="l" rtl="0">
              <a:spcBef>
                <a:spcPts val="1400"/>
              </a:spcBef>
              <a:spcAft>
                <a:spcPts val="0"/>
              </a:spcAft>
              <a:buSzPts val="1600"/>
              <a:buNone/>
              <a:defRPr/>
            </a:lvl5pPr>
            <a:lvl6pPr lvl="5" algn="l" rtl="0">
              <a:spcBef>
                <a:spcPts val="1400"/>
              </a:spcBef>
              <a:spcAft>
                <a:spcPts val="0"/>
              </a:spcAft>
              <a:buSzPts val="1600"/>
              <a:buNone/>
              <a:defRPr/>
            </a:lvl6pPr>
            <a:lvl7pPr lvl="6" algn="l" rtl="0">
              <a:spcBef>
                <a:spcPts val="1400"/>
              </a:spcBef>
              <a:spcAft>
                <a:spcPts val="0"/>
              </a:spcAft>
              <a:buSzPts val="1600"/>
              <a:buNone/>
              <a:defRPr/>
            </a:lvl7pPr>
            <a:lvl8pPr lvl="7" algn="l" rtl="0">
              <a:spcBef>
                <a:spcPts val="1400"/>
              </a:spcBef>
              <a:spcAft>
                <a:spcPts val="0"/>
              </a:spcAft>
              <a:buSzPts val="1600"/>
              <a:buNone/>
              <a:defRPr/>
            </a:lvl8pPr>
            <a:lvl9pPr lvl="8" algn="l" rtl="0">
              <a:spcBef>
                <a:spcPts val="1400"/>
              </a:spcBef>
              <a:spcAft>
                <a:spcPts val="14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ftr" idx="11"/>
          </p:nvPr>
        </p:nvSpPr>
        <p:spPr>
          <a:xfrm>
            <a:off x="3794400" y="5021999"/>
            <a:ext cx="357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dt" idx="10"/>
          </p:nvPr>
        </p:nvSpPr>
        <p:spPr>
          <a:xfrm>
            <a:off x="558000" y="5021999"/>
            <a:ext cx="25668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sldNum" idx="12"/>
          </p:nvPr>
        </p:nvSpPr>
        <p:spPr>
          <a:xfrm>
            <a:off x="8035200" y="5021999"/>
            <a:ext cx="2566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irl phones 1">
  <p:cSld name="TITLE_1_1_1_1_1_1_1"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41893" y="0"/>
            <a:ext cx="4574718" cy="540000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10272362" y="4859780"/>
            <a:ext cx="669600" cy="413100"/>
          </a:xfrm>
          <a:prstGeom prst="rect">
            <a:avLst/>
          </a:prstGeom>
        </p:spPr>
        <p:txBody>
          <a:bodyPr spcFirstLastPara="1" wrap="square" lIns="105650" tIns="105650" rIns="105650" bIns="105650" anchor="ctr" anchorCtr="0">
            <a:normAutofit/>
          </a:bodyPr>
          <a:lstStyle>
            <a:lvl1pPr lvl="0" rtl="0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9">
          <p15:clr>
            <a:srgbClr val="E46962"/>
          </p15:clr>
        </p15:guide>
        <p15:guide id="2" pos="208">
          <p15:clr>
            <a:srgbClr val="E46962"/>
          </p15:clr>
        </p15:guide>
        <p15:guide id="3" orient="horz" pos="3223">
          <p15:clr>
            <a:srgbClr val="E46962"/>
          </p15:clr>
        </p15:guide>
        <p15:guide id="4" pos="6822">
          <p15:clr>
            <a:srgbClr val="E46962"/>
          </p15:clr>
        </p15:guide>
        <p15:guide id="5" orient="horz" pos="2925">
          <p15:clr>
            <a:srgbClr val="E46962"/>
          </p15:clr>
        </p15:guide>
        <p15:guide id="6" pos="3515">
          <p15:clr>
            <a:srgbClr val="E46962"/>
          </p15:clr>
        </p15:guide>
        <p15:guide id="7" orient="horz" pos="476">
          <p15:clr>
            <a:srgbClr val="E46962"/>
          </p15:clr>
        </p15:guide>
        <p15:guide id="8" pos="484">
          <p15:clr>
            <a:srgbClr val="E46962"/>
          </p15:clr>
        </p15:guide>
        <p15:guide id="9" pos="3736">
          <p15:clr>
            <a:srgbClr val="E46962"/>
          </p15:clr>
        </p15:guide>
        <p15:guide id="10" pos="3294">
          <p15:clr>
            <a:srgbClr val="E46962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lvet Phone">
  <p:cSld name="SECTION_TITLE_AND_DESCRIPTION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9600000" cy="540000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9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</p:spPr>
        <p:txBody>
          <a:bodyPr spcFirstLastPara="1" wrap="square" lIns="105650" tIns="105650" rIns="105650" bIns="10565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" name="Google Shape;3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17" y="448215"/>
            <a:ext cx="423199" cy="415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irl phones">
  <p:cSld name="TITLE_1_1_1_1_1_1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41893" y="0"/>
            <a:ext cx="4574718" cy="540000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sldNum" idx="12"/>
          </p:nvPr>
        </p:nvSpPr>
        <p:spPr>
          <a:xfrm>
            <a:off x="10272362" y="4859780"/>
            <a:ext cx="669600" cy="413100"/>
          </a:xfrm>
          <a:prstGeom prst="rect">
            <a:avLst/>
          </a:prstGeom>
        </p:spPr>
        <p:txBody>
          <a:bodyPr spcFirstLastPara="1" wrap="square" lIns="105650" tIns="105650" rIns="105650" bIns="105650" anchor="ctr" anchorCtr="0">
            <a:normAutofit/>
          </a:bodyPr>
          <a:lstStyle>
            <a:lvl1pPr lvl="0" rtl="0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buNone/>
              <a:defRPr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9">
          <p15:clr>
            <a:srgbClr val="E46962"/>
          </p15:clr>
        </p15:guide>
        <p15:guide id="2" pos="208">
          <p15:clr>
            <a:srgbClr val="E46962"/>
          </p15:clr>
        </p15:guide>
        <p15:guide id="3" orient="horz" pos="3223">
          <p15:clr>
            <a:srgbClr val="E46962"/>
          </p15:clr>
        </p15:guide>
        <p15:guide id="4" pos="6822">
          <p15:clr>
            <a:srgbClr val="E46962"/>
          </p15:clr>
        </p15:guide>
        <p15:guide id="5" orient="horz" pos="2925">
          <p15:clr>
            <a:srgbClr val="E46962"/>
          </p15:clr>
        </p15:guide>
        <p15:guide id="6" pos="3515">
          <p15:clr>
            <a:srgbClr val="E46962"/>
          </p15:clr>
        </p15:guide>
        <p15:guide id="7" orient="horz" pos="476">
          <p15:clr>
            <a:srgbClr val="E46962"/>
          </p15:clr>
        </p15:guide>
        <p15:guide id="8" pos="484">
          <p15:clr>
            <a:srgbClr val="E46962"/>
          </p15:clr>
        </p15:guide>
        <p15:guide id="9" pos="3736">
          <p15:clr>
            <a:srgbClr val="E46962"/>
          </p15:clr>
        </p15:guide>
        <p15:guide id="10" pos="3294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0421" y="467218"/>
            <a:ext cx="10398900" cy="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650" tIns="105650" rIns="105650" bIns="1056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0421" y="1209948"/>
            <a:ext cx="10398900" cy="3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650" tIns="105650" rIns="105650" bIns="105650" anchor="t" anchorCtr="0">
            <a:normAutofit/>
          </a:bodyPr>
          <a:lstStyle>
            <a:lvl1pPr marL="457200" lvl="0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  <a:defRPr sz="2100">
                <a:solidFill>
                  <a:schemeClr val="dk2"/>
                </a:solidFill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650" tIns="105650" rIns="105650" bIns="105650" anchor="ctr" anchorCtr="0">
            <a:norm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77317" y="448215"/>
            <a:ext cx="423199" cy="41596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"/>
          <p:cNvSpPr txBox="1">
            <a:spLocks noGrp="1"/>
          </p:cNvSpPr>
          <p:nvPr>
            <p:ph type="title"/>
          </p:nvPr>
        </p:nvSpPr>
        <p:spPr>
          <a:xfrm>
            <a:off x="380421" y="467218"/>
            <a:ext cx="10399200" cy="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600" tIns="107600" rIns="107600" bIns="1076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body" idx="1"/>
          </p:nvPr>
        </p:nvSpPr>
        <p:spPr>
          <a:xfrm>
            <a:off x="380421" y="1209948"/>
            <a:ext cx="10399200" cy="3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600" tIns="107600" rIns="107600" bIns="107600" anchor="t" anchorCtr="0">
            <a:normAutofit/>
          </a:bodyPr>
          <a:lstStyle>
            <a:lvl1pPr marL="457200" lvl="0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  <a:defRPr sz="2100">
                <a:solidFill>
                  <a:schemeClr val="dk2"/>
                </a:solidFill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5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600" tIns="107600" rIns="107600" bIns="107600" anchor="ctr" anchorCtr="0">
            <a:norm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9"/>
          <p:cNvSpPr txBox="1">
            <a:spLocks noGrp="1"/>
          </p:cNvSpPr>
          <p:nvPr>
            <p:ph type="title"/>
          </p:nvPr>
        </p:nvSpPr>
        <p:spPr>
          <a:xfrm>
            <a:off x="380421" y="467218"/>
            <a:ext cx="10398900" cy="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175" tIns="106175" rIns="106175" bIns="1061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29"/>
          <p:cNvSpPr txBox="1">
            <a:spLocks noGrp="1"/>
          </p:cNvSpPr>
          <p:nvPr>
            <p:ph type="body" idx="1"/>
          </p:nvPr>
        </p:nvSpPr>
        <p:spPr>
          <a:xfrm>
            <a:off x="380421" y="1209948"/>
            <a:ext cx="10398900" cy="3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175" tIns="106175" rIns="106175" bIns="106175" anchor="t" anchorCtr="0">
            <a:normAutofit/>
          </a:bodyPr>
          <a:lstStyle>
            <a:lvl1pPr marL="457200" lvl="0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  <a:defRPr sz="2100">
                <a:solidFill>
                  <a:schemeClr val="dk2"/>
                </a:solidFill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29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175" tIns="106175" rIns="106175" bIns="106175" anchor="ctr" anchorCtr="0">
            <a:norm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4" name="Google Shape;104;p2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77317" y="448215"/>
            <a:ext cx="364042" cy="35781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00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41"/>
          <p:cNvPicPr preferRelativeResize="0"/>
          <p:nvPr/>
        </p:nvPicPr>
        <p:blipFill rotWithShape="1">
          <a:blip r:embed="rId3">
            <a:alphaModFix/>
          </a:blip>
          <a:srcRect l="21367" t="12605" r="3024" b="19950"/>
          <a:stretch/>
        </p:blipFill>
        <p:spPr>
          <a:xfrm>
            <a:off x="0" y="0"/>
            <a:ext cx="11159997" cy="54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1"/>
          <p:cNvSpPr txBox="1"/>
          <p:nvPr/>
        </p:nvSpPr>
        <p:spPr>
          <a:xfrm>
            <a:off x="0" y="4137943"/>
            <a:ext cx="102387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650" tIns="105650" rIns="105650" bIns="10565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CE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Tellmi: </a:t>
            </a:r>
            <a:r>
              <a:rPr lang="en-GB" sz="30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Mental Health Support for Young People</a:t>
            </a:r>
            <a:endParaRPr sz="3000" b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44" name="Google Shape;14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83448" y="3596999"/>
            <a:ext cx="1070525" cy="107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41"/>
          <p:cNvPicPr preferRelativeResize="0"/>
          <p:nvPr/>
        </p:nvPicPr>
        <p:blipFill rotWithShape="1">
          <a:blip r:embed="rId5">
            <a:alphaModFix/>
          </a:blip>
          <a:srcRect l="24012"/>
          <a:stretch/>
        </p:blipFill>
        <p:spPr>
          <a:xfrm>
            <a:off x="2664024" y="76200"/>
            <a:ext cx="8480174" cy="540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159997" cy="5399683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50"/>
          <p:cNvSpPr txBox="1">
            <a:spLocks noGrp="1"/>
          </p:cNvSpPr>
          <p:nvPr>
            <p:ph type="sldNum" idx="12"/>
          </p:nvPr>
        </p:nvSpPr>
        <p:spPr>
          <a:xfrm>
            <a:off x="10340401" y="4895766"/>
            <a:ext cx="669600" cy="413100"/>
          </a:xfrm>
          <a:prstGeom prst="rect">
            <a:avLst/>
          </a:prstGeom>
        </p:spPr>
        <p:txBody>
          <a:bodyPr spcFirstLastPara="1" wrap="square" lIns="105650" tIns="105650" rIns="105650" bIns="10565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pic>
        <p:nvPicPr>
          <p:cNvPr id="220" name="Google Shape;22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031" y="222428"/>
            <a:ext cx="377605" cy="37114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50"/>
          <p:cNvSpPr txBox="1"/>
          <p:nvPr/>
        </p:nvSpPr>
        <p:spPr>
          <a:xfrm>
            <a:off x="586649" y="794409"/>
            <a:ext cx="5337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75" tIns="84775" rIns="84775" bIns="847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GB" sz="26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What we provide…</a:t>
            </a:r>
            <a:endParaRPr sz="2600"/>
          </a:p>
        </p:txBody>
      </p:sp>
      <p:sp>
        <p:nvSpPr>
          <p:cNvPr id="222" name="Google Shape;222;p50"/>
          <p:cNvSpPr txBox="1"/>
          <p:nvPr/>
        </p:nvSpPr>
        <p:spPr>
          <a:xfrm>
            <a:off x="586650" y="1365900"/>
            <a:ext cx="5776500" cy="36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375" tIns="106375" rIns="106375" bIns="106375" anchor="t" anchorCtr="0">
            <a:no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Poppins"/>
              <a:buChar char="●"/>
            </a:pPr>
            <a:r>
              <a:rPr lang="en-GB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Staff Training</a:t>
            </a:r>
            <a:endParaRPr sz="1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Poppins"/>
              <a:buChar char="●"/>
            </a:pPr>
            <a:r>
              <a:rPr lang="en-GB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Physical/digital resources for launch and promotion.</a:t>
            </a:r>
            <a:endParaRPr sz="1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Poppins"/>
              <a:buChar char="●"/>
            </a:pPr>
            <a:r>
              <a:rPr lang="en-GB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Engagement campaigns and teaching activities.</a:t>
            </a:r>
            <a:endParaRPr sz="1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Poppins"/>
              <a:buChar char="●"/>
            </a:pPr>
            <a:r>
              <a:rPr lang="en-GB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In-Person Activities (workshops/assemblies/attendance at events).</a:t>
            </a:r>
            <a:endParaRPr sz="1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Poppins"/>
              <a:buChar char="●"/>
            </a:pPr>
            <a:r>
              <a:rPr lang="en-GB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Listing in the Tellmi Directory (local resources).</a:t>
            </a:r>
            <a:endParaRPr sz="1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3" name="Google Shape;22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7309" y="685407"/>
            <a:ext cx="3847532" cy="4028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03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1"/>
          <p:cNvSpPr txBox="1"/>
          <p:nvPr/>
        </p:nvSpPr>
        <p:spPr>
          <a:xfrm>
            <a:off x="518304" y="901467"/>
            <a:ext cx="7243800" cy="8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375" tIns="106375" rIns="106375" bIns="1063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latin typeface="Poppins"/>
                <a:ea typeface="Poppins"/>
                <a:cs typeface="Poppins"/>
                <a:sym typeface="Poppins"/>
              </a:rPr>
              <a:t>Thank you!</a:t>
            </a:r>
            <a:endParaRPr sz="4400"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9" name="Google Shape;229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8403" y="4262073"/>
            <a:ext cx="822019" cy="82201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51"/>
          <p:cNvSpPr txBox="1"/>
          <p:nvPr/>
        </p:nvSpPr>
        <p:spPr>
          <a:xfrm>
            <a:off x="518304" y="3612257"/>
            <a:ext cx="3680100" cy="9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375" tIns="106375" rIns="106375" bIns="1063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maddy@tellmi.help</a:t>
            </a:r>
            <a:endParaRPr sz="2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2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www.tellmi.help</a:t>
            </a:r>
            <a:endParaRPr sz="1200"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31" name="Google Shape;231;p51"/>
          <p:cNvSpPr txBox="1"/>
          <p:nvPr/>
        </p:nvSpPr>
        <p:spPr>
          <a:xfrm>
            <a:off x="7498583" y="5064252"/>
            <a:ext cx="36615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375" tIns="106375" rIns="106375" bIns="10637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2"/>
                </a:solidFill>
              </a:rPr>
              <a:t>11</a:t>
            </a:fld>
            <a:endParaRPr sz="1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42"/>
          <p:cNvGrpSpPr/>
          <p:nvPr/>
        </p:nvGrpSpPr>
        <p:grpSpPr>
          <a:xfrm>
            <a:off x="640762" y="1300970"/>
            <a:ext cx="4567288" cy="2807727"/>
            <a:chOff x="402475" y="2275550"/>
            <a:chExt cx="4946700" cy="3229500"/>
          </a:xfrm>
        </p:grpSpPr>
        <p:sp>
          <p:nvSpPr>
            <p:cNvPr id="151" name="Google Shape;151;p42"/>
            <p:cNvSpPr/>
            <p:nvPr/>
          </p:nvSpPr>
          <p:spPr>
            <a:xfrm>
              <a:off x="402475" y="2275550"/>
              <a:ext cx="4946700" cy="32295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900" tIns="91900" rIns="91900" bIns="9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2" name="Google Shape;152;p42"/>
            <p:cNvPicPr preferRelativeResize="0"/>
            <p:nvPr/>
          </p:nvPicPr>
          <p:blipFill rotWithShape="1">
            <a:blip r:embed="rId3">
              <a:alphaModFix/>
            </a:blip>
            <a:srcRect l="2232" t="2030" r="1539" b="2183"/>
            <a:stretch/>
          </p:blipFill>
          <p:spPr>
            <a:xfrm>
              <a:off x="600471" y="2413696"/>
              <a:ext cx="4469185" cy="29396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3" name="Google Shape;15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4943" y="589116"/>
            <a:ext cx="7212764" cy="4810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00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3"/>
          <p:cNvSpPr txBox="1"/>
          <p:nvPr/>
        </p:nvSpPr>
        <p:spPr>
          <a:xfrm>
            <a:off x="2188841" y="41757"/>
            <a:ext cx="564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2"/>
              </a:solidFill>
            </a:endParaRPr>
          </a:p>
        </p:txBody>
      </p:sp>
      <p:pic>
        <p:nvPicPr>
          <p:cNvPr id="159" name="Google Shape;159;p43"/>
          <p:cNvPicPr preferRelativeResize="0"/>
          <p:nvPr/>
        </p:nvPicPr>
        <p:blipFill rotWithShape="1">
          <a:blip r:embed="rId3">
            <a:alphaModFix/>
          </a:blip>
          <a:srcRect l="28366" r="27702"/>
          <a:stretch/>
        </p:blipFill>
        <p:spPr>
          <a:xfrm>
            <a:off x="8779675" y="292175"/>
            <a:ext cx="2190748" cy="498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43"/>
          <p:cNvPicPr preferRelativeResize="0"/>
          <p:nvPr/>
        </p:nvPicPr>
        <p:blipFill rotWithShape="1">
          <a:blip r:embed="rId4">
            <a:alphaModFix/>
          </a:blip>
          <a:srcRect l="26301" r="24664"/>
          <a:stretch/>
        </p:blipFill>
        <p:spPr>
          <a:xfrm>
            <a:off x="0" y="323475"/>
            <a:ext cx="2414601" cy="492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3"/>
          <p:cNvPicPr preferRelativeResize="0"/>
          <p:nvPr/>
        </p:nvPicPr>
        <p:blipFill rotWithShape="1">
          <a:blip r:embed="rId5">
            <a:alphaModFix/>
          </a:blip>
          <a:srcRect l="28234" r="25923"/>
          <a:stretch/>
        </p:blipFill>
        <p:spPr>
          <a:xfrm>
            <a:off x="2233625" y="325000"/>
            <a:ext cx="2285999" cy="498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3"/>
          <p:cNvPicPr preferRelativeResize="0"/>
          <p:nvPr/>
        </p:nvPicPr>
        <p:blipFill rotWithShape="1">
          <a:blip r:embed="rId6">
            <a:alphaModFix/>
          </a:blip>
          <a:srcRect l="27403" r="26756"/>
          <a:stretch/>
        </p:blipFill>
        <p:spPr>
          <a:xfrm>
            <a:off x="6493675" y="295225"/>
            <a:ext cx="2285999" cy="498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43"/>
          <p:cNvPicPr preferRelativeResize="0"/>
          <p:nvPr/>
        </p:nvPicPr>
        <p:blipFill rotWithShape="1">
          <a:blip r:embed="rId7">
            <a:alphaModFix/>
          </a:blip>
          <a:srcRect l="28119" r="26038"/>
          <a:stretch/>
        </p:blipFill>
        <p:spPr>
          <a:xfrm>
            <a:off x="4357700" y="295225"/>
            <a:ext cx="2285999" cy="498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00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4"/>
          <p:cNvSpPr txBox="1"/>
          <p:nvPr/>
        </p:nvSpPr>
        <p:spPr>
          <a:xfrm>
            <a:off x="419500" y="1419600"/>
            <a:ext cx="4944600" cy="18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Moderators</a:t>
            </a:r>
            <a:endParaRPr sz="4000"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Risk assess and topic tag all posts and replies before publication.</a:t>
            </a:r>
            <a:endParaRPr sz="3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9" name="Google Shape;169;p44"/>
          <p:cNvPicPr preferRelativeResize="0"/>
          <p:nvPr/>
        </p:nvPicPr>
        <p:blipFill rotWithShape="1">
          <a:blip r:embed="rId3">
            <a:alphaModFix/>
          </a:blip>
          <a:srcRect l="24832" r="25122"/>
          <a:stretch/>
        </p:blipFill>
        <p:spPr>
          <a:xfrm>
            <a:off x="6291562" y="0"/>
            <a:ext cx="4054815" cy="540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00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45"/>
          <p:cNvPicPr preferRelativeResize="0"/>
          <p:nvPr/>
        </p:nvPicPr>
        <p:blipFill rotWithShape="1">
          <a:blip r:embed="rId3">
            <a:alphaModFix/>
          </a:blip>
          <a:srcRect l="11212" t="5087" r="20792"/>
          <a:stretch/>
        </p:blipFill>
        <p:spPr>
          <a:xfrm>
            <a:off x="6694600" y="89200"/>
            <a:ext cx="4458051" cy="531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45"/>
          <p:cNvSpPr txBox="1"/>
          <p:nvPr/>
        </p:nvSpPr>
        <p:spPr>
          <a:xfrm>
            <a:off x="419500" y="1419600"/>
            <a:ext cx="4944600" cy="18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Counsellors</a:t>
            </a:r>
            <a:endParaRPr sz="4000"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High-risk posts are quarantined and reviewed by a trained counsellor.</a:t>
            </a:r>
            <a:endParaRPr sz="3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00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6"/>
          <p:cNvSpPr txBox="1"/>
          <p:nvPr/>
        </p:nvSpPr>
        <p:spPr>
          <a:xfrm>
            <a:off x="410000" y="1419600"/>
            <a:ext cx="4916100" cy="24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Directory</a:t>
            </a:r>
            <a:endParaRPr sz="4000"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Localised to </a:t>
            </a:r>
            <a:br>
              <a:rPr lang="en-GB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commissioned areas.</a:t>
            </a:r>
            <a:endParaRPr sz="3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81" name="Google Shape;181;p46"/>
          <p:cNvPicPr preferRelativeResize="0"/>
          <p:nvPr/>
        </p:nvPicPr>
        <p:blipFill rotWithShape="1">
          <a:blip r:embed="rId3">
            <a:alphaModFix/>
          </a:blip>
          <a:srcRect l="26621" r="24764"/>
          <a:stretch/>
        </p:blipFill>
        <p:spPr>
          <a:xfrm>
            <a:off x="6149150" y="152400"/>
            <a:ext cx="2593351" cy="5095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46"/>
          <p:cNvPicPr preferRelativeResize="0"/>
          <p:nvPr/>
        </p:nvPicPr>
        <p:blipFill rotWithShape="1">
          <a:blip r:embed="rId4">
            <a:alphaModFix/>
          </a:blip>
          <a:srcRect l="26709" r="23608"/>
          <a:stretch/>
        </p:blipFill>
        <p:spPr>
          <a:xfrm>
            <a:off x="8644200" y="170550"/>
            <a:ext cx="2531444" cy="5095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031" y="222428"/>
            <a:ext cx="377605" cy="371142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47"/>
          <p:cNvSpPr/>
          <p:nvPr/>
        </p:nvSpPr>
        <p:spPr>
          <a:xfrm>
            <a:off x="964366" y="225214"/>
            <a:ext cx="39900" cy="36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84775" tIns="84775" rIns="84775" bIns="847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47"/>
          <p:cNvSpPr txBox="1"/>
          <p:nvPr/>
        </p:nvSpPr>
        <p:spPr>
          <a:xfrm>
            <a:off x="1035682" y="210520"/>
            <a:ext cx="15111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75" tIns="84775" rIns="84775" bIns="8477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latin typeface="Calibri"/>
                <a:ea typeface="Calibri"/>
                <a:cs typeface="Calibri"/>
                <a:sym typeface="Calibri"/>
              </a:rPr>
              <a:t>Tellmi</a:t>
            </a:r>
            <a:endParaRPr sz="13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Calibri"/>
                <a:ea typeface="Calibri"/>
                <a:cs typeface="Calibri"/>
                <a:sym typeface="Calibri"/>
              </a:rPr>
              <a:t>Peer Support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47"/>
          <p:cNvSpPr txBox="1"/>
          <p:nvPr/>
        </p:nvSpPr>
        <p:spPr>
          <a:xfrm>
            <a:off x="563636" y="1267071"/>
            <a:ext cx="4220400" cy="28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75" tIns="84775" rIns="84775" bIns="847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Tellmi for Charities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Tellmi is a provider and partner to many charities in the UK who want to expand their support for the young people they serve. We do this in many ways:</a:t>
            </a:r>
            <a:endParaRPr sz="15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18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●"/>
            </a:pPr>
            <a:r>
              <a:rPr lang="en-GB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Bespoke in-app charity portal providing additional data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18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●"/>
            </a:pPr>
            <a:r>
              <a:rPr lang="en-GB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Inclusion within app directory for user signposting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18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●"/>
            </a:pPr>
            <a:r>
              <a:rPr lang="en-GB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Dual engagement materials/approaches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18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Char char="●"/>
            </a:pPr>
            <a:r>
              <a:rPr lang="en-GB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Bid partnerships for funding and service provision</a:t>
            </a:r>
            <a:endParaRPr sz="15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1"/>
            <a:ext cx="11159997" cy="5399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031" y="222428"/>
            <a:ext cx="377605" cy="37114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47"/>
          <p:cNvSpPr txBox="1"/>
          <p:nvPr/>
        </p:nvSpPr>
        <p:spPr>
          <a:xfrm>
            <a:off x="325042" y="768504"/>
            <a:ext cx="5544000" cy="45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75" tIns="84775" rIns="84775" bIns="84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82%</a:t>
            </a:r>
            <a:r>
              <a:rPr lang="en-GB" sz="17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said Tellmi connects them to others </a:t>
            </a:r>
            <a:br>
              <a:rPr lang="en-GB" sz="17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GB" sz="17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with similar problems.</a:t>
            </a:r>
            <a:endParaRPr sz="17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78%</a:t>
            </a:r>
            <a:r>
              <a:rPr lang="en-GB" sz="17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believed it was easier to talk about </a:t>
            </a:r>
            <a:br>
              <a:rPr lang="en-GB" sz="17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GB" sz="17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problems anonymously.</a:t>
            </a:r>
            <a:endParaRPr sz="17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71%</a:t>
            </a:r>
            <a:r>
              <a:rPr lang="en-GB" sz="17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of young people found new ways to help themselves.</a:t>
            </a:r>
            <a:endParaRPr sz="17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—</a:t>
            </a:r>
            <a:endParaRPr sz="17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-GB" sz="2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56%</a:t>
            </a:r>
            <a:r>
              <a:rPr lang="en-GB" sz="1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of Tellmi users identify as LGBTQ+.</a:t>
            </a:r>
            <a:endParaRPr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-GB" sz="2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32%</a:t>
            </a:r>
            <a:r>
              <a:rPr lang="en-GB" sz="17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1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of Tellmi users receive free school meals.</a:t>
            </a:r>
            <a:endParaRPr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-GB" sz="2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19%</a:t>
            </a:r>
            <a:r>
              <a:rPr lang="en-GB" sz="1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of Tellmi users are from Black or Minority Ethnic groups.</a:t>
            </a:r>
            <a:endParaRPr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4" name="Google Shape;194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10671" y="4259876"/>
            <a:ext cx="1639158" cy="37112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7"/>
          <p:cNvSpPr txBox="1">
            <a:spLocks noGrp="1"/>
          </p:cNvSpPr>
          <p:nvPr>
            <p:ph type="sldNum" idx="12"/>
          </p:nvPr>
        </p:nvSpPr>
        <p:spPr>
          <a:xfrm>
            <a:off x="8843306" y="3330869"/>
            <a:ext cx="572700" cy="281400"/>
          </a:xfrm>
          <a:prstGeom prst="rect">
            <a:avLst/>
          </a:prstGeom>
        </p:spPr>
        <p:txBody>
          <a:bodyPr spcFirstLastPara="1" wrap="square" lIns="107600" tIns="107600" rIns="107600" bIns="107600" anchor="ctr" anchorCtr="0">
            <a:normAutofit fontScale="40000"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sp>
        <p:nvSpPr>
          <p:cNvPr id="196" name="Google Shape;196;p47"/>
          <p:cNvSpPr txBox="1"/>
          <p:nvPr/>
        </p:nvSpPr>
        <p:spPr>
          <a:xfrm>
            <a:off x="964356" y="128793"/>
            <a:ext cx="6035700" cy="6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75" tIns="84775" rIns="84775" bIns="847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The Tellmi Community</a:t>
            </a:r>
            <a:endParaRPr sz="29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7" name="Google Shape;197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3396" y="662887"/>
            <a:ext cx="3829489" cy="407419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7"/>
          <p:cNvSpPr txBox="1"/>
          <p:nvPr/>
        </p:nvSpPr>
        <p:spPr>
          <a:xfrm>
            <a:off x="7385700" y="125"/>
            <a:ext cx="3774300" cy="6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Tellmi Independent Evaluation (2022)</a:t>
            </a:r>
            <a:endParaRPr sz="1600"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00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9637" y="4581875"/>
            <a:ext cx="1280714" cy="57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48"/>
          <p:cNvSpPr/>
          <p:nvPr/>
        </p:nvSpPr>
        <p:spPr>
          <a:xfrm>
            <a:off x="1900" y="-5700"/>
            <a:ext cx="11160000" cy="5400000"/>
          </a:xfrm>
          <a:prstGeom prst="rect">
            <a:avLst/>
          </a:prstGeom>
          <a:solidFill>
            <a:srgbClr val="2562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i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If every UK child with a mental health disorder used Tellmi for one month, the NHS would save</a:t>
            </a:r>
            <a:endParaRPr sz="1500" i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£192,000,000</a:t>
            </a:r>
            <a:endParaRPr sz="10500" b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 i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every year!</a:t>
            </a:r>
            <a:endParaRPr sz="2900" b="1" i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5" name="Google Shape;205;p48"/>
          <p:cNvPicPr preferRelativeResize="0"/>
          <p:nvPr/>
        </p:nvPicPr>
        <p:blipFill rotWithShape="1">
          <a:blip r:embed="rId4">
            <a:alphaModFix/>
          </a:blip>
          <a:srcRect l="42048" t="73753" r="41732" b="13417"/>
          <a:stretch/>
        </p:blipFill>
        <p:spPr>
          <a:xfrm>
            <a:off x="4675037" y="4128750"/>
            <a:ext cx="1809900" cy="69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00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9"/>
          <p:cNvSpPr txBox="1"/>
          <p:nvPr/>
        </p:nvSpPr>
        <p:spPr>
          <a:xfrm>
            <a:off x="610100" y="4251975"/>
            <a:ext cx="41802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175" tIns="106175" rIns="106175" bIns="1061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i="1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@</a:t>
            </a:r>
            <a:r>
              <a:rPr lang="en-GB" sz="1300" i="1">
                <a:latin typeface="Oxygen"/>
                <a:ea typeface="Oxygen"/>
                <a:cs typeface="Oxygen"/>
                <a:sym typeface="Oxygen"/>
              </a:rPr>
              <a:t>Tellmi</a:t>
            </a:r>
            <a:r>
              <a:rPr lang="en-GB" sz="1300" i="1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of course you can use my posts. It would be an absolute honour so please, do anything you want!! @cosmickiwihacker</a:t>
            </a:r>
            <a:endParaRPr sz="1300" i="1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11" name="Google Shape;211;p49"/>
          <p:cNvSpPr/>
          <p:nvPr/>
        </p:nvSpPr>
        <p:spPr>
          <a:xfrm>
            <a:off x="602761" y="1011557"/>
            <a:ext cx="4274400" cy="3011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900" tIns="91900" rIns="91900" bIns="9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212" name="Google Shape;212;p49"/>
          <p:cNvPicPr preferRelativeResize="0"/>
          <p:nvPr/>
        </p:nvPicPr>
        <p:blipFill rotWithShape="1">
          <a:blip r:embed="rId3">
            <a:alphaModFix/>
          </a:blip>
          <a:srcRect b="2978"/>
          <a:stretch/>
        </p:blipFill>
        <p:spPr>
          <a:xfrm>
            <a:off x="838700" y="1154025"/>
            <a:ext cx="3708675" cy="271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0761" y="800001"/>
            <a:ext cx="6964383" cy="4645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6B36C1F9F0ED4380110010BD68DD27" ma:contentTypeVersion="17" ma:contentTypeDescription="Create a new document." ma:contentTypeScope="" ma:versionID="79b27da85d7c044a2cf835f276970b93">
  <xsd:schema xmlns:xsd="http://www.w3.org/2001/XMLSchema" xmlns:xs="http://www.w3.org/2001/XMLSchema" xmlns:p="http://schemas.microsoft.com/office/2006/metadata/properties" xmlns:ns2="4520aca0-c040-4e7c-8925-f9894a8c167f" xmlns:ns3="33e64dad-92f2-4c3d-b8e6-7f8c8a2530d4" targetNamespace="http://schemas.microsoft.com/office/2006/metadata/properties" ma:root="true" ma:fieldsID="48f7db64387bfc0ac519599915325323" ns2:_="" ns3:_="">
    <xsd:import namespace="4520aca0-c040-4e7c-8925-f9894a8c167f"/>
    <xsd:import namespace="33e64dad-92f2-4c3d-b8e6-7f8c8a2530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20aca0-c040-4e7c-8925-f9894a8c16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b6c5f2c2-09aa-4925-8f3e-4531c5e88a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e64dad-92f2-4c3d-b8e6-7f8c8a2530d4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edeec0f8-0379-4878-bc47-59d5cde54f89}" ma:internalName="TaxCatchAll" ma:showField="CatchAllData" ma:web="33e64dad-92f2-4c3d-b8e6-7f8c8a2530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3e64dad-92f2-4c3d-b8e6-7f8c8a2530d4" xsi:nil="true"/>
    <lcf76f155ced4ddcb4097134ff3c332f xmlns="4520aca0-c040-4e7c-8925-f9894a8c167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2999DE6-6DFB-42D3-82A6-618913EE7040}"/>
</file>

<file path=customXml/itemProps2.xml><?xml version="1.0" encoding="utf-8"?>
<ds:datastoreItem xmlns:ds="http://schemas.openxmlformats.org/officeDocument/2006/customXml" ds:itemID="{5ABD66DB-8475-41C7-8BE1-7E3FF29F8895}"/>
</file>

<file path=customXml/itemProps3.xml><?xml version="1.0" encoding="utf-8"?>
<ds:datastoreItem xmlns:ds="http://schemas.openxmlformats.org/officeDocument/2006/customXml" ds:itemID="{A78A29EA-82EC-411A-A8E8-F6D3308A398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</Words>
  <Application>Microsoft Office PowerPoint</Application>
  <PresentationFormat>Custom</PresentationFormat>
  <Paragraphs>47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Oxygen</vt:lpstr>
      <vt:lpstr>Poppins</vt:lpstr>
      <vt:lpstr>Sofia</vt:lpstr>
      <vt:lpstr>Source Sans Pro</vt:lpstr>
      <vt:lpstr>Simple Light</vt:lpstr>
      <vt:lpstr>Simple Light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Emma Hill</dc:creator>
  <cp:lastModifiedBy>Emma Hill</cp:lastModifiedBy>
  <cp:revision>1</cp:revision>
  <dcterms:modified xsi:type="dcterms:W3CDTF">2025-04-08T19:45:52Z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0x010100406B36C1F9F0ED4380110010BD68DD27</vt:lpwstr>
  </property>
</Properties>
</file>