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3884BA-CC5A-4C4D-ABAF-2BF574DC4D5B}">
  <a:tblStyle styleId="{7F3884BA-CC5A-4C4D-ABAF-2BF574DC4D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c5705e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c5705e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c5705e367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c5705e367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c5705e367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c5705e367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c5705e367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6c5705e367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c5705e367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c5705e367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JM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c5705e367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c5705e367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DM - 2425/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c5705e367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c5705e367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c5705e367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6c5705e367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c5705e367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c5705e367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828000" y="1353075"/>
            <a:ext cx="3483300" cy="17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828100" y="3374575"/>
            <a:ext cx="3483300" cy="1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6866" r="6866"/>
          <a:stretch/>
        </p:blipFill>
        <p:spPr>
          <a:xfrm>
            <a:off x="115125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761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64" name="Google Shape;64;p15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>
                <a:solidFill>
                  <a:srgbClr val="16265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3" name="Google Shape;73;p16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74" name="Google Shape;74;p16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6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5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413600" y="1152475"/>
            <a:ext cx="355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4" name="Google Shape;84;p17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85" name="Google Shape;85;p17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7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" name="Google Shape;93;p18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94" name="Google Shape;94;p18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3" name="Google Shape;103;p19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104" name="Google Shape;104;p19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CUSTOM_5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olet Yellow and Green Geometric Project Roadmap Presentation ">
  <p:cSld name="BLANK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0" y="2887100"/>
            <a:ext cx="9144000" cy="225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>
  <p:cSld name="TITLE_ONLY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7496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5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761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9" name="Google Shape;149;p29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150" name="Google Shape;150;p29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 1">
  <p:cSld name="TITLE_ONLY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7496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5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ton.gov.uk/downloads/file/3296/kingston-joint-local-health-and-wellbeing-strategy-2025-2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563900" y="1307225"/>
            <a:ext cx="4269300" cy="2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Kingston VCSE - Health and Care Commissioning Opportunities </a:t>
            </a:r>
            <a:endParaRPr sz="33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510475" y="3583925"/>
            <a:ext cx="4061400" cy="14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VCSE Forum, July 2025</a:t>
            </a:r>
            <a:endParaRPr sz="1900" b="1">
              <a:solidFill>
                <a:srgbClr val="FFDE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DE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Louise Footner, Executive Director for Residents and Communities, RBK</a:t>
            </a:r>
            <a:endParaRPr sz="1100" b="1" i="1">
              <a:solidFill>
                <a:srgbClr val="FFDE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Julia McDonald, Head of Service ASC Strategy, Transformation and Partnerships, RBK</a:t>
            </a:r>
            <a:endParaRPr sz="1100" b="1" i="1">
              <a:solidFill>
                <a:srgbClr val="FFDE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Denise Madden, Deputy Executive Lead for Kingston and Richmond Places,  SWL Integrated Care System</a:t>
            </a:r>
            <a:endParaRPr sz="1100" b="1" i="1">
              <a:solidFill>
                <a:srgbClr val="FFDE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DE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l="6866" r="6866"/>
          <a:stretch/>
        </p:blipFill>
        <p:spPr>
          <a:xfrm>
            <a:off x="277900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51025" y="377500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311700" y="1118713"/>
            <a:ext cx="36993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Prevention Arch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- how the system support people across different levels of needs and services.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80" name="Google Shape;180;p32"/>
          <p:cNvGraphicFramePr/>
          <p:nvPr/>
        </p:nvGraphicFramePr>
        <p:xfrm>
          <a:off x="311700" y="263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{7F3884BA-CC5A-4C4D-ABAF-2BF574DC4D5B}</a:tableStyleId>
              </a:tblPr>
              <a:tblGrid>
                <a:gridCol w="94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Key priorities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en-GB" u="sng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Health and Wellbeing Strategy 2025-2028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):</a:t>
                      </a:r>
                      <a:endParaRPr sz="7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Start Well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Mental health &amp; wellbeing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Healthy lifestyle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 respiratory health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Threads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Deprivation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Inclusion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Climate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Health inequalities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Ways of Working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Prevention focus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Communication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Partnership &amp; system working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 Well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Healthy weight &amp; physical health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Tobacco, alcohol and substance misuse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Mental health &amp; wellbeing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 Well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Keep active &amp; physical health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Mental health &amp; wellbeing - community connections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Stay home for longer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1" name="Google Shape;1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750" y="118300"/>
            <a:ext cx="4572760" cy="24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360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VCSE = key partners in how we support Kingston residents.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Strength = vibrant, dedicated, diverse &amp; vast range of different organisations.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Better working together = Compact principles &amp; guiding Place ambitions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Funding = longer term, co-ordinated, streamlined where possible, transparent and fair.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Approach for joint commissioning = Evidence based and outcomes focussed across the system.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Mechanisms for joint funding for commissioners: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Section 75 Partnership Agreement (NHS Act 2006)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Aligned contracts / grants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75" y="142875"/>
            <a:ext cx="8009125" cy="48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311700" y="4568875"/>
            <a:ext cx="76122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Achieving for Children also hold contracts with VCSE organisations to deliver key services (young carer support, placements, youth clubs). </a:t>
            </a: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NHS contributions to the VCSE</a:t>
            </a:r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Better Care Fund (BCF):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approx. £1m of national NHS min contributions toward health and care-related VCSE services 25/26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Section 75 Partnership Agreement: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SWL ICB co-funds key contracts in areas such as mental health, dementia, carers, personal assistant brokerage, bereavement (RBK acts as lead commissioner)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Direct NHS Investment (Outside RBK):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Funding via contracts / grants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0" y="95250"/>
            <a:ext cx="81153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 - NHS Changes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NHS 10 year Plan - ambitions (prevention / ‘left shift’ to community) and local implications &amp; impact on VCSE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Neighbourhood Model - key role of community orgs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New London TOM / changes to the SWL ICB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Changing role of the ICB (strategic commissioner &amp; population health) - review type of services / commissioning functions &amp; roles against geographic footprints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Direction of Travel known but local implications to be worked through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 - RBK Commissioning </a:t>
            </a:r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latin typeface="Open Sans"/>
                <a:ea typeface="Open Sans"/>
                <a:cs typeface="Open Sans"/>
                <a:sym typeface="Open Sans"/>
              </a:rPr>
              <a:t>Commissioning Cycle</a:t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Partnership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working is key to commissioning, e.g. exploring and reviewing delivery models and opportunities for joint commissioning is always part of the cycle (e.g. service design VCSE Phase 4 / Better Care Fund planning)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latin typeface="Open Sans"/>
                <a:ea typeface="Open Sans"/>
                <a:cs typeface="Open Sans"/>
                <a:sym typeface="Open Sans"/>
              </a:rPr>
              <a:t>Compact</a:t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Embedding </a:t>
            </a: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Compact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ways of working - ongoing communication with the market on opportunities and developments. Streamlined funding where possible.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latin typeface="Open Sans"/>
                <a:ea typeface="Open Sans"/>
                <a:cs typeface="Open Sans"/>
                <a:sym typeface="Open Sans"/>
              </a:rPr>
              <a:t>Procurement Act 2023</a:t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New </a:t>
            </a: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Procurement Act 2023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launched in Feb 2025 - “designed to create a more accessible, transparent, and socially responsible public procurement system, with a particular focus on supporting the participation and success of VCSEs”.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12200" cy="3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Mapping current contracts &amp; grants with VCSE (across RBK, AfC and ICB) in progress.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Working with the VCSE to raise awareness of the PA 2023, Section 75 &amp; BCF and opportunities in new system.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Shaping neighbourhood model &amp; future roles and responsibilities of RBK and ICB, and the VCSE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latin typeface="Open Sans"/>
                <a:ea typeface="Open Sans"/>
                <a:cs typeface="Open Sans"/>
                <a:sym typeface="Open Sans"/>
              </a:rPr>
              <a:t>Discussion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How do you want to be involved in shaping commissioning in the future?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K (Greener, Together, Fairer, Safer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(16:9)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Open Sans</vt:lpstr>
      <vt:lpstr>Simple Light</vt:lpstr>
      <vt:lpstr>RBK (Greener, Together, Fairer, Safer)</vt:lpstr>
      <vt:lpstr>PowerPoint Presentation</vt:lpstr>
      <vt:lpstr>Context</vt:lpstr>
      <vt:lpstr>Overview</vt:lpstr>
      <vt:lpstr>PowerPoint Presentation</vt:lpstr>
      <vt:lpstr>NHS contributions to the VCSE</vt:lpstr>
      <vt:lpstr>PowerPoint Presentation</vt:lpstr>
      <vt:lpstr>Update - NHS Changes</vt:lpstr>
      <vt:lpstr>Update - RBK Commissioning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Camilla Wheal</dc:creator>
  <cp:lastModifiedBy>Camilla Wheal</cp:lastModifiedBy>
  <cp:revision>1</cp:revision>
  <dcterms:modified xsi:type="dcterms:W3CDTF">2025-07-22T20:05:22Z</dcterms:modified>
</cp:coreProperties>
</file>