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db723df5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db723df5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db723df50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db723df50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db723df50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db723df50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db723df50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db723df50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db723df50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9db723df50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db723df50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db723df50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9db723df50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9db723df5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db723df50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db723df50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32aa55ec3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c32aa55ec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32aa55ec3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c32aa55ec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32aa55ec3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32aa55ec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db723df50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db723df50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32aa55ec3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c32aa55ec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32aa55ec3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c32aa55ec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db723df50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db723df50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32aa55ec3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32aa55ec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db723df50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db723df50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db723df50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db723df50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db723df50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db723df50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db723df50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db723df5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2_1">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1800"/>
              </a:spcBef>
              <a:spcAft>
                <a:spcPts val="0"/>
              </a:spcAft>
              <a:buClr>
                <a:srgbClr val="29235C"/>
              </a:buClr>
              <a:buSzPts val="5200"/>
              <a:buNone/>
              <a:defRPr sz="5200">
                <a:solidFill>
                  <a:srgbClr val="29235C"/>
                </a:solidFill>
              </a:defRPr>
            </a:lvl1pPr>
            <a:lvl2pPr lvl="1" rtl="0">
              <a:spcBef>
                <a:spcPts val="180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EE2"/>
              </a:buClr>
              <a:buSzPts val="3600"/>
              <a:buNone/>
              <a:defRPr>
                <a:solidFill>
                  <a:srgbClr val="009EE2"/>
                </a:solidFill>
              </a:defRPr>
            </a:lvl1pPr>
            <a:lvl2pPr lvl="1" rtl="0">
              <a:lnSpc>
                <a:spcPct val="100000"/>
              </a:lnSpc>
              <a:spcBef>
                <a:spcPts val="0"/>
              </a:spcBef>
              <a:spcAft>
                <a:spcPts val="0"/>
              </a:spcAft>
              <a:buClr>
                <a:srgbClr val="009EE2"/>
              </a:buClr>
              <a:buSzPts val="2800"/>
              <a:buNone/>
              <a:defRPr sz="2800">
                <a:solidFill>
                  <a:srgbClr val="009EE2"/>
                </a:solidFill>
              </a:defRPr>
            </a:lvl2pPr>
            <a:lvl3pPr lvl="2" rtl="0">
              <a:lnSpc>
                <a:spcPct val="100000"/>
              </a:lnSpc>
              <a:spcBef>
                <a:spcPts val="0"/>
              </a:spcBef>
              <a:spcAft>
                <a:spcPts val="0"/>
              </a:spcAft>
              <a:buClr>
                <a:srgbClr val="009EE2"/>
              </a:buClr>
              <a:buSzPts val="2800"/>
              <a:buNone/>
              <a:defRPr sz="2800">
                <a:solidFill>
                  <a:srgbClr val="009EE2"/>
                </a:solidFill>
              </a:defRPr>
            </a:lvl3pPr>
            <a:lvl4pPr lvl="3" rtl="0">
              <a:lnSpc>
                <a:spcPct val="100000"/>
              </a:lnSpc>
              <a:spcBef>
                <a:spcPts val="0"/>
              </a:spcBef>
              <a:spcAft>
                <a:spcPts val="0"/>
              </a:spcAft>
              <a:buClr>
                <a:srgbClr val="009EE2"/>
              </a:buClr>
              <a:buSzPts val="2800"/>
              <a:buNone/>
              <a:defRPr sz="2800">
                <a:solidFill>
                  <a:srgbClr val="009EE2"/>
                </a:solidFill>
              </a:defRPr>
            </a:lvl4pPr>
            <a:lvl5pPr lvl="4" rtl="0">
              <a:lnSpc>
                <a:spcPct val="100000"/>
              </a:lnSpc>
              <a:spcBef>
                <a:spcPts val="0"/>
              </a:spcBef>
              <a:spcAft>
                <a:spcPts val="0"/>
              </a:spcAft>
              <a:buClr>
                <a:srgbClr val="009EE2"/>
              </a:buClr>
              <a:buSzPts val="2800"/>
              <a:buNone/>
              <a:defRPr sz="2800">
                <a:solidFill>
                  <a:srgbClr val="009EE2"/>
                </a:solidFill>
              </a:defRPr>
            </a:lvl5pPr>
            <a:lvl6pPr lvl="5" rtl="0">
              <a:lnSpc>
                <a:spcPct val="100000"/>
              </a:lnSpc>
              <a:spcBef>
                <a:spcPts val="0"/>
              </a:spcBef>
              <a:spcAft>
                <a:spcPts val="0"/>
              </a:spcAft>
              <a:buClr>
                <a:srgbClr val="009EE2"/>
              </a:buClr>
              <a:buSzPts val="2800"/>
              <a:buNone/>
              <a:defRPr sz="2800">
                <a:solidFill>
                  <a:srgbClr val="009EE2"/>
                </a:solidFill>
              </a:defRPr>
            </a:lvl6pPr>
            <a:lvl7pPr lvl="6" rtl="0">
              <a:lnSpc>
                <a:spcPct val="100000"/>
              </a:lnSpc>
              <a:spcBef>
                <a:spcPts val="0"/>
              </a:spcBef>
              <a:spcAft>
                <a:spcPts val="0"/>
              </a:spcAft>
              <a:buClr>
                <a:srgbClr val="009EE2"/>
              </a:buClr>
              <a:buSzPts val="2800"/>
              <a:buNone/>
              <a:defRPr sz="2800">
                <a:solidFill>
                  <a:srgbClr val="009EE2"/>
                </a:solidFill>
              </a:defRPr>
            </a:lvl7pPr>
            <a:lvl8pPr lvl="7" rtl="0">
              <a:lnSpc>
                <a:spcPct val="100000"/>
              </a:lnSpc>
              <a:spcBef>
                <a:spcPts val="0"/>
              </a:spcBef>
              <a:spcAft>
                <a:spcPts val="0"/>
              </a:spcAft>
              <a:buClr>
                <a:srgbClr val="009EE2"/>
              </a:buClr>
              <a:buSzPts val="2800"/>
              <a:buNone/>
              <a:defRPr sz="2800">
                <a:solidFill>
                  <a:srgbClr val="009EE2"/>
                </a:solidFill>
              </a:defRPr>
            </a:lvl8pPr>
            <a:lvl9pPr lvl="8" rtl="0">
              <a:lnSpc>
                <a:spcPct val="100000"/>
              </a:lnSpc>
              <a:spcBef>
                <a:spcPts val="0"/>
              </a:spcBef>
              <a:spcAft>
                <a:spcPts val="0"/>
              </a:spcAft>
              <a:buClr>
                <a:srgbClr val="009EE2"/>
              </a:buClr>
              <a:buSzPts val="2800"/>
              <a:buNone/>
              <a:defRPr sz="2800">
                <a:solidFill>
                  <a:srgbClr val="009EE2"/>
                </a:solidFill>
              </a:defRPr>
            </a:lvl9pPr>
          </a:lstStyle>
          <a:p>
            <a:endParaRPr/>
          </a:p>
        </p:txBody>
      </p:sp>
      <p:sp>
        <p:nvSpPr>
          <p:cNvPr id="57" name="Google Shape;57;p14"/>
          <p:cNvSpPr txBox="1">
            <a:spLocks noGrp="1"/>
          </p:cNvSpPr>
          <p:nvPr>
            <p:ph type="sldNum" idx="12"/>
          </p:nvPr>
        </p:nvSpPr>
        <p:spPr>
          <a:xfrm>
            <a:off x="7855816" y="4509492"/>
            <a:ext cx="793500" cy="569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58" name="Google Shape;58;p14"/>
          <p:cNvPicPr preferRelativeResize="0"/>
          <p:nvPr/>
        </p:nvPicPr>
        <p:blipFill>
          <a:blip r:embed="rId2">
            <a:alphaModFix/>
          </a:blip>
          <a:stretch>
            <a:fillRect/>
          </a:stretch>
        </p:blipFill>
        <p:spPr>
          <a:xfrm>
            <a:off x="7142104" y="3031207"/>
            <a:ext cx="2006567" cy="2115002"/>
          </a:xfrm>
          <a:prstGeom prst="rect">
            <a:avLst/>
          </a:prstGeom>
          <a:noFill/>
          <a:ln>
            <a:noFill/>
          </a:ln>
        </p:spPr>
      </p:pic>
      <p:pic>
        <p:nvPicPr>
          <p:cNvPr id="59" name="Google Shape;59;p14" descr="Artboard 1.png"/>
          <p:cNvPicPr preferRelativeResize="0"/>
          <p:nvPr/>
        </p:nvPicPr>
        <p:blipFill>
          <a:blip r:embed="rId3">
            <a:alphaModFix/>
          </a:blip>
          <a:stretch>
            <a:fillRect/>
          </a:stretch>
        </p:blipFill>
        <p:spPr>
          <a:xfrm>
            <a:off x="7299835" y="3588907"/>
            <a:ext cx="2032694" cy="1696724"/>
          </a:xfrm>
          <a:prstGeom prst="rect">
            <a:avLst/>
          </a:prstGeom>
          <a:noFill/>
          <a:ln>
            <a:noFill/>
          </a:ln>
        </p:spPr>
      </p:pic>
      <p:cxnSp>
        <p:nvCxnSpPr>
          <p:cNvPr id="60" name="Google Shape;60;p14"/>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2">
    <p:bg>
      <p:bgPr>
        <a:solidFill>
          <a:srgbClr val="162655"/>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11800" y="776100"/>
            <a:ext cx="8020500" cy="3541500"/>
          </a:xfrm>
          <a:prstGeom prst="rect">
            <a:avLst/>
          </a:prstGeom>
        </p:spPr>
        <p:txBody>
          <a:bodyPr spcFirstLastPara="1" wrap="square" lIns="91425" tIns="91425" rIns="91425" bIns="91425" anchor="t" anchorCtr="0">
            <a:noAutofit/>
          </a:bodyPr>
          <a:lstStyle>
            <a:lvl1pPr lvl="0" rtl="0">
              <a:spcBef>
                <a:spcPts val="2400"/>
              </a:spcBef>
              <a:spcAft>
                <a:spcPts val="0"/>
              </a:spcAft>
              <a:buClr>
                <a:schemeClr val="lt2"/>
              </a:buClr>
              <a:buSzPts val="3600"/>
              <a:buAutoNum type="arabicPeriod"/>
              <a:defRPr sz="3600">
                <a:solidFill>
                  <a:schemeClr val="lt2"/>
                </a:solidFill>
              </a:defRPr>
            </a:lvl1pPr>
            <a:lvl2pPr lvl="1" rtl="0">
              <a:spcBef>
                <a:spcPts val="2400"/>
              </a:spcBef>
              <a:spcAft>
                <a:spcPts val="0"/>
              </a:spcAft>
              <a:buClr>
                <a:schemeClr val="lt2"/>
              </a:buClr>
              <a:buSzPts val="3600"/>
              <a:buAutoNum type="alphaLcPeriod"/>
              <a:defRPr sz="3600">
                <a:solidFill>
                  <a:schemeClr val="lt2"/>
                </a:solidFill>
              </a:defRPr>
            </a:lvl2pPr>
            <a:lvl3pPr lvl="2" rtl="0">
              <a:spcBef>
                <a:spcPts val="2400"/>
              </a:spcBef>
              <a:spcAft>
                <a:spcPts val="0"/>
              </a:spcAft>
              <a:buClr>
                <a:schemeClr val="lt2"/>
              </a:buClr>
              <a:buSzPts val="3600"/>
              <a:buAutoNum type="romanLcPeriod"/>
              <a:defRPr sz="3600">
                <a:solidFill>
                  <a:schemeClr val="lt2"/>
                </a:solidFill>
              </a:defRPr>
            </a:lvl3pPr>
            <a:lvl4pPr lvl="3" rtl="0">
              <a:spcBef>
                <a:spcPts val="2400"/>
              </a:spcBef>
              <a:spcAft>
                <a:spcPts val="0"/>
              </a:spcAft>
              <a:buClr>
                <a:schemeClr val="lt2"/>
              </a:buClr>
              <a:buSzPts val="3600"/>
              <a:buAutoNum type="arabicPeriod"/>
              <a:defRPr sz="3600">
                <a:solidFill>
                  <a:schemeClr val="lt2"/>
                </a:solidFill>
              </a:defRPr>
            </a:lvl4pPr>
            <a:lvl5pPr lvl="4" rtl="0">
              <a:spcBef>
                <a:spcPts val="2400"/>
              </a:spcBef>
              <a:spcAft>
                <a:spcPts val="0"/>
              </a:spcAft>
              <a:buClr>
                <a:schemeClr val="lt2"/>
              </a:buClr>
              <a:buSzPts val="3600"/>
              <a:buAutoNum type="alphaLcPeriod"/>
              <a:defRPr sz="3600">
                <a:solidFill>
                  <a:schemeClr val="lt2"/>
                </a:solidFill>
              </a:defRPr>
            </a:lvl5pPr>
            <a:lvl6pPr lvl="5" rtl="0">
              <a:spcBef>
                <a:spcPts val="2400"/>
              </a:spcBef>
              <a:spcAft>
                <a:spcPts val="0"/>
              </a:spcAft>
              <a:buClr>
                <a:schemeClr val="lt2"/>
              </a:buClr>
              <a:buSzPts val="3600"/>
              <a:buAutoNum type="romanLcPeriod"/>
              <a:defRPr sz="3600">
                <a:solidFill>
                  <a:schemeClr val="lt2"/>
                </a:solidFill>
              </a:defRPr>
            </a:lvl6pPr>
            <a:lvl7pPr lvl="6" rtl="0">
              <a:spcBef>
                <a:spcPts val="2400"/>
              </a:spcBef>
              <a:spcAft>
                <a:spcPts val="0"/>
              </a:spcAft>
              <a:buClr>
                <a:schemeClr val="lt2"/>
              </a:buClr>
              <a:buSzPts val="3600"/>
              <a:buAutoNum type="arabicPeriod"/>
              <a:defRPr sz="3600">
                <a:solidFill>
                  <a:schemeClr val="lt2"/>
                </a:solidFill>
              </a:defRPr>
            </a:lvl7pPr>
            <a:lvl8pPr lvl="7" rtl="0">
              <a:spcBef>
                <a:spcPts val="2400"/>
              </a:spcBef>
              <a:spcAft>
                <a:spcPts val="0"/>
              </a:spcAft>
              <a:buClr>
                <a:schemeClr val="lt2"/>
              </a:buClr>
              <a:buSzPts val="3600"/>
              <a:buAutoNum type="alphaLcPeriod"/>
              <a:defRPr sz="3600">
                <a:solidFill>
                  <a:schemeClr val="lt2"/>
                </a:solidFill>
              </a:defRPr>
            </a:lvl8pPr>
            <a:lvl9pPr lvl="8" rtl="0">
              <a:spcBef>
                <a:spcPts val="2400"/>
              </a:spcBef>
              <a:spcAft>
                <a:spcPts val="0"/>
              </a:spcAft>
              <a:buClr>
                <a:schemeClr val="lt2"/>
              </a:buClr>
              <a:buSzPts val="3600"/>
              <a:buAutoNum type="romanLcPeriod"/>
              <a:defRPr sz="3600">
                <a:solidFill>
                  <a:schemeClr val="lt2"/>
                </a:solidFill>
              </a:defRPr>
            </a:lvl9pPr>
          </a:lstStyle>
          <a:p>
            <a:endParaRPr/>
          </a:p>
        </p:txBody>
      </p:sp>
      <p:sp>
        <p:nvSpPr>
          <p:cNvPr id="63" name="Google Shape;63;p15"/>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 orange">
  <p:cSld name="SECTION_HEADER_1">
    <p:bg>
      <p:bgPr>
        <a:solidFill>
          <a:srgbClr val="F39200"/>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11800" y="776100"/>
            <a:ext cx="8020500" cy="3541500"/>
          </a:xfrm>
          <a:prstGeom prst="rect">
            <a:avLst/>
          </a:prstGeom>
        </p:spPr>
        <p:txBody>
          <a:bodyPr spcFirstLastPara="1" wrap="square" lIns="91425" tIns="91425" rIns="91425" bIns="91425" anchor="t" anchorCtr="0">
            <a:noAutofit/>
          </a:bodyPr>
          <a:lstStyle>
            <a:lvl1pPr lvl="0" rtl="0">
              <a:spcBef>
                <a:spcPts val="2400"/>
              </a:spcBef>
              <a:spcAft>
                <a:spcPts val="0"/>
              </a:spcAft>
              <a:buClr>
                <a:schemeClr val="lt2"/>
              </a:buClr>
              <a:buSzPts val="3600"/>
              <a:buAutoNum type="arabicPeriod"/>
              <a:defRPr sz="3600">
                <a:solidFill>
                  <a:schemeClr val="lt2"/>
                </a:solidFill>
              </a:defRPr>
            </a:lvl1pPr>
            <a:lvl2pPr lvl="1" rtl="0">
              <a:spcBef>
                <a:spcPts val="2400"/>
              </a:spcBef>
              <a:spcAft>
                <a:spcPts val="0"/>
              </a:spcAft>
              <a:buClr>
                <a:schemeClr val="lt2"/>
              </a:buClr>
              <a:buSzPts val="3600"/>
              <a:buAutoNum type="alphaLcPeriod"/>
              <a:defRPr sz="3600">
                <a:solidFill>
                  <a:schemeClr val="lt2"/>
                </a:solidFill>
              </a:defRPr>
            </a:lvl2pPr>
            <a:lvl3pPr lvl="2" rtl="0">
              <a:spcBef>
                <a:spcPts val="2400"/>
              </a:spcBef>
              <a:spcAft>
                <a:spcPts val="0"/>
              </a:spcAft>
              <a:buClr>
                <a:schemeClr val="lt2"/>
              </a:buClr>
              <a:buSzPts val="3600"/>
              <a:buAutoNum type="romanLcPeriod"/>
              <a:defRPr sz="3600">
                <a:solidFill>
                  <a:schemeClr val="lt2"/>
                </a:solidFill>
              </a:defRPr>
            </a:lvl3pPr>
            <a:lvl4pPr lvl="3" rtl="0">
              <a:spcBef>
                <a:spcPts val="2400"/>
              </a:spcBef>
              <a:spcAft>
                <a:spcPts val="0"/>
              </a:spcAft>
              <a:buClr>
                <a:schemeClr val="lt2"/>
              </a:buClr>
              <a:buSzPts val="3600"/>
              <a:buAutoNum type="arabicPeriod"/>
              <a:defRPr sz="3600">
                <a:solidFill>
                  <a:schemeClr val="lt2"/>
                </a:solidFill>
              </a:defRPr>
            </a:lvl4pPr>
            <a:lvl5pPr lvl="4" rtl="0">
              <a:spcBef>
                <a:spcPts val="2400"/>
              </a:spcBef>
              <a:spcAft>
                <a:spcPts val="0"/>
              </a:spcAft>
              <a:buClr>
                <a:schemeClr val="lt2"/>
              </a:buClr>
              <a:buSzPts val="3600"/>
              <a:buAutoNum type="alphaLcPeriod"/>
              <a:defRPr sz="3600">
                <a:solidFill>
                  <a:schemeClr val="lt2"/>
                </a:solidFill>
              </a:defRPr>
            </a:lvl5pPr>
            <a:lvl6pPr lvl="5" rtl="0">
              <a:spcBef>
                <a:spcPts val="2400"/>
              </a:spcBef>
              <a:spcAft>
                <a:spcPts val="0"/>
              </a:spcAft>
              <a:buClr>
                <a:schemeClr val="lt2"/>
              </a:buClr>
              <a:buSzPts val="3600"/>
              <a:buAutoNum type="romanLcPeriod"/>
              <a:defRPr sz="3600">
                <a:solidFill>
                  <a:schemeClr val="lt2"/>
                </a:solidFill>
              </a:defRPr>
            </a:lvl6pPr>
            <a:lvl7pPr lvl="6" rtl="0">
              <a:spcBef>
                <a:spcPts val="2400"/>
              </a:spcBef>
              <a:spcAft>
                <a:spcPts val="0"/>
              </a:spcAft>
              <a:buClr>
                <a:schemeClr val="lt2"/>
              </a:buClr>
              <a:buSzPts val="3600"/>
              <a:buAutoNum type="arabicPeriod"/>
              <a:defRPr sz="3600">
                <a:solidFill>
                  <a:schemeClr val="lt2"/>
                </a:solidFill>
              </a:defRPr>
            </a:lvl7pPr>
            <a:lvl8pPr lvl="7" rtl="0">
              <a:spcBef>
                <a:spcPts val="2400"/>
              </a:spcBef>
              <a:spcAft>
                <a:spcPts val="0"/>
              </a:spcAft>
              <a:buClr>
                <a:schemeClr val="lt2"/>
              </a:buClr>
              <a:buSzPts val="3600"/>
              <a:buAutoNum type="alphaLcPeriod"/>
              <a:defRPr sz="3600">
                <a:solidFill>
                  <a:schemeClr val="lt2"/>
                </a:solidFill>
              </a:defRPr>
            </a:lvl8pPr>
            <a:lvl9pPr lvl="8" rtl="0">
              <a:spcBef>
                <a:spcPts val="2400"/>
              </a:spcBef>
              <a:spcAft>
                <a:spcPts val="0"/>
              </a:spcAft>
              <a:buClr>
                <a:schemeClr val="lt2"/>
              </a:buClr>
              <a:buSzPts val="3600"/>
              <a:buAutoNum type="romanLcPeriod"/>
              <a:defRPr sz="3600">
                <a:solidFill>
                  <a:schemeClr val="lt2"/>
                </a:solidFill>
              </a:defRPr>
            </a:lvl9pPr>
          </a:lstStyle>
          <a:p>
            <a:endParaRPr/>
          </a:p>
        </p:txBody>
      </p:sp>
      <p:sp>
        <p:nvSpPr>
          <p:cNvPr id="66" name="Google Shape;66;p16"/>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 blue">
  <p:cSld name="SECTION_HEADER_1_1">
    <p:bg>
      <p:bgPr>
        <a:solidFill>
          <a:srgbClr val="162655"/>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811800" y="776100"/>
            <a:ext cx="8020500" cy="3541500"/>
          </a:xfrm>
          <a:prstGeom prst="rect">
            <a:avLst/>
          </a:prstGeom>
        </p:spPr>
        <p:txBody>
          <a:bodyPr spcFirstLastPara="1" wrap="square" lIns="91425" tIns="91425" rIns="91425" bIns="91425" anchor="t" anchorCtr="0">
            <a:noAutofit/>
          </a:bodyPr>
          <a:lstStyle>
            <a:lvl1pPr lvl="0" rtl="0">
              <a:spcBef>
                <a:spcPts val="2400"/>
              </a:spcBef>
              <a:spcAft>
                <a:spcPts val="0"/>
              </a:spcAft>
              <a:buClr>
                <a:schemeClr val="lt2"/>
              </a:buClr>
              <a:buSzPts val="3600"/>
              <a:buAutoNum type="arabicPeriod"/>
              <a:defRPr sz="3600">
                <a:solidFill>
                  <a:schemeClr val="lt2"/>
                </a:solidFill>
              </a:defRPr>
            </a:lvl1pPr>
            <a:lvl2pPr lvl="1" rtl="0">
              <a:spcBef>
                <a:spcPts val="2400"/>
              </a:spcBef>
              <a:spcAft>
                <a:spcPts val="0"/>
              </a:spcAft>
              <a:buClr>
                <a:schemeClr val="lt2"/>
              </a:buClr>
              <a:buSzPts val="3600"/>
              <a:buAutoNum type="alphaLcPeriod"/>
              <a:defRPr sz="3600">
                <a:solidFill>
                  <a:schemeClr val="lt2"/>
                </a:solidFill>
              </a:defRPr>
            </a:lvl2pPr>
            <a:lvl3pPr lvl="2" rtl="0">
              <a:spcBef>
                <a:spcPts val="2400"/>
              </a:spcBef>
              <a:spcAft>
                <a:spcPts val="0"/>
              </a:spcAft>
              <a:buClr>
                <a:schemeClr val="lt2"/>
              </a:buClr>
              <a:buSzPts val="3600"/>
              <a:buAutoNum type="romanLcPeriod"/>
              <a:defRPr sz="3600">
                <a:solidFill>
                  <a:schemeClr val="lt2"/>
                </a:solidFill>
              </a:defRPr>
            </a:lvl3pPr>
            <a:lvl4pPr lvl="3" rtl="0">
              <a:spcBef>
                <a:spcPts val="2400"/>
              </a:spcBef>
              <a:spcAft>
                <a:spcPts val="0"/>
              </a:spcAft>
              <a:buClr>
                <a:schemeClr val="lt2"/>
              </a:buClr>
              <a:buSzPts val="3600"/>
              <a:buAutoNum type="arabicPeriod"/>
              <a:defRPr sz="3600">
                <a:solidFill>
                  <a:schemeClr val="lt2"/>
                </a:solidFill>
              </a:defRPr>
            </a:lvl4pPr>
            <a:lvl5pPr lvl="4" rtl="0">
              <a:spcBef>
                <a:spcPts val="2400"/>
              </a:spcBef>
              <a:spcAft>
                <a:spcPts val="0"/>
              </a:spcAft>
              <a:buClr>
                <a:schemeClr val="lt2"/>
              </a:buClr>
              <a:buSzPts val="3600"/>
              <a:buAutoNum type="alphaLcPeriod"/>
              <a:defRPr sz="3600">
                <a:solidFill>
                  <a:schemeClr val="lt2"/>
                </a:solidFill>
              </a:defRPr>
            </a:lvl5pPr>
            <a:lvl6pPr lvl="5" rtl="0">
              <a:spcBef>
                <a:spcPts val="2400"/>
              </a:spcBef>
              <a:spcAft>
                <a:spcPts val="0"/>
              </a:spcAft>
              <a:buClr>
                <a:schemeClr val="lt2"/>
              </a:buClr>
              <a:buSzPts val="3600"/>
              <a:buAutoNum type="romanLcPeriod"/>
              <a:defRPr sz="3600">
                <a:solidFill>
                  <a:schemeClr val="lt2"/>
                </a:solidFill>
              </a:defRPr>
            </a:lvl6pPr>
            <a:lvl7pPr lvl="6" rtl="0">
              <a:spcBef>
                <a:spcPts val="2400"/>
              </a:spcBef>
              <a:spcAft>
                <a:spcPts val="0"/>
              </a:spcAft>
              <a:buClr>
                <a:schemeClr val="lt2"/>
              </a:buClr>
              <a:buSzPts val="3600"/>
              <a:buAutoNum type="arabicPeriod"/>
              <a:defRPr sz="3600">
                <a:solidFill>
                  <a:schemeClr val="lt2"/>
                </a:solidFill>
              </a:defRPr>
            </a:lvl7pPr>
            <a:lvl8pPr lvl="7" rtl="0">
              <a:spcBef>
                <a:spcPts val="2400"/>
              </a:spcBef>
              <a:spcAft>
                <a:spcPts val="0"/>
              </a:spcAft>
              <a:buClr>
                <a:schemeClr val="lt2"/>
              </a:buClr>
              <a:buSzPts val="3600"/>
              <a:buAutoNum type="alphaLcPeriod"/>
              <a:defRPr sz="3600">
                <a:solidFill>
                  <a:schemeClr val="lt2"/>
                </a:solidFill>
              </a:defRPr>
            </a:lvl8pPr>
            <a:lvl9pPr lvl="8" rtl="0">
              <a:spcBef>
                <a:spcPts val="2400"/>
              </a:spcBef>
              <a:spcAft>
                <a:spcPts val="0"/>
              </a:spcAft>
              <a:buClr>
                <a:schemeClr val="lt2"/>
              </a:buClr>
              <a:buSzPts val="3600"/>
              <a:buAutoNum type="romanLcPeriod"/>
              <a:defRPr sz="3600">
                <a:solidFill>
                  <a:schemeClr val="lt2"/>
                </a:solidFill>
              </a:defRPr>
            </a:lvl9pPr>
          </a:lstStyle>
          <a:p>
            <a:endParaRPr/>
          </a:p>
        </p:txBody>
      </p:sp>
      <p:sp>
        <p:nvSpPr>
          <p:cNvPr id="69" name="Google Shape;69;p17"/>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ink">
  <p:cSld name="SECTION_HEADER_1_1_1">
    <p:bg>
      <p:bgPr>
        <a:solidFill>
          <a:srgbClr val="E6007E"/>
        </a:solid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811800" y="776100"/>
            <a:ext cx="8020500" cy="3541500"/>
          </a:xfrm>
          <a:prstGeom prst="rect">
            <a:avLst/>
          </a:prstGeom>
        </p:spPr>
        <p:txBody>
          <a:bodyPr spcFirstLastPara="1" wrap="square" lIns="91425" tIns="91425" rIns="91425" bIns="91425" anchor="t" anchorCtr="0">
            <a:noAutofit/>
          </a:bodyPr>
          <a:lstStyle>
            <a:lvl1pPr lvl="0" rtl="0">
              <a:spcBef>
                <a:spcPts val="2400"/>
              </a:spcBef>
              <a:spcAft>
                <a:spcPts val="0"/>
              </a:spcAft>
              <a:buClr>
                <a:schemeClr val="lt2"/>
              </a:buClr>
              <a:buSzPts val="3600"/>
              <a:buAutoNum type="arabicPeriod"/>
              <a:defRPr sz="3600">
                <a:solidFill>
                  <a:schemeClr val="lt2"/>
                </a:solidFill>
              </a:defRPr>
            </a:lvl1pPr>
            <a:lvl2pPr lvl="1" rtl="0">
              <a:spcBef>
                <a:spcPts val="2400"/>
              </a:spcBef>
              <a:spcAft>
                <a:spcPts val="0"/>
              </a:spcAft>
              <a:buClr>
                <a:schemeClr val="lt2"/>
              </a:buClr>
              <a:buSzPts val="3600"/>
              <a:buAutoNum type="alphaLcPeriod"/>
              <a:defRPr sz="3600">
                <a:solidFill>
                  <a:schemeClr val="lt2"/>
                </a:solidFill>
              </a:defRPr>
            </a:lvl2pPr>
            <a:lvl3pPr lvl="2" rtl="0">
              <a:spcBef>
                <a:spcPts val="2400"/>
              </a:spcBef>
              <a:spcAft>
                <a:spcPts val="0"/>
              </a:spcAft>
              <a:buClr>
                <a:schemeClr val="lt2"/>
              </a:buClr>
              <a:buSzPts val="3600"/>
              <a:buAutoNum type="romanLcPeriod"/>
              <a:defRPr sz="3600">
                <a:solidFill>
                  <a:schemeClr val="lt2"/>
                </a:solidFill>
              </a:defRPr>
            </a:lvl3pPr>
            <a:lvl4pPr lvl="3" rtl="0">
              <a:spcBef>
                <a:spcPts val="2400"/>
              </a:spcBef>
              <a:spcAft>
                <a:spcPts val="0"/>
              </a:spcAft>
              <a:buClr>
                <a:schemeClr val="lt2"/>
              </a:buClr>
              <a:buSzPts val="3600"/>
              <a:buAutoNum type="arabicPeriod"/>
              <a:defRPr sz="3600">
                <a:solidFill>
                  <a:schemeClr val="lt2"/>
                </a:solidFill>
              </a:defRPr>
            </a:lvl4pPr>
            <a:lvl5pPr lvl="4" rtl="0">
              <a:spcBef>
                <a:spcPts val="2400"/>
              </a:spcBef>
              <a:spcAft>
                <a:spcPts val="0"/>
              </a:spcAft>
              <a:buClr>
                <a:schemeClr val="lt2"/>
              </a:buClr>
              <a:buSzPts val="3600"/>
              <a:buAutoNum type="alphaLcPeriod"/>
              <a:defRPr sz="3600">
                <a:solidFill>
                  <a:schemeClr val="lt2"/>
                </a:solidFill>
              </a:defRPr>
            </a:lvl5pPr>
            <a:lvl6pPr lvl="5" rtl="0">
              <a:spcBef>
                <a:spcPts val="2400"/>
              </a:spcBef>
              <a:spcAft>
                <a:spcPts val="0"/>
              </a:spcAft>
              <a:buClr>
                <a:schemeClr val="lt2"/>
              </a:buClr>
              <a:buSzPts val="3600"/>
              <a:buAutoNum type="romanLcPeriod"/>
              <a:defRPr sz="3600">
                <a:solidFill>
                  <a:schemeClr val="lt2"/>
                </a:solidFill>
              </a:defRPr>
            </a:lvl6pPr>
            <a:lvl7pPr lvl="6" rtl="0">
              <a:spcBef>
                <a:spcPts val="2400"/>
              </a:spcBef>
              <a:spcAft>
                <a:spcPts val="0"/>
              </a:spcAft>
              <a:buClr>
                <a:schemeClr val="lt2"/>
              </a:buClr>
              <a:buSzPts val="3600"/>
              <a:buAutoNum type="arabicPeriod"/>
              <a:defRPr sz="3600">
                <a:solidFill>
                  <a:schemeClr val="lt2"/>
                </a:solidFill>
              </a:defRPr>
            </a:lvl7pPr>
            <a:lvl8pPr lvl="7" rtl="0">
              <a:spcBef>
                <a:spcPts val="2400"/>
              </a:spcBef>
              <a:spcAft>
                <a:spcPts val="0"/>
              </a:spcAft>
              <a:buClr>
                <a:schemeClr val="lt2"/>
              </a:buClr>
              <a:buSzPts val="3600"/>
              <a:buAutoNum type="alphaLcPeriod"/>
              <a:defRPr sz="3600">
                <a:solidFill>
                  <a:schemeClr val="lt2"/>
                </a:solidFill>
              </a:defRPr>
            </a:lvl8pPr>
            <a:lvl9pPr lvl="8" rtl="0">
              <a:spcBef>
                <a:spcPts val="2400"/>
              </a:spcBef>
              <a:spcAft>
                <a:spcPts val="0"/>
              </a:spcAft>
              <a:buClr>
                <a:schemeClr val="lt2"/>
              </a:buClr>
              <a:buSzPts val="3600"/>
              <a:buAutoNum type="romanLcPeriod"/>
              <a:defRPr sz="3600">
                <a:solidFill>
                  <a:schemeClr val="lt2"/>
                </a:solidFill>
              </a:defRPr>
            </a:lvl9pPr>
          </a:lstStyle>
          <a:p>
            <a:endParaRPr/>
          </a:p>
        </p:txBody>
      </p:sp>
      <p:sp>
        <p:nvSpPr>
          <p:cNvPr id="72" name="Google Shape;72;p18"/>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p:cSld name="TITLE_AND_BODY_3">
    <p:spTree>
      <p:nvGrpSpPr>
        <p:cNvPr id="1" name="Shape 73"/>
        <p:cNvGrpSpPr/>
        <p:nvPr/>
      </p:nvGrpSpPr>
      <p:grpSpPr>
        <a:xfrm>
          <a:off x="0" y="0"/>
          <a:ext cx="0" cy="0"/>
          <a:chOff x="0" y="0"/>
          <a:chExt cx="0" cy="0"/>
        </a:xfrm>
      </p:grpSpPr>
      <p:sp>
        <p:nvSpPr>
          <p:cNvPr id="74" name="Google Shape;74;p19"/>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9"/>
          <p:cNvSpPr txBox="1">
            <a:spLocks noGrp="1"/>
          </p:cNvSpPr>
          <p:nvPr>
            <p:ph type="title"/>
          </p:nvPr>
        </p:nvSpPr>
        <p:spPr>
          <a:xfrm>
            <a:off x="311700" y="445025"/>
            <a:ext cx="8520600" cy="3069900"/>
          </a:xfrm>
          <a:prstGeom prst="rect">
            <a:avLst/>
          </a:prstGeom>
        </p:spPr>
        <p:txBody>
          <a:bodyPr spcFirstLastPara="1" wrap="square" lIns="91425" tIns="91425" rIns="91425" bIns="91425" anchor="ctr" anchorCtr="0">
            <a:noAutofit/>
          </a:bodyPr>
          <a:lstStyle>
            <a:lvl1pPr lvl="0" rtl="0">
              <a:spcBef>
                <a:spcPts val="1800"/>
              </a:spcBef>
              <a:spcAft>
                <a:spcPts val="0"/>
              </a:spcAft>
              <a:buSzPts val="3600"/>
              <a:buNone/>
              <a:defRPr sz="3600"/>
            </a:lvl1pPr>
            <a:lvl2pPr lvl="1" rtl="0">
              <a:spcBef>
                <a:spcPts val="180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body" idx="1"/>
          </p:nvPr>
        </p:nvSpPr>
        <p:spPr>
          <a:xfrm>
            <a:off x="311700" y="3514875"/>
            <a:ext cx="8520600" cy="1053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lvl1pPr>
            <a:lvl2pPr marL="914400" lvl="1" indent="-381000" rtl="0">
              <a:spcBef>
                <a:spcPts val="1600"/>
              </a:spcBef>
              <a:spcAft>
                <a:spcPts val="0"/>
              </a:spcAft>
              <a:buSzPts val="2400"/>
              <a:buChar char="○"/>
              <a:defRPr sz="2400"/>
            </a:lvl2pPr>
            <a:lvl3pPr marL="1371600" lvl="2" indent="-381000" rtl="0">
              <a:spcBef>
                <a:spcPts val="1600"/>
              </a:spcBef>
              <a:spcAft>
                <a:spcPts val="0"/>
              </a:spcAft>
              <a:buSzPts val="2400"/>
              <a:buChar char="■"/>
              <a:defRPr sz="2400"/>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7" name="Google Shape;77;p19"/>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78" name="Google Shape;78;p19"/>
          <p:cNvSpPr txBox="1">
            <a:spLocks noGrp="1"/>
          </p:cNvSpPr>
          <p:nvPr>
            <p:ph type="subTitle" idx="2"/>
          </p:nvPr>
        </p:nvSpPr>
        <p:spPr>
          <a:xfrm>
            <a:off x="265500" y="4779750"/>
            <a:ext cx="6834900" cy="2586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800">
                <a:solidFill>
                  <a:schemeClr val="lt2"/>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dy only">
  <p:cSld name="TITLE_AND_BODY_2_2">
    <p:spTree>
      <p:nvGrpSpPr>
        <p:cNvPr id="1" name="Shape 79"/>
        <p:cNvGrpSpPr/>
        <p:nvPr/>
      </p:nvGrpSpPr>
      <p:grpSpPr>
        <a:xfrm>
          <a:off x="0" y="0"/>
          <a:ext cx="0" cy="0"/>
          <a:chOff x="0" y="0"/>
          <a:chExt cx="0" cy="0"/>
        </a:xfrm>
      </p:grpSpPr>
      <p:sp>
        <p:nvSpPr>
          <p:cNvPr id="80" name="Google Shape;80;p20"/>
          <p:cNvSpPr/>
          <p:nvPr/>
        </p:nvSpPr>
        <p:spPr>
          <a:xfrm>
            <a:off x="0" y="4428325"/>
            <a:ext cx="9144000" cy="715200"/>
          </a:xfrm>
          <a:prstGeom prst="rect">
            <a:avLst/>
          </a:prstGeom>
          <a:solidFill>
            <a:srgbClr val="1626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20" descr="Artboard 1.png"/>
          <p:cNvPicPr preferRelativeResize="0"/>
          <p:nvPr/>
        </p:nvPicPr>
        <p:blipFill>
          <a:blip r:embed="rId2">
            <a:alphaModFix/>
          </a:blip>
          <a:stretch>
            <a:fillRect/>
          </a:stretch>
        </p:blipFill>
        <p:spPr>
          <a:xfrm>
            <a:off x="8249400" y="4376400"/>
            <a:ext cx="981224" cy="819049"/>
          </a:xfrm>
          <a:prstGeom prst="rect">
            <a:avLst/>
          </a:prstGeom>
          <a:noFill/>
          <a:ln>
            <a:noFill/>
          </a:ln>
        </p:spPr>
      </p:pic>
      <p:pic>
        <p:nvPicPr>
          <p:cNvPr id="82" name="Google Shape;82;p20"/>
          <p:cNvPicPr preferRelativeResize="0"/>
          <p:nvPr/>
        </p:nvPicPr>
        <p:blipFill>
          <a:blip r:embed="rId3">
            <a:alphaModFix/>
          </a:blip>
          <a:stretch>
            <a:fillRect/>
          </a:stretch>
        </p:blipFill>
        <p:spPr>
          <a:xfrm>
            <a:off x="103500" y="4615838"/>
            <a:ext cx="1257498" cy="3401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TITLE_AND_BODY_1_2">
    <p:bg>
      <p:bgPr>
        <a:solidFill>
          <a:schemeClr val="lt1"/>
        </a:solidFill>
        <a:effectLst/>
      </p:bgPr>
    </p:bg>
    <p:spTree>
      <p:nvGrpSpPr>
        <p:cNvPr id="1" name="Shape 83"/>
        <p:cNvGrpSpPr/>
        <p:nvPr/>
      </p:nvGrpSpPr>
      <p:grpSpPr>
        <a:xfrm>
          <a:off x="0" y="0"/>
          <a:ext cx="0" cy="0"/>
          <a:chOff x="0" y="0"/>
          <a:chExt cx="0" cy="0"/>
        </a:xfrm>
      </p:grpSpPr>
      <p:sp>
        <p:nvSpPr>
          <p:cNvPr id="84" name="Google Shape;84;p21"/>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86" name="Google Shape;86;p21"/>
          <p:cNvSpPr txBox="1">
            <a:spLocks noGrp="1"/>
          </p:cNvSpPr>
          <p:nvPr>
            <p:ph type="title"/>
          </p:nvPr>
        </p:nvSpPr>
        <p:spPr>
          <a:xfrm>
            <a:off x="266400" y="4780800"/>
            <a:ext cx="6836400" cy="25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b="0">
                <a:solidFill>
                  <a:schemeClr val="lt2"/>
                </a:solidFill>
              </a:defRPr>
            </a:lvl1pPr>
            <a:lvl2pPr lvl="1" rtl="0">
              <a:spcBef>
                <a:spcPts val="1800"/>
              </a:spcBef>
              <a:spcAft>
                <a:spcPts val="0"/>
              </a:spcAft>
              <a:buNone/>
              <a:defRPr sz="1800" b="0">
                <a:solidFill>
                  <a:schemeClr val="lt2"/>
                </a:solidFill>
              </a:defRPr>
            </a:lvl2pPr>
            <a:lvl3pPr lvl="2" rtl="0">
              <a:spcBef>
                <a:spcPts val="1800"/>
              </a:spcBef>
              <a:spcAft>
                <a:spcPts val="0"/>
              </a:spcAft>
              <a:buNone/>
              <a:defRPr sz="1800" b="0">
                <a:solidFill>
                  <a:schemeClr val="lt2"/>
                </a:solidFill>
              </a:defRPr>
            </a:lvl3pPr>
            <a:lvl4pPr lvl="3" rtl="0">
              <a:spcBef>
                <a:spcPts val="1800"/>
              </a:spcBef>
              <a:spcAft>
                <a:spcPts val="0"/>
              </a:spcAft>
              <a:buNone/>
              <a:defRPr sz="1800" b="0">
                <a:solidFill>
                  <a:schemeClr val="lt2"/>
                </a:solidFill>
              </a:defRPr>
            </a:lvl4pPr>
            <a:lvl5pPr lvl="4" rtl="0">
              <a:spcBef>
                <a:spcPts val="1800"/>
              </a:spcBef>
              <a:spcAft>
                <a:spcPts val="0"/>
              </a:spcAft>
              <a:buNone/>
              <a:defRPr sz="1800" b="0">
                <a:solidFill>
                  <a:schemeClr val="lt2"/>
                </a:solidFill>
              </a:defRPr>
            </a:lvl5pPr>
            <a:lvl6pPr lvl="5" rtl="0">
              <a:spcBef>
                <a:spcPts val="1800"/>
              </a:spcBef>
              <a:spcAft>
                <a:spcPts val="0"/>
              </a:spcAft>
              <a:buNone/>
              <a:defRPr sz="1800" b="0">
                <a:solidFill>
                  <a:schemeClr val="lt2"/>
                </a:solidFill>
              </a:defRPr>
            </a:lvl6pPr>
            <a:lvl7pPr lvl="6" rtl="0">
              <a:spcBef>
                <a:spcPts val="1800"/>
              </a:spcBef>
              <a:spcAft>
                <a:spcPts val="0"/>
              </a:spcAft>
              <a:buNone/>
              <a:defRPr sz="1800" b="0">
                <a:solidFill>
                  <a:schemeClr val="lt2"/>
                </a:solidFill>
              </a:defRPr>
            </a:lvl7pPr>
            <a:lvl8pPr lvl="7" rtl="0">
              <a:spcBef>
                <a:spcPts val="1800"/>
              </a:spcBef>
              <a:spcAft>
                <a:spcPts val="0"/>
              </a:spcAft>
              <a:buNone/>
              <a:defRPr sz="1800" b="0">
                <a:solidFill>
                  <a:schemeClr val="lt2"/>
                </a:solidFill>
              </a:defRPr>
            </a:lvl8pPr>
            <a:lvl9pPr lvl="8" rtl="0">
              <a:spcBef>
                <a:spcPts val="1800"/>
              </a:spcBef>
              <a:spcAft>
                <a:spcPts val="1800"/>
              </a:spcAft>
              <a:buNone/>
              <a:defRPr sz="1800" b="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ark blank slide">
  <p:cSld name="TITLE_AND_BODY_1_1_1_1">
    <p:bg>
      <p:bgPr>
        <a:solidFill>
          <a:srgbClr val="162655"/>
        </a:solidFill>
        <a:effectLst/>
      </p:bgPr>
    </p:bg>
    <p:spTree>
      <p:nvGrpSpPr>
        <p:cNvPr id="1" name="Shape 87"/>
        <p:cNvGrpSpPr/>
        <p:nvPr/>
      </p:nvGrpSpPr>
      <p:grpSpPr>
        <a:xfrm>
          <a:off x="0" y="0"/>
          <a:ext cx="0" cy="0"/>
          <a:chOff x="0" y="0"/>
          <a:chExt cx="0" cy="0"/>
        </a:xfrm>
      </p:grpSpPr>
      <p:sp>
        <p:nvSpPr>
          <p:cNvPr id="88" name="Google Shape;88;p22"/>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2"/>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90" name="Google Shape;90;p22"/>
          <p:cNvSpPr txBox="1">
            <a:spLocks noGrp="1"/>
          </p:cNvSpPr>
          <p:nvPr>
            <p:ph type="title"/>
          </p:nvPr>
        </p:nvSpPr>
        <p:spPr>
          <a:xfrm>
            <a:off x="266400" y="4780800"/>
            <a:ext cx="6836400" cy="25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b="0">
                <a:solidFill>
                  <a:schemeClr val="lt2"/>
                </a:solidFill>
              </a:defRPr>
            </a:lvl1pPr>
            <a:lvl2pPr lvl="1" rtl="0">
              <a:spcBef>
                <a:spcPts val="1800"/>
              </a:spcBef>
              <a:spcAft>
                <a:spcPts val="0"/>
              </a:spcAft>
              <a:buNone/>
              <a:defRPr sz="1800" b="0">
                <a:solidFill>
                  <a:schemeClr val="lt2"/>
                </a:solidFill>
              </a:defRPr>
            </a:lvl2pPr>
            <a:lvl3pPr lvl="2" rtl="0">
              <a:spcBef>
                <a:spcPts val="1800"/>
              </a:spcBef>
              <a:spcAft>
                <a:spcPts val="0"/>
              </a:spcAft>
              <a:buNone/>
              <a:defRPr sz="1800" b="0">
                <a:solidFill>
                  <a:schemeClr val="lt2"/>
                </a:solidFill>
              </a:defRPr>
            </a:lvl3pPr>
            <a:lvl4pPr lvl="3" rtl="0">
              <a:spcBef>
                <a:spcPts val="1800"/>
              </a:spcBef>
              <a:spcAft>
                <a:spcPts val="0"/>
              </a:spcAft>
              <a:buNone/>
              <a:defRPr sz="1800" b="0">
                <a:solidFill>
                  <a:schemeClr val="lt2"/>
                </a:solidFill>
              </a:defRPr>
            </a:lvl4pPr>
            <a:lvl5pPr lvl="4" rtl="0">
              <a:spcBef>
                <a:spcPts val="1800"/>
              </a:spcBef>
              <a:spcAft>
                <a:spcPts val="0"/>
              </a:spcAft>
              <a:buNone/>
              <a:defRPr sz="1800" b="0">
                <a:solidFill>
                  <a:schemeClr val="lt2"/>
                </a:solidFill>
              </a:defRPr>
            </a:lvl5pPr>
            <a:lvl6pPr lvl="5" rtl="0">
              <a:spcBef>
                <a:spcPts val="1800"/>
              </a:spcBef>
              <a:spcAft>
                <a:spcPts val="0"/>
              </a:spcAft>
              <a:buNone/>
              <a:defRPr sz="1800" b="0">
                <a:solidFill>
                  <a:schemeClr val="lt2"/>
                </a:solidFill>
              </a:defRPr>
            </a:lvl6pPr>
            <a:lvl7pPr lvl="6" rtl="0">
              <a:spcBef>
                <a:spcPts val="1800"/>
              </a:spcBef>
              <a:spcAft>
                <a:spcPts val="0"/>
              </a:spcAft>
              <a:buNone/>
              <a:defRPr sz="1800" b="0">
                <a:solidFill>
                  <a:schemeClr val="lt2"/>
                </a:solidFill>
              </a:defRPr>
            </a:lvl7pPr>
            <a:lvl8pPr lvl="7" rtl="0">
              <a:spcBef>
                <a:spcPts val="1800"/>
              </a:spcBef>
              <a:spcAft>
                <a:spcPts val="0"/>
              </a:spcAft>
              <a:buNone/>
              <a:defRPr sz="1800" b="0">
                <a:solidFill>
                  <a:schemeClr val="lt2"/>
                </a:solidFill>
              </a:defRPr>
            </a:lvl8pPr>
            <a:lvl9pPr lvl="8" rtl="0">
              <a:spcBef>
                <a:spcPts val="1800"/>
              </a:spcBef>
              <a:spcAft>
                <a:spcPts val="1800"/>
              </a:spcAft>
              <a:buNone/>
              <a:defRPr sz="1800" b="0">
                <a:solidFill>
                  <a:schemeClr val="lt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wer quote">
  <p:cSld name="TITLE_ONLY_1">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11700" y="445025"/>
            <a:ext cx="8520600" cy="4194000"/>
          </a:xfrm>
          <a:prstGeom prst="rect">
            <a:avLst/>
          </a:prstGeom>
        </p:spPr>
        <p:txBody>
          <a:bodyPr spcFirstLastPara="1" wrap="square" lIns="91425" tIns="91425" rIns="91425" bIns="91425" anchor="t" anchorCtr="0">
            <a:noAutofit/>
          </a:bodyPr>
          <a:lstStyle>
            <a:lvl1pPr lvl="0" rtl="0">
              <a:spcBef>
                <a:spcPts val="1800"/>
              </a:spcBef>
              <a:spcAft>
                <a:spcPts val="0"/>
              </a:spcAft>
              <a:buSzPts val="7200"/>
              <a:buNone/>
              <a:defRPr sz="7200"/>
            </a:lvl1pPr>
            <a:lvl2pPr lvl="1" rtl="0">
              <a:spcBef>
                <a:spcPts val="180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
        <p:nvSpPr>
          <p:cNvPr id="93" name="Google Shape;93;p23"/>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cxnSp>
        <p:nvCxnSpPr>
          <p:cNvPr id="94" name="Google Shape;94;p23"/>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MAIN_POINT_1_1">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90250" y="450150"/>
            <a:ext cx="8341500" cy="3537600"/>
          </a:xfrm>
          <a:prstGeom prst="rect">
            <a:avLst/>
          </a:prstGeom>
        </p:spPr>
        <p:txBody>
          <a:bodyPr spcFirstLastPara="1" wrap="square" lIns="91425" tIns="91425" rIns="91425" bIns="91425" anchor="ctr" anchorCtr="0">
            <a:noAutofit/>
          </a:bodyPr>
          <a:lstStyle>
            <a:lvl1pPr lvl="0" rtl="0">
              <a:spcBef>
                <a:spcPts val="1800"/>
              </a:spcBef>
              <a:spcAft>
                <a:spcPts val="0"/>
              </a:spcAft>
              <a:buSzPts val="4800"/>
              <a:buNone/>
              <a:defRPr sz="4800"/>
            </a:lvl1pPr>
            <a:lvl2pPr lvl="1" rtl="0">
              <a:spcBef>
                <a:spcPts val="18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7" name="Google Shape;97;p24"/>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98" name="Google Shape;98;p24"/>
          <p:cNvSpPr txBox="1">
            <a:spLocks noGrp="1"/>
          </p:cNvSpPr>
          <p:nvPr>
            <p:ph type="subTitle" idx="1"/>
          </p:nvPr>
        </p:nvSpPr>
        <p:spPr>
          <a:xfrm>
            <a:off x="2829575" y="3942975"/>
            <a:ext cx="6079200" cy="777600"/>
          </a:xfrm>
          <a:prstGeom prst="rect">
            <a:avLst/>
          </a:prstGeom>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rgbClr val="000000"/>
              </a:buClr>
              <a:buSzPts val="1100"/>
              <a:buNone/>
              <a:defRPr sz="1800">
                <a:solidFill>
                  <a:srgbClr val="000000"/>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99" name="Google Shape;99;p24"/>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with text over">
  <p:cSld name="CUSTOM_1">
    <p:spTree>
      <p:nvGrpSpPr>
        <p:cNvPr id="1" name="Shape 100"/>
        <p:cNvGrpSpPr/>
        <p:nvPr/>
      </p:nvGrpSpPr>
      <p:grpSpPr>
        <a:xfrm>
          <a:off x="0" y="0"/>
          <a:ext cx="0" cy="0"/>
          <a:chOff x="0" y="0"/>
          <a:chExt cx="0" cy="0"/>
        </a:xfrm>
      </p:grpSpPr>
      <p:pic>
        <p:nvPicPr>
          <p:cNvPr id="101" name="Google Shape;101;p25" descr="dummy-image.png"/>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02" name="Google Shape;102;p25"/>
          <p:cNvSpPr txBox="1">
            <a:spLocks noGrp="1"/>
          </p:cNvSpPr>
          <p:nvPr>
            <p:ph type="title"/>
          </p:nvPr>
        </p:nvSpPr>
        <p:spPr>
          <a:xfrm>
            <a:off x="249275" y="1488775"/>
            <a:ext cx="8520600" cy="1356900"/>
          </a:xfrm>
          <a:prstGeom prst="rect">
            <a:avLst/>
          </a:prstGeom>
        </p:spPr>
        <p:txBody>
          <a:bodyPr spcFirstLastPara="1" wrap="square" lIns="91425" tIns="91425" rIns="91425" bIns="91425" anchor="ctr" anchorCtr="0">
            <a:noAutofit/>
          </a:bodyPr>
          <a:lstStyle>
            <a:lvl1pPr lvl="0" algn="ctr" rtl="0">
              <a:spcBef>
                <a:spcPts val="1800"/>
              </a:spcBef>
              <a:spcAft>
                <a:spcPts val="0"/>
              </a:spcAft>
              <a:buNone/>
              <a:defRPr>
                <a:solidFill>
                  <a:schemeClr val="lt2"/>
                </a:solidFill>
                <a:highlight>
                  <a:schemeClr val="dk2"/>
                </a:highlight>
              </a:defRPr>
            </a:lvl1pPr>
            <a:lvl2pPr lvl="1" rtl="0">
              <a:spcBef>
                <a:spcPts val="1800"/>
              </a:spcBef>
              <a:spcAft>
                <a:spcPts val="0"/>
              </a:spcAft>
              <a:buNone/>
              <a:defRPr/>
            </a:lvl2pPr>
            <a:lvl3pPr lvl="2" rtl="0">
              <a:spcBef>
                <a:spcPts val="1800"/>
              </a:spcBef>
              <a:spcAft>
                <a:spcPts val="0"/>
              </a:spcAft>
              <a:buNone/>
              <a:defRPr/>
            </a:lvl3pPr>
            <a:lvl4pPr lvl="3" rtl="0">
              <a:spcBef>
                <a:spcPts val="1800"/>
              </a:spcBef>
              <a:spcAft>
                <a:spcPts val="0"/>
              </a:spcAft>
              <a:buNone/>
              <a:defRPr/>
            </a:lvl4pPr>
            <a:lvl5pPr lvl="4" rtl="0">
              <a:spcBef>
                <a:spcPts val="1800"/>
              </a:spcBef>
              <a:spcAft>
                <a:spcPts val="0"/>
              </a:spcAft>
              <a:buNone/>
              <a:defRPr/>
            </a:lvl5pPr>
            <a:lvl6pPr lvl="5" rtl="0">
              <a:spcBef>
                <a:spcPts val="1800"/>
              </a:spcBef>
              <a:spcAft>
                <a:spcPts val="0"/>
              </a:spcAft>
              <a:buNone/>
              <a:defRPr/>
            </a:lvl6pPr>
            <a:lvl7pPr lvl="6" rtl="0">
              <a:spcBef>
                <a:spcPts val="1800"/>
              </a:spcBef>
              <a:spcAft>
                <a:spcPts val="0"/>
              </a:spcAft>
              <a:buNone/>
              <a:defRPr/>
            </a:lvl7pPr>
            <a:lvl8pPr lvl="7" rtl="0">
              <a:spcBef>
                <a:spcPts val="1800"/>
              </a:spcBef>
              <a:spcAft>
                <a:spcPts val="0"/>
              </a:spcAft>
              <a:buNone/>
              <a:defRPr/>
            </a:lvl8pPr>
            <a:lvl9pPr lvl="8" rtl="0">
              <a:spcBef>
                <a:spcPts val="1800"/>
              </a:spcBef>
              <a:spcAft>
                <a:spcPts val="180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nd text">
  <p:cSld name="SECTION_TITLE_AND_DESCRIPTION_4">
    <p:spTree>
      <p:nvGrpSpPr>
        <p:cNvPr id="1" name="Shape 103"/>
        <p:cNvGrpSpPr/>
        <p:nvPr/>
      </p:nvGrpSpPr>
      <p:grpSpPr>
        <a:xfrm>
          <a:off x="0" y="0"/>
          <a:ext cx="0" cy="0"/>
          <a:chOff x="0" y="0"/>
          <a:chExt cx="0" cy="0"/>
        </a:xfrm>
      </p:grpSpPr>
      <p:pic>
        <p:nvPicPr>
          <p:cNvPr id="104" name="Google Shape;104;p26" descr="dummy-image.png"/>
          <p:cNvPicPr preferRelativeResize="0"/>
          <p:nvPr/>
        </p:nvPicPr>
        <p:blipFill rotWithShape="1">
          <a:blip r:embed="rId2">
            <a:alphaModFix/>
          </a:blip>
          <a:srcRect l="26633" r="26633"/>
          <a:stretch/>
        </p:blipFill>
        <p:spPr>
          <a:xfrm>
            <a:off x="4846350" y="-29325"/>
            <a:ext cx="4297651" cy="5172825"/>
          </a:xfrm>
          <a:prstGeom prst="rect">
            <a:avLst/>
          </a:prstGeom>
          <a:noFill/>
          <a:ln>
            <a:noFill/>
          </a:ln>
        </p:spPr>
      </p:pic>
      <p:sp>
        <p:nvSpPr>
          <p:cNvPr id="105" name="Google Shape;105;p26"/>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6"/>
          <p:cNvSpPr txBox="1">
            <a:spLocks noGrp="1"/>
          </p:cNvSpPr>
          <p:nvPr>
            <p:ph type="title"/>
          </p:nvPr>
        </p:nvSpPr>
        <p:spPr>
          <a:xfrm>
            <a:off x="265500" y="673175"/>
            <a:ext cx="4045200" cy="3576300"/>
          </a:xfrm>
          <a:prstGeom prst="rect">
            <a:avLst/>
          </a:prstGeom>
        </p:spPr>
        <p:txBody>
          <a:bodyPr spcFirstLastPara="1" wrap="square" lIns="91425" tIns="91425" rIns="91425" bIns="91425" anchor="ctr" anchorCtr="0">
            <a:noAutofit/>
          </a:bodyPr>
          <a:lstStyle>
            <a:lvl1pPr lvl="0" rtl="0">
              <a:spcBef>
                <a:spcPts val="1800"/>
              </a:spcBef>
              <a:spcAft>
                <a:spcPts val="0"/>
              </a:spcAft>
              <a:buSzPts val="4200"/>
              <a:buNone/>
              <a:defRPr sz="4200"/>
            </a:lvl1pPr>
            <a:lvl2pPr lvl="1" algn="ctr" rtl="0">
              <a:spcBef>
                <a:spcPts val="180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26"/>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108" name="Google Shape;108;p26"/>
          <p:cNvSpPr txBox="1">
            <a:spLocks noGrp="1"/>
          </p:cNvSpPr>
          <p:nvPr>
            <p:ph type="subTitle" idx="1"/>
          </p:nvPr>
        </p:nvSpPr>
        <p:spPr>
          <a:xfrm>
            <a:off x="265500" y="4779750"/>
            <a:ext cx="6834900" cy="2586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800">
                <a:solidFill>
                  <a:schemeClr val="lt2"/>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eb page">
  <p:cSld name="SECTION_TITLE_AND_DESCRIPTION_2_1">
    <p:spTree>
      <p:nvGrpSpPr>
        <p:cNvPr id="1" name="Shape 109"/>
        <p:cNvGrpSpPr/>
        <p:nvPr/>
      </p:nvGrpSpPr>
      <p:grpSpPr>
        <a:xfrm>
          <a:off x="0" y="0"/>
          <a:ext cx="0" cy="0"/>
          <a:chOff x="0" y="0"/>
          <a:chExt cx="0" cy="0"/>
        </a:xfrm>
      </p:grpSpPr>
      <p:pic>
        <p:nvPicPr>
          <p:cNvPr id="110" name="Google Shape;110;p27" descr="dummy-image.png"/>
          <p:cNvPicPr preferRelativeResize="0"/>
          <p:nvPr/>
        </p:nvPicPr>
        <p:blipFill rotWithShape="1">
          <a:blip r:embed="rId2">
            <a:alphaModFix/>
          </a:blip>
          <a:srcRect l="278" r="288"/>
          <a:stretch/>
        </p:blipFill>
        <p:spPr>
          <a:xfrm>
            <a:off x="0" y="-14650"/>
            <a:ext cx="9144005" cy="5172800"/>
          </a:xfrm>
          <a:prstGeom prst="rect">
            <a:avLst/>
          </a:prstGeom>
          <a:noFill/>
          <a:ln>
            <a:noFill/>
          </a:ln>
        </p:spPr>
      </p:pic>
      <p:sp>
        <p:nvSpPr>
          <p:cNvPr id="111" name="Google Shape;111;p27"/>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7"/>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113" name="Google Shape;113;p27"/>
          <p:cNvSpPr txBox="1">
            <a:spLocks noGrp="1"/>
          </p:cNvSpPr>
          <p:nvPr>
            <p:ph type="title"/>
          </p:nvPr>
        </p:nvSpPr>
        <p:spPr>
          <a:xfrm>
            <a:off x="266400" y="4780800"/>
            <a:ext cx="6836400" cy="25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b="0">
                <a:solidFill>
                  <a:schemeClr val="lt2"/>
                </a:solidFill>
              </a:defRPr>
            </a:lvl1pPr>
            <a:lvl2pPr lvl="1" rtl="0">
              <a:spcBef>
                <a:spcPts val="1800"/>
              </a:spcBef>
              <a:spcAft>
                <a:spcPts val="0"/>
              </a:spcAft>
              <a:buNone/>
              <a:defRPr sz="1800" b="0">
                <a:solidFill>
                  <a:schemeClr val="lt2"/>
                </a:solidFill>
              </a:defRPr>
            </a:lvl2pPr>
            <a:lvl3pPr lvl="2" rtl="0">
              <a:spcBef>
                <a:spcPts val="1800"/>
              </a:spcBef>
              <a:spcAft>
                <a:spcPts val="0"/>
              </a:spcAft>
              <a:buNone/>
              <a:defRPr sz="1800" b="0">
                <a:solidFill>
                  <a:schemeClr val="lt2"/>
                </a:solidFill>
              </a:defRPr>
            </a:lvl3pPr>
            <a:lvl4pPr lvl="3" rtl="0">
              <a:spcBef>
                <a:spcPts val="1800"/>
              </a:spcBef>
              <a:spcAft>
                <a:spcPts val="0"/>
              </a:spcAft>
              <a:buNone/>
              <a:defRPr sz="1800" b="0">
                <a:solidFill>
                  <a:schemeClr val="lt2"/>
                </a:solidFill>
              </a:defRPr>
            </a:lvl4pPr>
            <a:lvl5pPr lvl="4" rtl="0">
              <a:spcBef>
                <a:spcPts val="1800"/>
              </a:spcBef>
              <a:spcAft>
                <a:spcPts val="0"/>
              </a:spcAft>
              <a:buNone/>
              <a:defRPr sz="1800" b="0">
                <a:solidFill>
                  <a:schemeClr val="lt2"/>
                </a:solidFill>
              </a:defRPr>
            </a:lvl5pPr>
            <a:lvl6pPr lvl="5" rtl="0">
              <a:spcBef>
                <a:spcPts val="1800"/>
              </a:spcBef>
              <a:spcAft>
                <a:spcPts val="0"/>
              </a:spcAft>
              <a:buNone/>
              <a:defRPr sz="1800" b="0">
                <a:solidFill>
                  <a:schemeClr val="lt2"/>
                </a:solidFill>
              </a:defRPr>
            </a:lvl6pPr>
            <a:lvl7pPr lvl="6" rtl="0">
              <a:spcBef>
                <a:spcPts val="1800"/>
              </a:spcBef>
              <a:spcAft>
                <a:spcPts val="0"/>
              </a:spcAft>
              <a:buNone/>
              <a:defRPr sz="1800" b="0">
                <a:solidFill>
                  <a:schemeClr val="lt2"/>
                </a:solidFill>
              </a:defRPr>
            </a:lvl7pPr>
            <a:lvl8pPr lvl="7" rtl="0">
              <a:spcBef>
                <a:spcPts val="1800"/>
              </a:spcBef>
              <a:spcAft>
                <a:spcPts val="0"/>
              </a:spcAft>
              <a:buNone/>
              <a:defRPr sz="1800" b="0">
                <a:solidFill>
                  <a:schemeClr val="lt2"/>
                </a:solidFill>
              </a:defRPr>
            </a:lvl8pPr>
            <a:lvl9pPr lvl="8" rtl="0">
              <a:spcBef>
                <a:spcPts val="1800"/>
              </a:spcBef>
              <a:spcAft>
                <a:spcPts val="1800"/>
              </a:spcAft>
              <a:buNone/>
              <a:defRPr sz="1800" b="0">
                <a:solidFill>
                  <a:schemeClr val="lt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bile web">
  <p:cSld name="SECTION_TITLE_AND_DESCRIPTION_1_1_1">
    <p:spTree>
      <p:nvGrpSpPr>
        <p:cNvPr id="1" name="Shape 114"/>
        <p:cNvGrpSpPr/>
        <p:nvPr/>
      </p:nvGrpSpPr>
      <p:grpSpPr>
        <a:xfrm>
          <a:off x="0" y="0"/>
          <a:ext cx="0" cy="0"/>
          <a:chOff x="0" y="0"/>
          <a:chExt cx="0" cy="0"/>
        </a:xfrm>
      </p:grpSpPr>
      <p:pic>
        <p:nvPicPr>
          <p:cNvPr id="115" name="Google Shape;115;p28" descr="transparent-phone-frame.png"/>
          <p:cNvPicPr preferRelativeResize="0"/>
          <p:nvPr/>
        </p:nvPicPr>
        <p:blipFill>
          <a:blip r:embed="rId2">
            <a:alphaModFix/>
          </a:blip>
          <a:stretch>
            <a:fillRect/>
          </a:stretch>
        </p:blipFill>
        <p:spPr>
          <a:xfrm>
            <a:off x="4846350" y="0"/>
            <a:ext cx="3815500" cy="7072976"/>
          </a:xfrm>
          <a:prstGeom prst="rect">
            <a:avLst/>
          </a:prstGeom>
          <a:noFill/>
          <a:ln>
            <a:noFill/>
          </a:ln>
        </p:spPr>
      </p:pic>
      <p:pic>
        <p:nvPicPr>
          <p:cNvPr id="116" name="Google Shape;116;p28" descr="dummy-image.png"/>
          <p:cNvPicPr preferRelativeResize="0"/>
          <p:nvPr/>
        </p:nvPicPr>
        <p:blipFill rotWithShape="1">
          <a:blip r:embed="rId3">
            <a:alphaModFix/>
          </a:blip>
          <a:srcRect l="32641" r="32641"/>
          <a:stretch/>
        </p:blipFill>
        <p:spPr>
          <a:xfrm>
            <a:off x="5173950" y="673900"/>
            <a:ext cx="3174600" cy="5143500"/>
          </a:xfrm>
          <a:prstGeom prst="rect">
            <a:avLst/>
          </a:prstGeom>
          <a:noFill/>
          <a:ln>
            <a:noFill/>
          </a:ln>
        </p:spPr>
      </p:pic>
      <p:sp>
        <p:nvSpPr>
          <p:cNvPr id="117" name="Google Shape;117;p28"/>
          <p:cNvSpPr/>
          <p:nvPr/>
        </p:nvSpPr>
        <p:spPr>
          <a:xfrm>
            <a:off x="0" y="4674600"/>
            <a:ext cx="9144000" cy="468900"/>
          </a:xfrm>
          <a:prstGeom prst="rect">
            <a:avLst/>
          </a:prstGeom>
          <a:solidFill>
            <a:srgbClr val="162655"/>
          </a:solidFill>
          <a:ln w="9525" cap="flat" cmpd="sng">
            <a:solidFill>
              <a:srgbClr val="1626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8"/>
          <p:cNvSpPr txBox="1">
            <a:spLocks noGrp="1"/>
          </p:cNvSpPr>
          <p:nvPr>
            <p:ph type="title"/>
          </p:nvPr>
        </p:nvSpPr>
        <p:spPr>
          <a:xfrm>
            <a:off x="265500" y="673900"/>
            <a:ext cx="4045200" cy="3589500"/>
          </a:xfrm>
          <a:prstGeom prst="rect">
            <a:avLst/>
          </a:prstGeom>
        </p:spPr>
        <p:txBody>
          <a:bodyPr spcFirstLastPara="1" wrap="square" lIns="91425" tIns="91425" rIns="91425" bIns="91425" anchor="ctr" anchorCtr="0">
            <a:noAutofit/>
          </a:bodyPr>
          <a:lstStyle>
            <a:lvl1pPr lvl="0" rtl="0">
              <a:spcBef>
                <a:spcPts val="1800"/>
              </a:spcBef>
              <a:spcAft>
                <a:spcPts val="0"/>
              </a:spcAft>
              <a:buSzPts val="4200"/>
              <a:buNone/>
              <a:defRPr sz="4200"/>
            </a:lvl1pPr>
            <a:lvl2pPr lvl="1" algn="ctr" rtl="0">
              <a:spcBef>
                <a:spcPts val="180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9" name="Google Shape;119;p28"/>
          <p:cNvSpPr txBox="1">
            <a:spLocks noGrp="1"/>
          </p:cNvSpPr>
          <p:nvPr>
            <p:ph type="sldNum" idx="12"/>
          </p:nvPr>
        </p:nvSpPr>
        <p:spPr>
          <a:xfrm>
            <a:off x="8283608" y="4720567"/>
            <a:ext cx="548700" cy="393600"/>
          </a:xfrm>
          <a:prstGeom prst="rect">
            <a:avLst/>
          </a:prstGeom>
        </p:spPr>
        <p:txBody>
          <a:bodyPr spcFirstLastPara="1" wrap="square" lIns="91425" tIns="91425" rIns="91425" bIns="91425"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GB"/>
              <a:t>‹#›</a:t>
            </a:fld>
            <a:endParaRPr/>
          </a:p>
        </p:txBody>
      </p:sp>
      <p:sp>
        <p:nvSpPr>
          <p:cNvPr id="120" name="Google Shape;120;p28"/>
          <p:cNvSpPr txBox="1">
            <a:spLocks noGrp="1"/>
          </p:cNvSpPr>
          <p:nvPr>
            <p:ph type="title" idx="2"/>
          </p:nvPr>
        </p:nvSpPr>
        <p:spPr>
          <a:xfrm>
            <a:off x="266400" y="4780800"/>
            <a:ext cx="6836400" cy="25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b="0">
                <a:solidFill>
                  <a:schemeClr val="lt2"/>
                </a:solidFill>
              </a:defRPr>
            </a:lvl1pPr>
            <a:lvl2pPr lvl="1" rtl="0">
              <a:spcBef>
                <a:spcPts val="1800"/>
              </a:spcBef>
              <a:spcAft>
                <a:spcPts val="0"/>
              </a:spcAft>
              <a:buNone/>
              <a:defRPr sz="1800" b="0">
                <a:solidFill>
                  <a:schemeClr val="lt2"/>
                </a:solidFill>
              </a:defRPr>
            </a:lvl2pPr>
            <a:lvl3pPr lvl="2" rtl="0">
              <a:spcBef>
                <a:spcPts val="1800"/>
              </a:spcBef>
              <a:spcAft>
                <a:spcPts val="0"/>
              </a:spcAft>
              <a:buNone/>
              <a:defRPr sz="1800" b="0">
                <a:solidFill>
                  <a:schemeClr val="lt2"/>
                </a:solidFill>
              </a:defRPr>
            </a:lvl3pPr>
            <a:lvl4pPr lvl="3" rtl="0">
              <a:spcBef>
                <a:spcPts val="1800"/>
              </a:spcBef>
              <a:spcAft>
                <a:spcPts val="0"/>
              </a:spcAft>
              <a:buNone/>
              <a:defRPr sz="1800" b="0">
                <a:solidFill>
                  <a:schemeClr val="lt2"/>
                </a:solidFill>
              </a:defRPr>
            </a:lvl4pPr>
            <a:lvl5pPr lvl="4" rtl="0">
              <a:spcBef>
                <a:spcPts val="1800"/>
              </a:spcBef>
              <a:spcAft>
                <a:spcPts val="0"/>
              </a:spcAft>
              <a:buNone/>
              <a:defRPr sz="1800" b="0">
                <a:solidFill>
                  <a:schemeClr val="lt2"/>
                </a:solidFill>
              </a:defRPr>
            </a:lvl5pPr>
            <a:lvl6pPr lvl="5" rtl="0">
              <a:spcBef>
                <a:spcPts val="1800"/>
              </a:spcBef>
              <a:spcAft>
                <a:spcPts val="0"/>
              </a:spcAft>
              <a:buNone/>
              <a:defRPr sz="1800" b="0">
                <a:solidFill>
                  <a:schemeClr val="lt2"/>
                </a:solidFill>
              </a:defRPr>
            </a:lvl6pPr>
            <a:lvl7pPr lvl="6" rtl="0">
              <a:spcBef>
                <a:spcPts val="1800"/>
              </a:spcBef>
              <a:spcAft>
                <a:spcPts val="0"/>
              </a:spcAft>
              <a:buNone/>
              <a:defRPr sz="1800" b="0">
                <a:solidFill>
                  <a:schemeClr val="lt2"/>
                </a:solidFill>
              </a:defRPr>
            </a:lvl7pPr>
            <a:lvl8pPr lvl="7" rtl="0">
              <a:spcBef>
                <a:spcPts val="1800"/>
              </a:spcBef>
              <a:spcAft>
                <a:spcPts val="0"/>
              </a:spcAft>
              <a:buNone/>
              <a:defRPr sz="1800" b="0">
                <a:solidFill>
                  <a:schemeClr val="lt2"/>
                </a:solidFill>
              </a:defRPr>
            </a:lvl8pPr>
            <a:lvl9pPr lvl="8" rtl="0">
              <a:spcBef>
                <a:spcPts val="1800"/>
              </a:spcBef>
              <a:spcAft>
                <a:spcPts val="1800"/>
              </a:spcAft>
              <a:buNone/>
              <a:defRPr sz="1800" b="0">
                <a:solidFill>
                  <a:schemeClr val="lt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ITLE_1_1_1">
    <p:spTree>
      <p:nvGrpSpPr>
        <p:cNvPr id="1" name="Shape 121"/>
        <p:cNvGrpSpPr/>
        <p:nvPr/>
      </p:nvGrpSpPr>
      <p:grpSpPr>
        <a:xfrm>
          <a:off x="0" y="0"/>
          <a:ext cx="0" cy="0"/>
          <a:chOff x="0" y="0"/>
          <a:chExt cx="0" cy="0"/>
        </a:xfrm>
      </p:grpSpPr>
      <p:sp>
        <p:nvSpPr>
          <p:cNvPr id="122" name="Google Shape;122;p29"/>
          <p:cNvSpPr txBox="1">
            <a:spLocks noGrp="1"/>
          </p:cNvSpPr>
          <p:nvPr>
            <p:ph type="ctrTitle"/>
          </p:nvPr>
        </p:nvSpPr>
        <p:spPr>
          <a:xfrm>
            <a:off x="311700" y="1169450"/>
            <a:ext cx="8520600" cy="1627800"/>
          </a:xfrm>
          <a:prstGeom prst="rect">
            <a:avLst/>
          </a:prstGeom>
        </p:spPr>
        <p:txBody>
          <a:bodyPr spcFirstLastPara="1" wrap="square" lIns="91425" tIns="91425" rIns="91425" bIns="91425" anchor="t" anchorCtr="0">
            <a:noAutofit/>
          </a:bodyPr>
          <a:lstStyle>
            <a:lvl1pPr lvl="0" rtl="0">
              <a:spcBef>
                <a:spcPts val="1800"/>
              </a:spcBef>
              <a:spcAft>
                <a:spcPts val="0"/>
              </a:spcAft>
              <a:buClr>
                <a:srgbClr val="29235C"/>
              </a:buClr>
              <a:buSzPts val="4800"/>
              <a:buNone/>
              <a:defRPr b="1">
                <a:solidFill>
                  <a:srgbClr val="29235C"/>
                </a:solidFill>
              </a:defRPr>
            </a:lvl1pPr>
            <a:lvl2pPr lvl="1" algn="ctr" rtl="0">
              <a:spcBef>
                <a:spcPts val="1800"/>
              </a:spcBef>
              <a:spcAft>
                <a:spcPts val="0"/>
              </a:spcAft>
              <a:buClr>
                <a:srgbClr val="29235C"/>
              </a:buClr>
              <a:buSzPts val="5200"/>
              <a:buNone/>
              <a:defRPr sz="5200">
                <a:solidFill>
                  <a:srgbClr val="29235C"/>
                </a:solidFill>
              </a:defRPr>
            </a:lvl2pPr>
            <a:lvl3pPr lvl="2" algn="ctr" rtl="0">
              <a:spcBef>
                <a:spcPts val="0"/>
              </a:spcBef>
              <a:spcAft>
                <a:spcPts val="0"/>
              </a:spcAft>
              <a:buClr>
                <a:srgbClr val="29235C"/>
              </a:buClr>
              <a:buSzPts val="5200"/>
              <a:buNone/>
              <a:defRPr sz="5200">
                <a:solidFill>
                  <a:srgbClr val="29235C"/>
                </a:solidFill>
              </a:defRPr>
            </a:lvl3pPr>
            <a:lvl4pPr lvl="3" algn="ctr" rtl="0">
              <a:spcBef>
                <a:spcPts val="0"/>
              </a:spcBef>
              <a:spcAft>
                <a:spcPts val="0"/>
              </a:spcAft>
              <a:buClr>
                <a:srgbClr val="29235C"/>
              </a:buClr>
              <a:buSzPts val="5200"/>
              <a:buNone/>
              <a:defRPr sz="5200">
                <a:solidFill>
                  <a:srgbClr val="29235C"/>
                </a:solidFill>
              </a:defRPr>
            </a:lvl4pPr>
            <a:lvl5pPr lvl="4" algn="ctr" rtl="0">
              <a:spcBef>
                <a:spcPts val="0"/>
              </a:spcBef>
              <a:spcAft>
                <a:spcPts val="0"/>
              </a:spcAft>
              <a:buClr>
                <a:srgbClr val="29235C"/>
              </a:buClr>
              <a:buSzPts val="5200"/>
              <a:buNone/>
              <a:defRPr sz="5200">
                <a:solidFill>
                  <a:srgbClr val="29235C"/>
                </a:solidFill>
              </a:defRPr>
            </a:lvl5pPr>
            <a:lvl6pPr lvl="5" algn="ctr" rtl="0">
              <a:spcBef>
                <a:spcPts val="0"/>
              </a:spcBef>
              <a:spcAft>
                <a:spcPts val="0"/>
              </a:spcAft>
              <a:buClr>
                <a:srgbClr val="29235C"/>
              </a:buClr>
              <a:buSzPts val="5200"/>
              <a:buNone/>
              <a:defRPr sz="5200">
                <a:solidFill>
                  <a:srgbClr val="29235C"/>
                </a:solidFill>
              </a:defRPr>
            </a:lvl6pPr>
            <a:lvl7pPr lvl="6" algn="ctr" rtl="0">
              <a:spcBef>
                <a:spcPts val="0"/>
              </a:spcBef>
              <a:spcAft>
                <a:spcPts val="0"/>
              </a:spcAft>
              <a:buClr>
                <a:srgbClr val="29235C"/>
              </a:buClr>
              <a:buSzPts val="5200"/>
              <a:buNone/>
              <a:defRPr sz="5200">
                <a:solidFill>
                  <a:srgbClr val="29235C"/>
                </a:solidFill>
              </a:defRPr>
            </a:lvl7pPr>
            <a:lvl8pPr lvl="7" algn="ctr" rtl="0">
              <a:spcBef>
                <a:spcPts val="0"/>
              </a:spcBef>
              <a:spcAft>
                <a:spcPts val="0"/>
              </a:spcAft>
              <a:buClr>
                <a:srgbClr val="29235C"/>
              </a:buClr>
              <a:buSzPts val="5200"/>
              <a:buNone/>
              <a:defRPr sz="5200">
                <a:solidFill>
                  <a:srgbClr val="29235C"/>
                </a:solidFill>
              </a:defRPr>
            </a:lvl8pPr>
            <a:lvl9pPr lvl="8" algn="ctr" rtl="0">
              <a:spcBef>
                <a:spcPts val="0"/>
              </a:spcBef>
              <a:spcAft>
                <a:spcPts val="0"/>
              </a:spcAft>
              <a:buClr>
                <a:srgbClr val="29235C"/>
              </a:buClr>
              <a:buSzPts val="5200"/>
              <a:buNone/>
              <a:defRPr sz="5200">
                <a:solidFill>
                  <a:srgbClr val="29235C"/>
                </a:solidFill>
              </a:defRPr>
            </a:lvl9pPr>
          </a:lstStyle>
          <a:p>
            <a:endParaRPr/>
          </a:p>
        </p:txBody>
      </p:sp>
      <p:sp>
        <p:nvSpPr>
          <p:cNvPr id="123" name="Google Shape;123;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EE2"/>
              </a:buClr>
              <a:buSzPts val="3600"/>
              <a:buNone/>
              <a:defRPr>
                <a:solidFill>
                  <a:srgbClr val="009EE2"/>
                </a:solidFill>
              </a:defRPr>
            </a:lvl1pPr>
            <a:lvl2pPr lvl="1" algn="ctr" rtl="0">
              <a:lnSpc>
                <a:spcPct val="100000"/>
              </a:lnSpc>
              <a:spcBef>
                <a:spcPts val="0"/>
              </a:spcBef>
              <a:spcAft>
                <a:spcPts val="0"/>
              </a:spcAft>
              <a:buClr>
                <a:srgbClr val="009EE2"/>
              </a:buClr>
              <a:buSzPts val="2800"/>
              <a:buNone/>
              <a:defRPr sz="2800">
                <a:solidFill>
                  <a:srgbClr val="009EE2"/>
                </a:solidFill>
              </a:defRPr>
            </a:lvl2pPr>
            <a:lvl3pPr lvl="2" algn="ctr" rtl="0">
              <a:lnSpc>
                <a:spcPct val="100000"/>
              </a:lnSpc>
              <a:spcBef>
                <a:spcPts val="0"/>
              </a:spcBef>
              <a:spcAft>
                <a:spcPts val="0"/>
              </a:spcAft>
              <a:buClr>
                <a:srgbClr val="009EE2"/>
              </a:buClr>
              <a:buSzPts val="2800"/>
              <a:buNone/>
              <a:defRPr sz="2800">
                <a:solidFill>
                  <a:srgbClr val="009EE2"/>
                </a:solidFill>
              </a:defRPr>
            </a:lvl3pPr>
            <a:lvl4pPr lvl="3" algn="ctr" rtl="0">
              <a:lnSpc>
                <a:spcPct val="100000"/>
              </a:lnSpc>
              <a:spcBef>
                <a:spcPts val="0"/>
              </a:spcBef>
              <a:spcAft>
                <a:spcPts val="0"/>
              </a:spcAft>
              <a:buClr>
                <a:srgbClr val="009EE2"/>
              </a:buClr>
              <a:buSzPts val="2800"/>
              <a:buNone/>
              <a:defRPr sz="2800">
                <a:solidFill>
                  <a:srgbClr val="009EE2"/>
                </a:solidFill>
              </a:defRPr>
            </a:lvl4pPr>
            <a:lvl5pPr lvl="4" algn="ctr" rtl="0">
              <a:lnSpc>
                <a:spcPct val="100000"/>
              </a:lnSpc>
              <a:spcBef>
                <a:spcPts val="0"/>
              </a:spcBef>
              <a:spcAft>
                <a:spcPts val="0"/>
              </a:spcAft>
              <a:buClr>
                <a:srgbClr val="009EE2"/>
              </a:buClr>
              <a:buSzPts val="2800"/>
              <a:buNone/>
              <a:defRPr sz="2800">
                <a:solidFill>
                  <a:srgbClr val="009EE2"/>
                </a:solidFill>
              </a:defRPr>
            </a:lvl5pPr>
            <a:lvl6pPr lvl="5" algn="ctr" rtl="0">
              <a:lnSpc>
                <a:spcPct val="100000"/>
              </a:lnSpc>
              <a:spcBef>
                <a:spcPts val="0"/>
              </a:spcBef>
              <a:spcAft>
                <a:spcPts val="0"/>
              </a:spcAft>
              <a:buClr>
                <a:srgbClr val="009EE2"/>
              </a:buClr>
              <a:buSzPts val="2800"/>
              <a:buNone/>
              <a:defRPr sz="2800">
                <a:solidFill>
                  <a:srgbClr val="009EE2"/>
                </a:solidFill>
              </a:defRPr>
            </a:lvl6pPr>
            <a:lvl7pPr lvl="6" algn="ctr" rtl="0">
              <a:lnSpc>
                <a:spcPct val="100000"/>
              </a:lnSpc>
              <a:spcBef>
                <a:spcPts val="0"/>
              </a:spcBef>
              <a:spcAft>
                <a:spcPts val="0"/>
              </a:spcAft>
              <a:buClr>
                <a:srgbClr val="009EE2"/>
              </a:buClr>
              <a:buSzPts val="2800"/>
              <a:buNone/>
              <a:defRPr sz="2800">
                <a:solidFill>
                  <a:srgbClr val="009EE2"/>
                </a:solidFill>
              </a:defRPr>
            </a:lvl7pPr>
            <a:lvl8pPr lvl="7" algn="ctr" rtl="0">
              <a:lnSpc>
                <a:spcPct val="100000"/>
              </a:lnSpc>
              <a:spcBef>
                <a:spcPts val="0"/>
              </a:spcBef>
              <a:spcAft>
                <a:spcPts val="0"/>
              </a:spcAft>
              <a:buClr>
                <a:srgbClr val="009EE2"/>
              </a:buClr>
              <a:buSzPts val="2800"/>
              <a:buNone/>
              <a:defRPr sz="2800">
                <a:solidFill>
                  <a:srgbClr val="009EE2"/>
                </a:solidFill>
              </a:defRPr>
            </a:lvl8pPr>
            <a:lvl9pPr lvl="8" algn="ctr" rtl="0">
              <a:lnSpc>
                <a:spcPct val="100000"/>
              </a:lnSpc>
              <a:spcBef>
                <a:spcPts val="0"/>
              </a:spcBef>
              <a:spcAft>
                <a:spcPts val="0"/>
              </a:spcAft>
              <a:buClr>
                <a:srgbClr val="009EE2"/>
              </a:buClr>
              <a:buSzPts val="2800"/>
              <a:buNone/>
              <a:defRPr sz="2800">
                <a:solidFill>
                  <a:srgbClr val="009EE2"/>
                </a:solidFill>
              </a:defRPr>
            </a:lvl9pPr>
          </a:lstStyle>
          <a:p>
            <a:endParaRPr/>
          </a:p>
        </p:txBody>
      </p:sp>
      <p:sp>
        <p:nvSpPr>
          <p:cNvPr id="124" name="Google Shape;124;p29"/>
          <p:cNvSpPr txBox="1">
            <a:spLocks noGrp="1"/>
          </p:cNvSpPr>
          <p:nvPr>
            <p:ph type="sldNum" idx="12"/>
          </p:nvPr>
        </p:nvSpPr>
        <p:spPr>
          <a:xfrm>
            <a:off x="8283608" y="47036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125" name="Google Shape;125;p29"/>
          <p:cNvSpPr txBox="1">
            <a:spLocks noGrp="1"/>
          </p:cNvSpPr>
          <p:nvPr>
            <p:ph type="sldNum" idx="2"/>
          </p:nvPr>
        </p:nvSpPr>
        <p:spPr>
          <a:xfrm>
            <a:off x="7855816" y="4509492"/>
            <a:ext cx="793500" cy="569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26" name="Google Shape;126;p29"/>
          <p:cNvPicPr preferRelativeResize="0"/>
          <p:nvPr/>
        </p:nvPicPr>
        <p:blipFill>
          <a:blip r:embed="rId2">
            <a:alphaModFix/>
          </a:blip>
          <a:stretch>
            <a:fillRect/>
          </a:stretch>
        </p:blipFill>
        <p:spPr>
          <a:xfrm>
            <a:off x="7142104" y="3031207"/>
            <a:ext cx="2006567" cy="2115002"/>
          </a:xfrm>
          <a:prstGeom prst="rect">
            <a:avLst/>
          </a:prstGeom>
          <a:noFill/>
          <a:ln>
            <a:noFill/>
          </a:ln>
        </p:spPr>
      </p:pic>
      <p:pic>
        <p:nvPicPr>
          <p:cNvPr id="127" name="Google Shape;127;p29" descr="Artboard 1.png"/>
          <p:cNvPicPr preferRelativeResize="0"/>
          <p:nvPr/>
        </p:nvPicPr>
        <p:blipFill>
          <a:blip r:embed="rId3">
            <a:alphaModFix/>
          </a:blip>
          <a:stretch>
            <a:fillRect/>
          </a:stretch>
        </p:blipFill>
        <p:spPr>
          <a:xfrm>
            <a:off x="7299835" y="3588907"/>
            <a:ext cx="2032694" cy="1696724"/>
          </a:xfrm>
          <a:prstGeom prst="rect">
            <a:avLst/>
          </a:prstGeom>
          <a:noFill/>
          <a:ln>
            <a:noFill/>
          </a:ln>
        </p:spPr>
      </p:pic>
      <p:cxnSp>
        <p:nvCxnSpPr>
          <p:cNvPr id="128" name="Google Shape;128;p29"/>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dy only, no bar">
  <p:cSld name="TITLE_AND_BODY_2_1_1">
    <p:spTree>
      <p:nvGrpSpPr>
        <p:cNvPr id="1" name="Shape 129"/>
        <p:cNvGrpSpPr/>
        <p:nvPr/>
      </p:nvGrpSpPr>
      <p:grpSpPr>
        <a:xfrm>
          <a:off x="0" y="0"/>
          <a:ext cx="0" cy="0"/>
          <a:chOff x="0" y="0"/>
          <a:chExt cx="0" cy="0"/>
        </a:xfrm>
      </p:grpSpPr>
      <p:sp>
        <p:nvSpPr>
          <p:cNvPr id="130" name="Google Shape;130;p30"/>
          <p:cNvSpPr txBox="1">
            <a:spLocks noGrp="1"/>
          </p:cNvSpPr>
          <p:nvPr>
            <p:ph type="body" idx="1"/>
          </p:nvPr>
        </p:nvSpPr>
        <p:spPr>
          <a:xfrm>
            <a:off x="311700" y="308550"/>
            <a:ext cx="8520600" cy="4207200"/>
          </a:xfrm>
          <a:prstGeom prst="rect">
            <a:avLst/>
          </a:prstGeom>
        </p:spPr>
        <p:txBody>
          <a:bodyPr spcFirstLastPara="1" wrap="square" lIns="91425" tIns="91425" rIns="91425" bIns="91425" anchor="ctr" anchorCtr="0">
            <a:noAutofit/>
          </a:bodyPr>
          <a:lstStyle>
            <a:lvl1pPr marL="457200" marR="0" lvl="0" indent="-457200" algn="l" rtl="0">
              <a:lnSpc>
                <a:spcPct val="100000"/>
              </a:lnSpc>
              <a:spcBef>
                <a:spcPts val="1800"/>
              </a:spcBef>
              <a:spcAft>
                <a:spcPts val="0"/>
              </a:spcAft>
              <a:buSzPts val="3600"/>
              <a:buChar char="●"/>
              <a:defRPr b="1"/>
            </a:lvl1pPr>
            <a:lvl2pPr marL="914400" lvl="1" indent="-457200" rtl="0">
              <a:lnSpc>
                <a:spcPct val="100000"/>
              </a:lnSpc>
              <a:spcBef>
                <a:spcPts val="1800"/>
              </a:spcBef>
              <a:spcAft>
                <a:spcPts val="0"/>
              </a:spcAft>
              <a:buSzPts val="3600"/>
              <a:buChar char="○"/>
              <a:defRPr/>
            </a:lvl2pPr>
            <a:lvl3pPr marL="1371600" lvl="2" indent="-457200" rtl="0">
              <a:lnSpc>
                <a:spcPct val="100000"/>
              </a:lnSpc>
              <a:spcBef>
                <a:spcPts val="1800"/>
              </a:spcBef>
              <a:spcAft>
                <a:spcPts val="0"/>
              </a:spcAft>
              <a:buSzPts val="3600"/>
              <a:buChar char="■"/>
              <a:defRPr/>
            </a:lvl3pPr>
            <a:lvl4pPr marL="1828800" lvl="3" indent="-457200" rtl="0">
              <a:lnSpc>
                <a:spcPct val="100000"/>
              </a:lnSpc>
              <a:spcBef>
                <a:spcPts val="1800"/>
              </a:spcBef>
              <a:spcAft>
                <a:spcPts val="0"/>
              </a:spcAft>
              <a:buSzPts val="3600"/>
              <a:buChar char="●"/>
              <a:defRPr sz="3600"/>
            </a:lvl4pPr>
            <a:lvl5pPr marL="2286000" lvl="4" indent="-457200" rtl="0">
              <a:lnSpc>
                <a:spcPct val="100000"/>
              </a:lnSpc>
              <a:spcBef>
                <a:spcPts val="1800"/>
              </a:spcBef>
              <a:spcAft>
                <a:spcPts val="0"/>
              </a:spcAft>
              <a:buSzPts val="3600"/>
              <a:buChar char="○"/>
              <a:defRPr sz="3600"/>
            </a:lvl5pPr>
            <a:lvl6pPr marL="2743200" lvl="5" indent="-457200" rtl="0">
              <a:lnSpc>
                <a:spcPct val="100000"/>
              </a:lnSpc>
              <a:spcBef>
                <a:spcPts val="1800"/>
              </a:spcBef>
              <a:spcAft>
                <a:spcPts val="0"/>
              </a:spcAft>
              <a:buSzPts val="3600"/>
              <a:buChar char="■"/>
              <a:defRPr sz="3600"/>
            </a:lvl6pPr>
            <a:lvl7pPr marL="3200400" lvl="6" indent="-457200" rtl="0">
              <a:lnSpc>
                <a:spcPct val="100000"/>
              </a:lnSpc>
              <a:spcBef>
                <a:spcPts val="1800"/>
              </a:spcBef>
              <a:spcAft>
                <a:spcPts val="0"/>
              </a:spcAft>
              <a:buSzPts val="3600"/>
              <a:buChar char="●"/>
              <a:defRPr sz="3600"/>
            </a:lvl7pPr>
            <a:lvl8pPr marL="3657600" lvl="7" indent="-457200" rtl="0">
              <a:lnSpc>
                <a:spcPct val="100000"/>
              </a:lnSpc>
              <a:spcBef>
                <a:spcPts val="1800"/>
              </a:spcBef>
              <a:spcAft>
                <a:spcPts val="0"/>
              </a:spcAft>
              <a:buSzPts val="3600"/>
              <a:buChar char="○"/>
              <a:defRPr sz="3600"/>
            </a:lvl8pPr>
            <a:lvl9pPr marL="4114800" lvl="8" indent="-457200" rtl="0">
              <a:lnSpc>
                <a:spcPct val="100000"/>
              </a:lnSpc>
              <a:spcBef>
                <a:spcPts val="1800"/>
              </a:spcBef>
              <a:spcAft>
                <a:spcPts val="1800"/>
              </a:spcAft>
              <a:buSzPts val="3600"/>
              <a:buChar char="■"/>
              <a:defRPr sz="3600"/>
            </a:lvl9pPr>
          </a:lstStyle>
          <a:p>
            <a:endParaRPr/>
          </a:p>
        </p:txBody>
      </p:sp>
      <p:cxnSp>
        <p:nvCxnSpPr>
          <p:cNvPr id="131" name="Google Shape;131;p30"/>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1356900"/>
          </a:xfrm>
          <a:prstGeom prst="rect">
            <a:avLst/>
          </a:prstGeom>
          <a:noFill/>
          <a:ln>
            <a:noFill/>
          </a:ln>
        </p:spPr>
        <p:txBody>
          <a:bodyPr spcFirstLastPara="1" wrap="square" lIns="91425" tIns="91425" rIns="91425" bIns="91425" anchor="ctr" anchorCtr="0">
            <a:noAutofit/>
          </a:bodyPr>
          <a:lstStyle>
            <a:lvl1pPr lvl="0" rtl="0">
              <a:spcBef>
                <a:spcPts val="1800"/>
              </a:spcBef>
              <a:spcAft>
                <a:spcPts val="0"/>
              </a:spcAft>
              <a:buClr>
                <a:schemeClr val="dk2"/>
              </a:buClr>
              <a:buSzPts val="4800"/>
              <a:buFont typeface="Helvetica Neue"/>
              <a:buNone/>
              <a:defRPr sz="4800" b="1">
                <a:solidFill>
                  <a:schemeClr val="dk2"/>
                </a:solidFill>
                <a:latin typeface="Helvetica Neue"/>
                <a:ea typeface="Helvetica Neue"/>
                <a:cs typeface="Helvetica Neue"/>
                <a:sym typeface="Helvetica Neue"/>
              </a:defRPr>
            </a:lvl1pPr>
            <a:lvl2pPr lvl="1" rtl="0">
              <a:spcBef>
                <a:spcPts val="180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52" name="Google Shape;52;p13"/>
          <p:cNvSpPr txBox="1">
            <a:spLocks noGrp="1"/>
          </p:cNvSpPr>
          <p:nvPr>
            <p:ph type="body" idx="1"/>
          </p:nvPr>
        </p:nvSpPr>
        <p:spPr>
          <a:xfrm>
            <a:off x="311700" y="1953700"/>
            <a:ext cx="8520600" cy="2615100"/>
          </a:xfrm>
          <a:prstGeom prst="rect">
            <a:avLst/>
          </a:prstGeom>
          <a:noFill/>
          <a:ln>
            <a:noFill/>
          </a:ln>
        </p:spPr>
        <p:txBody>
          <a:bodyPr spcFirstLastPara="1" wrap="square" lIns="91425" tIns="91425" rIns="91425" bIns="91425" anchor="t" anchorCtr="0">
            <a:noAutofit/>
          </a:bodyPr>
          <a:lstStyle>
            <a:lvl1pPr marL="457200" lvl="0" indent="-457200" rtl="0">
              <a:lnSpc>
                <a:spcPct val="115000"/>
              </a:lnSpc>
              <a:spcBef>
                <a:spcPts val="0"/>
              </a:spcBef>
              <a:spcAft>
                <a:spcPts val="0"/>
              </a:spcAft>
              <a:buClr>
                <a:schemeClr val="dk2"/>
              </a:buClr>
              <a:buSzPts val="3600"/>
              <a:buFont typeface="Helvetica Neue"/>
              <a:buChar char="●"/>
              <a:defRPr sz="3600">
                <a:solidFill>
                  <a:schemeClr val="dk2"/>
                </a:solidFill>
                <a:latin typeface="Helvetica Neue"/>
                <a:ea typeface="Helvetica Neue"/>
                <a:cs typeface="Helvetica Neue"/>
                <a:sym typeface="Helvetica Neue"/>
              </a:defRPr>
            </a:lvl1pPr>
            <a:lvl2pPr marL="914400" lvl="1" indent="-457200" rtl="0">
              <a:lnSpc>
                <a:spcPct val="115000"/>
              </a:lnSpc>
              <a:spcBef>
                <a:spcPts val="1600"/>
              </a:spcBef>
              <a:spcAft>
                <a:spcPts val="0"/>
              </a:spcAft>
              <a:buClr>
                <a:schemeClr val="dk2"/>
              </a:buClr>
              <a:buSzPts val="3600"/>
              <a:buFont typeface="Helvetica Neue"/>
              <a:buChar char="○"/>
              <a:defRPr sz="3600">
                <a:solidFill>
                  <a:schemeClr val="dk2"/>
                </a:solidFill>
                <a:latin typeface="Helvetica Neue"/>
                <a:ea typeface="Helvetica Neue"/>
                <a:cs typeface="Helvetica Neue"/>
                <a:sym typeface="Helvetica Neue"/>
              </a:defRPr>
            </a:lvl2pPr>
            <a:lvl3pPr marL="1371600" lvl="2" indent="-457200" rtl="0">
              <a:lnSpc>
                <a:spcPct val="115000"/>
              </a:lnSpc>
              <a:spcBef>
                <a:spcPts val="1600"/>
              </a:spcBef>
              <a:spcAft>
                <a:spcPts val="0"/>
              </a:spcAft>
              <a:buClr>
                <a:schemeClr val="dk2"/>
              </a:buClr>
              <a:buSzPts val="3600"/>
              <a:buFont typeface="Helvetica Neue"/>
              <a:buChar char="■"/>
              <a:defRPr sz="3600">
                <a:solidFill>
                  <a:schemeClr val="dk2"/>
                </a:solidFill>
                <a:latin typeface="Helvetica Neue"/>
                <a:ea typeface="Helvetica Neue"/>
                <a:cs typeface="Helvetica Neue"/>
                <a:sym typeface="Helvetica Neue"/>
              </a:defRPr>
            </a:lvl3pPr>
            <a:lvl4pPr marL="1828800" lvl="3" indent="-317500" rtl="0">
              <a:lnSpc>
                <a:spcPct val="115000"/>
              </a:lnSpc>
              <a:spcBef>
                <a:spcPts val="160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rtl="0">
              <a:lnSpc>
                <a:spcPct val="115000"/>
              </a:lnSpc>
              <a:spcBef>
                <a:spcPts val="160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rtl="0">
              <a:lnSpc>
                <a:spcPct val="115000"/>
              </a:lnSpc>
              <a:spcBef>
                <a:spcPts val="160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rtl="0">
              <a:lnSpc>
                <a:spcPct val="115000"/>
              </a:lnSpc>
              <a:spcBef>
                <a:spcPts val="160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rtl="0">
              <a:lnSpc>
                <a:spcPct val="115000"/>
              </a:lnSpc>
              <a:spcBef>
                <a:spcPts val="160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rtl="0">
              <a:lnSpc>
                <a:spcPct val="115000"/>
              </a:lnSpc>
              <a:spcBef>
                <a:spcPts val="1600"/>
              </a:spcBef>
              <a:spcAft>
                <a:spcPts val="160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
        <p:nvSpPr>
          <p:cNvPr id="53" name="Google Shape;53;p13"/>
          <p:cNvSpPr txBox="1">
            <a:spLocks noGrp="1"/>
          </p:cNvSpPr>
          <p:nvPr>
            <p:ph type="sldNum" idx="12"/>
          </p:nvPr>
        </p:nvSpPr>
        <p:spPr>
          <a:xfrm>
            <a:off x="8283608" y="4720567"/>
            <a:ext cx="548700" cy="3936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dk2"/>
                </a:solidFill>
                <a:latin typeface="Helvetica Neue"/>
                <a:ea typeface="Helvetica Neue"/>
                <a:cs typeface="Helvetica Neue"/>
                <a:sym typeface="Helvetica Neue"/>
              </a:defRPr>
            </a:lvl1pPr>
            <a:lvl2pPr lvl="1" algn="ctr" rtl="0">
              <a:buNone/>
              <a:defRPr sz="1000">
                <a:solidFill>
                  <a:schemeClr val="dk2"/>
                </a:solidFill>
                <a:latin typeface="Helvetica Neue"/>
                <a:ea typeface="Helvetica Neue"/>
                <a:cs typeface="Helvetica Neue"/>
                <a:sym typeface="Helvetica Neue"/>
              </a:defRPr>
            </a:lvl2pPr>
            <a:lvl3pPr lvl="2" algn="ctr" rtl="0">
              <a:buNone/>
              <a:defRPr sz="1000">
                <a:solidFill>
                  <a:schemeClr val="dk2"/>
                </a:solidFill>
                <a:latin typeface="Helvetica Neue"/>
                <a:ea typeface="Helvetica Neue"/>
                <a:cs typeface="Helvetica Neue"/>
                <a:sym typeface="Helvetica Neue"/>
              </a:defRPr>
            </a:lvl3pPr>
            <a:lvl4pPr lvl="3" algn="ctr" rtl="0">
              <a:buNone/>
              <a:defRPr sz="1000">
                <a:solidFill>
                  <a:schemeClr val="dk2"/>
                </a:solidFill>
                <a:latin typeface="Helvetica Neue"/>
                <a:ea typeface="Helvetica Neue"/>
                <a:cs typeface="Helvetica Neue"/>
                <a:sym typeface="Helvetica Neue"/>
              </a:defRPr>
            </a:lvl4pPr>
            <a:lvl5pPr lvl="4" algn="ctr" rtl="0">
              <a:buNone/>
              <a:defRPr sz="1000">
                <a:solidFill>
                  <a:schemeClr val="dk2"/>
                </a:solidFill>
                <a:latin typeface="Helvetica Neue"/>
                <a:ea typeface="Helvetica Neue"/>
                <a:cs typeface="Helvetica Neue"/>
                <a:sym typeface="Helvetica Neue"/>
              </a:defRPr>
            </a:lvl5pPr>
            <a:lvl6pPr lvl="5" algn="ctr" rtl="0">
              <a:buNone/>
              <a:defRPr sz="1000">
                <a:solidFill>
                  <a:schemeClr val="dk2"/>
                </a:solidFill>
                <a:latin typeface="Helvetica Neue"/>
                <a:ea typeface="Helvetica Neue"/>
                <a:cs typeface="Helvetica Neue"/>
                <a:sym typeface="Helvetica Neue"/>
              </a:defRPr>
            </a:lvl6pPr>
            <a:lvl7pPr lvl="6" algn="ctr" rtl="0">
              <a:buNone/>
              <a:defRPr sz="1000">
                <a:solidFill>
                  <a:schemeClr val="dk2"/>
                </a:solidFill>
                <a:latin typeface="Helvetica Neue"/>
                <a:ea typeface="Helvetica Neue"/>
                <a:cs typeface="Helvetica Neue"/>
                <a:sym typeface="Helvetica Neue"/>
              </a:defRPr>
            </a:lvl7pPr>
            <a:lvl8pPr lvl="7" algn="ctr" rtl="0">
              <a:buNone/>
              <a:defRPr sz="1000">
                <a:solidFill>
                  <a:schemeClr val="dk2"/>
                </a:solidFill>
                <a:latin typeface="Helvetica Neue"/>
                <a:ea typeface="Helvetica Neue"/>
                <a:cs typeface="Helvetica Neue"/>
                <a:sym typeface="Helvetica Neue"/>
              </a:defRPr>
            </a:lvl8pPr>
            <a:lvl9pPr lvl="8" algn="ctr" rtl="0">
              <a:buNone/>
              <a:defRPr sz="1000">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izenaid.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met.police.uk/advice/advice-and-information/t/terrorism-in-the-uk/ctsa/protecting-your-business-from-terroris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sign-up-for-flood-warning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metoffice.gov.uk/weather/warnings-and-advice/uk-warnings#?date=2024-03-1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personal-flood-pla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s://www.gov.uk/government/publications/community-flood-plan-template/community-flood-pla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sign-up-for-flood-warning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metoffice.gov.uk/weather/warnings-and-advice/uk-warnings#?date=2024-03-1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1800"/>
              </a:spcBef>
              <a:spcAft>
                <a:spcPts val="1800"/>
              </a:spcAft>
              <a:buNone/>
            </a:pPr>
            <a:r>
              <a:rPr lang="en-GB" sz="5100"/>
              <a:t>KVA Voluntary, Community &amp; Social Enterprise Sector Resilience</a:t>
            </a:r>
            <a:endParaRPr sz="5100"/>
          </a:p>
        </p:txBody>
      </p:sp>
      <p:sp>
        <p:nvSpPr>
          <p:cNvPr id="137" name="Google Shape;137;p31"/>
          <p:cNvSpPr txBox="1">
            <a:spLocks noGrp="1"/>
          </p:cNvSpPr>
          <p:nvPr>
            <p:ph type="subTitle" idx="1"/>
          </p:nvPr>
        </p:nvSpPr>
        <p:spPr>
          <a:xfrm>
            <a:off x="311700" y="2571750"/>
            <a:ext cx="8520600" cy="5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Community Risk Register</a:t>
            </a:r>
            <a:endParaRPr/>
          </a:p>
        </p:txBody>
      </p:sp>
      <p:sp>
        <p:nvSpPr>
          <p:cNvPr id="138" name="Google Shape;138;p31"/>
          <p:cNvSpPr txBox="1">
            <a:spLocks noGrp="1"/>
          </p:cNvSpPr>
          <p:nvPr>
            <p:ph type="subTitle" idx="1"/>
          </p:nvPr>
        </p:nvSpPr>
        <p:spPr>
          <a:xfrm>
            <a:off x="427550" y="3208575"/>
            <a:ext cx="8520600" cy="52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100">
                <a:solidFill>
                  <a:srgbClr val="29235C"/>
                </a:solidFill>
              </a:rPr>
              <a:t>20/03/2024</a:t>
            </a:r>
            <a:endParaRPr sz="2100">
              <a:solidFill>
                <a:srgbClr val="29235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Cyber Threat</a:t>
            </a:r>
            <a:endParaRPr/>
          </a:p>
        </p:txBody>
      </p:sp>
      <p:sp>
        <p:nvSpPr>
          <p:cNvPr id="196" name="Google Shape;196;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40"/>
          <p:cNvPicPr preferRelativeResize="0"/>
          <p:nvPr/>
        </p:nvPicPr>
        <p:blipFill>
          <a:blip r:embed="rId3">
            <a:alphaModFix/>
          </a:blip>
          <a:stretch>
            <a:fillRect/>
          </a:stretch>
        </p:blipFill>
        <p:spPr>
          <a:xfrm>
            <a:off x="311700" y="1152475"/>
            <a:ext cx="8520600"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1"/>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Cyber Threat</a:t>
            </a:r>
            <a:endParaRPr/>
          </a:p>
        </p:txBody>
      </p:sp>
      <p:sp>
        <p:nvSpPr>
          <p:cNvPr id="203" name="Google Shape;203;p41"/>
          <p:cNvSpPr txBox="1">
            <a:spLocks noGrp="1"/>
          </p:cNvSpPr>
          <p:nvPr>
            <p:ph type="body" idx="1"/>
          </p:nvPr>
        </p:nvSpPr>
        <p:spPr>
          <a:xfrm>
            <a:off x="311700" y="1053800"/>
            <a:ext cx="8520600" cy="3515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GB" sz="6150" b="1">
                <a:solidFill>
                  <a:schemeClr val="dk1"/>
                </a:solidFill>
              </a:rPr>
              <a:t>Impacts:</a:t>
            </a:r>
            <a:r>
              <a:rPr lang="en-GB" sz="6150">
                <a:solidFill>
                  <a:schemeClr val="dk1"/>
                </a:solidFill>
              </a:rPr>
              <a:t> Loss of data (days, weeks, months &amp; years), ransom demands, financial loss, fraud, vulnerable clients now more vulnerable.</a:t>
            </a:r>
            <a:endParaRPr sz="6150">
              <a:solidFill>
                <a:schemeClr val="dk1"/>
              </a:solidFill>
            </a:endParaRPr>
          </a:p>
          <a:p>
            <a:pPr marL="0" lvl="0" indent="0" algn="l" rtl="0">
              <a:spcBef>
                <a:spcPts val="0"/>
              </a:spcBef>
              <a:spcAft>
                <a:spcPts val="0"/>
              </a:spcAft>
              <a:buNone/>
            </a:pPr>
            <a:endParaRPr sz="6150">
              <a:solidFill>
                <a:schemeClr val="dk1"/>
              </a:solidFill>
            </a:endParaRPr>
          </a:p>
          <a:p>
            <a:pPr marL="0" lvl="0" indent="0" algn="l" rtl="0">
              <a:spcBef>
                <a:spcPts val="0"/>
              </a:spcBef>
              <a:spcAft>
                <a:spcPts val="0"/>
              </a:spcAft>
              <a:buNone/>
            </a:pPr>
            <a:r>
              <a:rPr lang="en-GB" sz="6150" b="1">
                <a:solidFill>
                  <a:schemeClr val="dk1"/>
                </a:solidFill>
              </a:rPr>
              <a:t>What residents and VCSE can do:</a:t>
            </a:r>
            <a:endParaRPr sz="6150" b="1">
              <a:solidFill>
                <a:schemeClr val="dk1"/>
              </a:solidFill>
            </a:endParaRPr>
          </a:p>
          <a:p>
            <a:pPr marL="0" lvl="0" indent="0" algn="l" rtl="0">
              <a:spcBef>
                <a:spcPts val="0"/>
              </a:spcBef>
              <a:spcAft>
                <a:spcPts val="0"/>
              </a:spcAft>
              <a:buNone/>
            </a:pPr>
            <a:r>
              <a:rPr lang="en-GB" sz="6150">
                <a:solidFill>
                  <a:schemeClr val="dk1"/>
                </a:solidFill>
              </a:rPr>
              <a:t>Use a Firewall on your computer &amp; use antivirus software</a:t>
            </a:r>
            <a:endParaRPr sz="6150">
              <a:solidFill>
                <a:schemeClr val="dk1"/>
              </a:solidFill>
            </a:endParaRPr>
          </a:p>
          <a:p>
            <a:pPr marL="0" lvl="0" indent="0" algn="l" rtl="0">
              <a:spcBef>
                <a:spcPts val="0"/>
              </a:spcBef>
              <a:spcAft>
                <a:spcPts val="0"/>
              </a:spcAft>
              <a:buNone/>
            </a:pPr>
            <a:r>
              <a:rPr lang="en-GB" sz="6150">
                <a:solidFill>
                  <a:schemeClr val="dk1"/>
                </a:solidFill>
              </a:rPr>
              <a:t>Keep software updated, older software may be redundant</a:t>
            </a:r>
            <a:endParaRPr sz="6150">
              <a:solidFill>
                <a:schemeClr val="dk1"/>
              </a:solidFill>
            </a:endParaRPr>
          </a:p>
          <a:p>
            <a:pPr marL="0" lvl="0" indent="0" algn="l" rtl="0">
              <a:spcBef>
                <a:spcPts val="0"/>
              </a:spcBef>
              <a:spcAft>
                <a:spcPts val="0"/>
              </a:spcAft>
              <a:buNone/>
            </a:pPr>
            <a:r>
              <a:rPr lang="en-GB" sz="6150">
                <a:solidFill>
                  <a:schemeClr val="dk1"/>
                </a:solidFill>
              </a:rPr>
              <a:t>Have a strong password</a:t>
            </a:r>
            <a:endParaRPr sz="6150">
              <a:solidFill>
                <a:schemeClr val="dk1"/>
              </a:solidFill>
            </a:endParaRPr>
          </a:p>
          <a:p>
            <a:pPr marL="0" lvl="0" indent="0" algn="l" rtl="0">
              <a:spcBef>
                <a:spcPts val="0"/>
              </a:spcBef>
              <a:spcAft>
                <a:spcPts val="0"/>
              </a:spcAft>
              <a:buNone/>
            </a:pPr>
            <a:r>
              <a:rPr lang="en-GB" sz="6150">
                <a:solidFill>
                  <a:schemeClr val="dk1"/>
                </a:solidFill>
              </a:rPr>
              <a:t>Use a Multi Factor Authenticator when possible</a:t>
            </a:r>
            <a:endParaRPr sz="6150">
              <a:solidFill>
                <a:schemeClr val="dk1"/>
              </a:solidFill>
            </a:endParaRPr>
          </a:p>
          <a:p>
            <a:pPr marL="0" lvl="0" indent="0" algn="l" rtl="0">
              <a:spcBef>
                <a:spcPts val="0"/>
              </a:spcBef>
              <a:spcAft>
                <a:spcPts val="0"/>
              </a:spcAft>
              <a:buNone/>
            </a:pPr>
            <a:r>
              <a:rPr lang="en-GB" sz="6150">
                <a:solidFill>
                  <a:schemeClr val="dk1"/>
                </a:solidFill>
              </a:rPr>
              <a:t>Know the signs of an active attack</a:t>
            </a:r>
            <a:endParaRPr sz="6150">
              <a:solidFill>
                <a:schemeClr val="dk1"/>
              </a:solidFill>
            </a:endParaRPr>
          </a:p>
          <a:p>
            <a:pPr marL="0" lvl="0" indent="0" algn="l" rtl="0">
              <a:spcBef>
                <a:spcPts val="0"/>
              </a:spcBef>
              <a:spcAft>
                <a:spcPts val="0"/>
              </a:spcAft>
              <a:buNone/>
            </a:pPr>
            <a:r>
              <a:rPr lang="en-GB" sz="6150">
                <a:solidFill>
                  <a:schemeClr val="dk1"/>
                </a:solidFill>
              </a:rPr>
              <a:t>Check the sender email address on an email</a:t>
            </a:r>
            <a:endParaRPr sz="6150">
              <a:solidFill>
                <a:schemeClr val="dk1"/>
              </a:solidFill>
            </a:endParaRPr>
          </a:p>
          <a:p>
            <a:pPr marL="0" lvl="0" indent="0" algn="l" rtl="0">
              <a:spcBef>
                <a:spcPts val="0"/>
              </a:spcBef>
              <a:spcAft>
                <a:spcPts val="0"/>
              </a:spcAft>
              <a:buNone/>
            </a:pPr>
            <a:r>
              <a:rPr lang="en-GB" sz="6150">
                <a:solidFill>
                  <a:schemeClr val="dk1"/>
                </a:solidFill>
              </a:rPr>
              <a:t>Back up your data regularly, have paper copies of essential documents</a:t>
            </a:r>
            <a:endParaRPr sz="6150">
              <a:solidFill>
                <a:schemeClr val="dk1"/>
              </a:solidFill>
            </a:endParaRPr>
          </a:p>
          <a:p>
            <a:pPr marL="0" lvl="0" indent="0" algn="l" rtl="0">
              <a:spcBef>
                <a:spcPts val="0"/>
              </a:spcBef>
              <a:spcAft>
                <a:spcPts val="0"/>
              </a:spcAft>
              <a:buNone/>
            </a:pPr>
            <a:r>
              <a:rPr lang="en-GB" sz="6150">
                <a:solidFill>
                  <a:schemeClr val="dk1"/>
                </a:solidFill>
              </a:rPr>
              <a:t>Don’t follow links or open attachments in emails unless from a trusted source</a:t>
            </a:r>
            <a:endParaRPr sz="6150">
              <a:solidFill>
                <a:schemeClr val="dk1"/>
              </a:solidFill>
            </a:endParaRPr>
          </a:p>
          <a:p>
            <a:pPr marL="0" lvl="0" indent="0" algn="l" rtl="0">
              <a:spcBef>
                <a:spcPts val="0"/>
              </a:spcBef>
              <a:spcAft>
                <a:spcPts val="0"/>
              </a:spcAft>
              <a:buNone/>
            </a:pPr>
            <a:r>
              <a:rPr lang="en-GB" sz="6150">
                <a:solidFill>
                  <a:schemeClr val="dk1"/>
                </a:solidFill>
              </a:rPr>
              <a:t>Be wary of what you post online</a:t>
            </a:r>
            <a:endParaRPr sz="6150">
              <a:solidFill>
                <a:schemeClr val="dk1"/>
              </a:solidFill>
            </a:endParaRPr>
          </a:p>
          <a:p>
            <a:pPr marL="0" lvl="0" indent="0" algn="l" rtl="0">
              <a:spcBef>
                <a:spcPts val="0"/>
              </a:spcBef>
              <a:spcAft>
                <a:spcPts val="0"/>
              </a:spcAft>
              <a:buNone/>
            </a:pPr>
            <a:r>
              <a:rPr lang="en-GB" sz="6150">
                <a:solidFill>
                  <a:schemeClr val="dk1"/>
                </a:solidFill>
              </a:rPr>
              <a:t>Have high security settings on social media sites</a:t>
            </a:r>
            <a:endParaRPr sz="6150">
              <a:solidFill>
                <a:schemeClr val="dk1"/>
              </a:solidFill>
            </a:endParaRPr>
          </a:p>
          <a:p>
            <a:pPr marL="0" lvl="0" indent="0" algn="l" rtl="0">
              <a:spcBef>
                <a:spcPts val="0"/>
              </a:spcBef>
              <a:spcAft>
                <a:spcPts val="0"/>
              </a:spcAft>
              <a:buNone/>
            </a:pPr>
            <a:r>
              <a:rPr lang="en-GB" sz="6150">
                <a:solidFill>
                  <a:schemeClr val="dk1"/>
                </a:solidFill>
              </a:rPr>
              <a:t>Be wary when using public Wi-Fi, if unsure use 3G or 4G data instead</a:t>
            </a:r>
            <a:endParaRPr sz="6150">
              <a:solidFill>
                <a:schemeClr val="dk1"/>
              </a:solidFill>
            </a:endParaRPr>
          </a:p>
          <a:p>
            <a:pPr marL="0" lvl="0" indent="0" algn="l" rtl="0">
              <a:spcBef>
                <a:spcPts val="0"/>
              </a:spcBef>
              <a:spcAft>
                <a:spcPts val="0"/>
              </a:spcAft>
              <a:buNone/>
            </a:pPr>
            <a:r>
              <a:rPr lang="en-GB" sz="6150">
                <a:solidFill>
                  <a:schemeClr val="dk1"/>
                </a:solidFill>
              </a:rPr>
              <a:t>CVSE: Have business continuity arrangements in place</a:t>
            </a:r>
            <a:endParaRPr sz="6150">
              <a:solidFill>
                <a:schemeClr val="dk1"/>
              </a:solidFill>
            </a:endParaRPr>
          </a:p>
          <a:p>
            <a:pPr marL="0" lvl="0" indent="0" algn="l" rtl="0">
              <a:spcBef>
                <a:spcPts val="0"/>
              </a:spcBef>
              <a:spcAft>
                <a:spcPts val="0"/>
              </a:spcAft>
              <a:buNone/>
            </a:pPr>
            <a:r>
              <a:rPr lang="en-GB" sz="6150">
                <a:solidFill>
                  <a:schemeClr val="dk1"/>
                </a:solidFill>
              </a:rPr>
              <a:t>Report your attack ASAP.</a:t>
            </a:r>
            <a:endParaRPr sz="615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ct val="100000"/>
              <a:buFont typeface="Arial"/>
              <a:buNone/>
            </a:pP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8823"/>
              <a:buFont typeface="Arial"/>
              <a:buNone/>
            </a:pPr>
            <a:r>
              <a:rPr lang="en-GB" sz="2833" b="1"/>
              <a:t>Malicious Attack on Crowded Place</a:t>
            </a:r>
            <a:endParaRPr sz="4133"/>
          </a:p>
        </p:txBody>
      </p:sp>
      <p:sp>
        <p:nvSpPr>
          <p:cNvPr id="209" name="Google Shape;209;p42"/>
          <p:cNvSpPr txBox="1">
            <a:spLocks noGrp="1"/>
          </p:cNvSpPr>
          <p:nvPr>
            <p:ph type="body" idx="1"/>
          </p:nvPr>
        </p:nvSpPr>
        <p:spPr>
          <a:xfrm>
            <a:off x="311700" y="11981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b="1">
                <a:solidFill>
                  <a:schemeClr val="dk1"/>
                </a:solidFill>
              </a:rPr>
              <a:t>Impacts:</a:t>
            </a:r>
            <a:r>
              <a:rPr lang="en-GB" sz="1100">
                <a:solidFill>
                  <a:schemeClr val="dk1"/>
                </a:solidFill>
              </a:rPr>
              <a:t> No public transport network, diversions, disruption and delays on transport routes. Family and or staff directly affected by the incident. Avoidance of affected location, loss of volunteers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What residents and VCSE can do:</a:t>
            </a:r>
            <a:endParaRPr sz="1100">
              <a:solidFill>
                <a:schemeClr val="dk1"/>
              </a:solidFill>
            </a:endParaRPr>
          </a:p>
          <a:p>
            <a:pPr marL="0" lvl="0" indent="0" algn="l" rtl="0">
              <a:spcBef>
                <a:spcPts val="0"/>
              </a:spcBef>
              <a:spcAft>
                <a:spcPts val="0"/>
              </a:spcAft>
              <a:buNone/>
            </a:pPr>
            <a:r>
              <a:rPr lang="en-GB" sz="1100">
                <a:solidFill>
                  <a:schemeClr val="dk1"/>
                </a:solidFill>
              </a:rPr>
              <a:t>Download the free app, CitizenAID (</a:t>
            </a:r>
            <a:r>
              <a:rPr lang="en-GB" sz="1100" u="sng">
                <a:solidFill>
                  <a:srgbClr val="1155CC"/>
                </a:solidFill>
                <a:hlinkClick r:id="rId3">
                  <a:extLst>
                    <a:ext uri="{A12FA001-AC4F-418D-AE19-62706E023703}">
                      <ahyp:hlinkClr xmlns:ahyp="http://schemas.microsoft.com/office/drawing/2018/hyperlinkcolor" val="tx"/>
                    </a:ext>
                  </a:extLst>
                </a:hlinkClick>
              </a:rPr>
              <a:t>https://www.citizenaid.org/</a:t>
            </a:r>
            <a:r>
              <a:rPr lang="en-GB" sz="1100">
                <a:solidFill>
                  <a:schemeClr val="dk1"/>
                </a:solidFill>
              </a:rPr>
              <a:t>) which provides clear and simple actions in a shooting, stabbing or bomb incident.</a:t>
            </a:r>
            <a:endParaRPr sz="1100">
              <a:solidFill>
                <a:schemeClr val="dk1"/>
              </a:solidFill>
            </a:endParaRPr>
          </a:p>
          <a:p>
            <a:pPr marL="0" lvl="0" indent="0" algn="l" rtl="0">
              <a:spcBef>
                <a:spcPts val="0"/>
              </a:spcBef>
              <a:spcAft>
                <a:spcPts val="0"/>
              </a:spcAft>
              <a:buNone/>
            </a:pPr>
            <a:r>
              <a:rPr lang="en-GB" sz="1100">
                <a:solidFill>
                  <a:schemeClr val="dk1"/>
                </a:solidFill>
              </a:rPr>
              <a:t>Attend Metropolitan Police offer of ACT Awareness Training (</a:t>
            </a:r>
            <a:r>
              <a:rPr lang="en-GB" sz="1100" u="sng">
                <a:solidFill>
                  <a:schemeClr val="hlink"/>
                </a:solidFill>
                <a:hlinkClick r:id="rId4"/>
              </a:rPr>
              <a:t>https://www.met.police.uk/advice/advice-and-information/t/terrorism-in-the-uk/ctsa/protecting-your-business-from-terrorism/</a:t>
            </a:r>
            <a:r>
              <a:rPr lang="en-GB" sz="1100">
                <a:solidFill>
                  <a:schemeClr val="dk1"/>
                </a:solidFill>
              </a:rPr>
              <a:t>) </a:t>
            </a:r>
            <a:endParaRPr sz="1100">
              <a:solidFill>
                <a:schemeClr val="dk1"/>
              </a:solidFill>
            </a:endParaRPr>
          </a:p>
          <a:p>
            <a:pPr marL="0" lvl="0" indent="0" algn="l" rtl="0">
              <a:spcBef>
                <a:spcPts val="0"/>
              </a:spcBef>
              <a:spcAft>
                <a:spcPts val="0"/>
              </a:spcAft>
              <a:buNone/>
            </a:pPr>
            <a:r>
              <a:rPr lang="en-GB" sz="1100">
                <a:solidFill>
                  <a:schemeClr val="dk1"/>
                </a:solidFill>
              </a:rPr>
              <a:t>Report suspicious activity on the following Confidential Hotline 0800 789 321.</a:t>
            </a:r>
            <a:endParaRPr sz="1100">
              <a:solidFill>
                <a:schemeClr val="dk1"/>
              </a:solidFill>
            </a:endParaRPr>
          </a:p>
          <a:p>
            <a:pPr marL="0" lvl="0" indent="0" algn="l" rtl="0">
              <a:spcBef>
                <a:spcPts val="0"/>
              </a:spcBef>
              <a:spcAft>
                <a:spcPts val="0"/>
              </a:spcAft>
              <a:buNone/>
            </a:pPr>
            <a:r>
              <a:rPr lang="en-GB" sz="1100">
                <a:solidFill>
                  <a:schemeClr val="dk1"/>
                </a:solidFill>
              </a:rPr>
              <a:t>Support the emergency services and local authority response to the incident.</a:t>
            </a:r>
            <a:endParaRPr sz="1100">
              <a:solidFill>
                <a:schemeClr val="dk1"/>
              </a:solidFill>
            </a:endParaRPr>
          </a:p>
          <a:p>
            <a:pPr marL="0" lvl="0" indent="0" algn="l" rtl="0">
              <a:spcBef>
                <a:spcPts val="0"/>
              </a:spcBef>
              <a:spcAft>
                <a:spcPts val="0"/>
              </a:spcAft>
              <a:buNone/>
            </a:pPr>
            <a:r>
              <a:rPr lang="en-GB" sz="1100">
                <a:solidFill>
                  <a:schemeClr val="dk1"/>
                </a:solidFill>
              </a:rPr>
              <a:t>Ensure high school children know alternative routes to school, home and to your chosen relocation site.</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pic>
        <p:nvPicPr>
          <p:cNvPr id="210" name="Google Shape;210;p42"/>
          <p:cNvPicPr preferRelativeResize="0"/>
          <p:nvPr/>
        </p:nvPicPr>
        <p:blipFill>
          <a:blip r:embed="rId5">
            <a:alphaModFix/>
          </a:blip>
          <a:stretch>
            <a:fillRect/>
          </a:stretch>
        </p:blipFill>
        <p:spPr>
          <a:xfrm>
            <a:off x="663750" y="3813725"/>
            <a:ext cx="7835001" cy="1277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Flooding</a:t>
            </a:r>
            <a:endParaRPr/>
          </a:p>
        </p:txBody>
      </p:sp>
      <p:sp>
        <p:nvSpPr>
          <p:cNvPr id="216" name="Google Shape;21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sz="1954" b="1">
                <a:solidFill>
                  <a:schemeClr val="dk1"/>
                </a:solidFill>
              </a:rPr>
              <a:t>Impacts:</a:t>
            </a:r>
            <a:r>
              <a:rPr lang="en-GB" sz="1954">
                <a:solidFill>
                  <a:schemeClr val="dk1"/>
                </a:solidFill>
              </a:rPr>
              <a:t> Evacuation, loss of access to home &amp; work locations, diversion routes &amp; disruption to transport routes, isolation, vulnerability increase, health issues, disruption to normal life / business for prolonged periods (recovery).</a:t>
            </a:r>
            <a:endParaRPr sz="1954">
              <a:solidFill>
                <a:schemeClr val="dk1"/>
              </a:solidFill>
            </a:endParaRPr>
          </a:p>
          <a:p>
            <a:pPr marL="0" lvl="0" indent="0" algn="l" rtl="0">
              <a:spcBef>
                <a:spcPts val="0"/>
              </a:spcBef>
              <a:spcAft>
                <a:spcPts val="0"/>
              </a:spcAft>
              <a:buNone/>
            </a:pPr>
            <a:endParaRPr sz="1954">
              <a:solidFill>
                <a:schemeClr val="dk1"/>
              </a:solidFill>
            </a:endParaRPr>
          </a:p>
          <a:p>
            <a:pPr marL="0" lvl="0" indent="0" algn="l" rtl="0">
              <a:spcBef>
                <a:spcPts val="0"/>
              </a:spcBef>
              <a:spcAft>
                <a:spcPts val="0"/>
              </a:spcAft>
              <a:buNone/>
            </a:pPr>
            <a:endParaRPr sz="1954">
              <a:solidFill>
                <a:schemeClr val="dk1"/>
              </a:solidFill>
            </a:endParaRPr>
          </a:p>
          <a:p>
            <a:pPr marL="0" lvl="0" indent="0" algn="l" rtl="0">
              <a:spcBef>
                <a:spcPts val="0"/>
              </a:spcBef>
              <a:spcAft>
                <a:spcPts val="0"/>
              </a:spcAft>
              <a:buNone/>
            </a:pPr>
            <a:r>
              <a:rPr lang="en-GB" sz="1954" b="1">
                <a:solidFill>
                  <a:schemeClr val="dk1"/>
                </a:solidFill>
              </a:rPr>
              <a:t>What residents and VCSE can do:</a:t>
            </a:r>
            <a:endParaRPr sz="1954" b="1">
              <a:solidFill>
                <a:schemeClr val="dk1"/>
              </a:solidFill>
            </a:endParaRPr>
          </a:p>
          <a:p>
            <a:pPr marL="0" lvl="0" indent="0" algn="l" rtl="0">
              <a:spcBef>
                <a:spcPts val="0"/>
              </a:spcBef>
              <a:spcAft>
                <a:spcPts val="0"/>
              </a:spcAft>
              <a:buNone/>
            </a:pPr>
            <a:r>
              <a:rPr lang="en-GB" sz="1954">
                <a:solidFill>
                  <a:schemeClr val="dk1"/>
                </a:solidFill>
              </a:rPr>
              <a:t>Find out if your property is in a flood risk area and check your insurance cover</a:t>
            </a:r>
            <a:endParaRPr sz="1954">
              <a:solidFill>
                <a:schemeClr val="dk1"/>
              </a:solidFill>
            </a:endParaRPr>
          </a:p>
          <a:p>
            <a:pPr marL="0" lvl="0" indent="0" algn="l" rtl="0">
              <a:spcBef>
                <a:spcPts val="0"/>
              </a:spcBef>
              <a:spcAft>
                <a:spcPts val="0"/>
              </a:spcAft>
              <a:buNone/>
            </a:pPr>
            <a:r>
              <a:rPr lang="en-GB" sz="1954">
                <a:solidFill>
                  <a:schemeClr val="dk1"/>
                </a:solidFill>
              </a:rPr>
              <a:t>Sign up for flood warnings - </a:t>
            </a:r>
            <a:r>
              <a:rPr lang="en-GB" sz="1954" u="sng">
                <a:solidFill>
                  <a:srgbClr val="1155CC"/>
                </a:solidFill>
                <a:hlinkClick r:id="rId3">
                  <a:extLst>
                    <a:ext uri="{A12FA001-AC4F-418D-AE19-62706E023703}">
                      <ahyp:hlinkClr xmlns:ahyp="http://schemas.microsoft.com/office/drawing/2018/hyperlinkcolor" val="tx"/>
                    </a:ext>
                  </a:extLst>
                </a:hlinkClick>
              </a:rPr>
              <a:t>https://www.gov.uk/sign-up-for-flood-warnings</a:t>
            </a:r>
            <a:endParaRPr sz="1954">
              <a:solidFill>
                <a:schemeClr val="dk1"/>
              </a:solidFill>
            </a:endParaRPr>
          </a:p>
          <a:p>
            <a:pPr marL="0" lvl="0" indent="0" algn="l" rtl="0">
              <a:spcBef>
                <a:spcPts val="0"/>
              </a:spcBef>
              <a:spcAft>
                <a:spcPts val="0"/>
              </a:spcAft>
              <a:buNone/>
            </a:pPr>
            <a:r>
              <a:rPr lang="en-GB" sz="1954">
                <a:solidFill>
                  <a:schemeClr val="dk1"/>
                </a:solidFill>
              </a:rPr>
              <a:t>Sign up for weather warnings - </a:t>
            </a:r>
            <a:r>
              <a:rPr lang="en-GB" sz="1954" u="sng">
                <a:solidFill>
                  <a:srgbClr val="1155CC"/>
                </a:solidFill>
                <a:hlinkClick r:id="rId4">
                  <a:extLst>
                    <a:ext uri="{A12FA001-AC4F-418D-AE19-62706E023703}">
                      <ahyp:hlinkClr xmlns:ahyp="http://schemas.microsoft.com/office/drawing/2018/hyperlinkcolor" val="tx"/>
                    </a:ext>
                  </a:extLst>
                </a:hlinkClick>
              </a:rPr>
              <a:t>https://www.metoffice.gov/weather/weather-and-advice/uk-warnings</a:t>
            </a:r>
            <a:endParaRPr sz="1954">
              <a:solidFill>
                <a:schemeClr val="dk1"/>
              </a:solidFill>
            </a:endParaRPr>
          </a:p>
          <a:p>
            <a:pPr marL="0" lvl="0" indent="0" algn="l" rtl="0">
              <a:spcBef>
                <a:spcPts val="0"/>
              </a:spcBef>
              <a:spcAft>
                <a:spcPts val="0"/>
              </a:spcAft>
              <a:buNone/>
            </a:pPr>
            <a:r>
              <a:rPr lang="en-GB" sz="1954">
                <a:solidFill>
                  <a:schemeClr val="dk1"/>
                </a:solidFill>
              </a:rPr>
              <a:t>Support vulnerable neighbours</a:t>
            </a:r>
            <a:endParaRPr sz="1954">
              <a:solidFill>
                <a:schemeClr val="dk1"/>
              </a:solidFill>
            </a:endParaRPr>
          </a:p>
          <a:p>
            <a:pPr marL="0" lvl="0" indent="0" algn="l" rtl="0">
              <a:spcBef>
                <a:spcPts val="0"/>
              </a:spcBef>
              <a:spcAft>
                <a:spcPts val="0"/>
              </a:spcAft>
              <a:buNone/>
            </a:pPr>
            <a:r>
              <a:rPr lang="en-GB" sz="1954">
                <a:solidFill>
                  <a:schemeClr val="dk1"/>
                </a:solidFill>
              </a:rPr>
              <a:t>Support vulnerable users / clients (CVSE)</a:t>
            </a:r>
            <a:endParaRPr sz="1954">
              <a:solidFill>
                <a:schemeClr val="dk1"/>
              </a:solidFill>
            </a:endParaRPr>
          </a:p>
          <a:p>
            <a:pPr marL="0" lvl="0" indent="0" algn="l" rtl="0">
              <a:spcBef>
                <a:spcPts val="0"/>
              </a:spcBef>
              <a:spcAft>
                <a:spcPts val="0"/>
              </a:spcAft>
              <a:buNone/>
            </a:pPr>
            <a:r>
              <a:rPr lang="en-GB" sz="1954">
                <a:solidFill>
                  <a:schemeClr val="dk1"/>
                </a:solidFill>
              </a:rPr>
              <a:t>During a flood protect what you can, but evacuate when told to do so. </a:t>
            </a:r>
            <a:endParaRPr sz="1954">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ct val="100000"/>
              <a:buFont typeface="Arial"/>
              <a:buNone/>
            </a:pP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45995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Flooding</a:t>
            </a:r>
            <a:endParaRPr/>
          </a:p>
        </p:txBody>
      </p:sp>
      <p:sp>
        <p:nvSpPr>
          <p:cNvPr id="222" name="Google Shape;222;p44"/>
          <p:cNvSpPr txBox="1">
            <a:spLocks noGrp="1"/>
          </p:cNvSpPr>
          <p:nvPr>
            <p:ph type="body" idx="1"/>
          </p:nvPr>
        </p:nvSpPr>
        <p:spPr>
          <a:xfrm>
            <a:off x="311700" y="1118250"/>
            <a:ext cx="8520600" cy="369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1500">
                <a:solidFill>
                  <a:schemeClr val="dk1"/>
                </a:solidFill>
              </a:rPr>
              <a:t>Ensure high school children know alternative routes to school, home and to your chosen relocation site.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Plan where you will relocate to, if you have to evacuate and how will you get there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Plan what you will take with you if you need to evacuate - medicines, money, insurance details, pet/s &amp; clothing.</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Think about what you would want to move to safety during a flood - important documents, electrical goods (PC’s &amp; white goods), pets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Switch off / shut off all electrical goods and utility supplies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Have a home or community flood plan;</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u="sng">
                <a:solidFill>
                  <a:srgbClr val="1155CC"/>
                </a:solidFill>
                <a:hlinkClick r:id="rId3">
                  <a:extLst>
                    <a:ext uri="{A12FA001-AC4F-418D-AE19-62706E023703}">
                      <ahyp:hlinkClr xmlns:ahyp="http://schemas.microsoft.com/office/drawing/2018/hyperlinkcolor" val="tx"/>
                    </a:ext>
                  </a:extLst>
                </a:hlinkClick>
              </a:rPr>
              <a:t>Environment Agency Personal Flood Plan</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u="sng">
                <a:solidFill>
                  <a:srgbClr val="1155CC"/>
                </a:solidFill>
                <a:hlinkClick r:id="rId4">
                  <a:extLst>
                    <a:ext uri="{A12FA001-AC4F-418D-AE19-62706E023703}">
                      <ahyp:hlinkClr xmlns:ahyp="http://schemas.microsoft.com/office/drawing/2018/hyperlinkcolor" val="tx"/>
                    </a:ext>
                  </a:extLst>
                </a:hlinkClick>
              </a:rPr>
              <a:t>Environment Agency  Community Flood Plan</a:t>
            </a:r>
            <a:endParaRPr sz="2200"/>
          </a:p>
        </p:txBody>
      </p:sp>
      <p:pic>
        <p:nvPicPr>
          <p:cNvPr id="223" name="Google Shape;223;p44" descr="Image result for london flooding images"/>
          <p:cNvPicPr preferRelativeResize="0"/>
          <p:nvPr/>
        </p:nvPicPr>
        <p:blipFill>
          <a:blip r:embed="rId5">
            <a:alphaModFix/>
          </a:blip>
          <a:stretch>
            <a:fillRect/>
          </a:stretch>
        </p:blipFill>
        <p:spPr>
          <a:xfrm>
            <a:off x="5373875" y="2867125"/>
            <a:ext cx="3770125" cy="227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Fire</a:t>
            </a:r>
            <a:endParaRPr/>
          </a:p>
        </p:txBody>
      </p:sp>
      <p:sp>
        <p:nvSpPr>
          <p:cNvPr id="229" name="Google Shape;229;p45"/>
          <p:cNvSpPr txBox="1">
            <a:spLocks noGrp="1"/>
          </p:cNvSpPr>
          <p:nvPr>
            <p:ph type="body" idx="1"/>
          </p:nvPr>
        </p:nvSpPr>
        <p:spPr>
          <a:xfrm>
            <a:off x="311700" y="958000"/>
            <a:ext cx="8520600" cy="36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solidFill>
                  <a:schemeClr val="dk1"/>
                </a:solidFill>
              </a:rPr>
              <a:t>Impacts:</a:t>
            </a:r>
            <a:r>
              <a:rPr lang="en-GB" sz="1400">
                <a:solidFill>
                  <a:schemeClr val="dk1"/>
                </a:solidFill>
              </a:rPr>
              <a:t> Evacuation, loss of access to home &amp; work locations, diversion routes &amp; disruption to transport routes, isolation, vulnerability increase, health issues, disruption to normal life / business for prolonged periods (recovery). Complete loss of building or business.</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GB" sz="1400">
                <a:solidFill>
                  <a:schemeClr val="dk1"/>
                </a:solidFill>
              </a:rPr>
              <a:t>What residents &amp; VCSE can do:</a:t>
            </a:r>
            <a:endParaRPr sz="1400">
              <a:solidFill>
                <a:schemeClr val="dk1"/>
              </a:solidFill>
            </a:endParaRPr>
          </a:p>
          <a:p>
            <a:pPr marL="0" lvl="0" indent="0" algn="l" rtl="0">
              <a:spcBef>
                <a:spcPts val="0"/>
              </a:spcBef>
              <a:spcAft>
                <a:spcPts val="0"/>
              </a:spcAft>
              <a:buNone/>
            </a:pPr>
            <a:r>
              <a:rPr lang="en-GB" sz="1400">
                <a:solidFill>
                  <a:schemeClr val="dk1"/>
                </a:solidFill>
              </a:rPr>
              <a:t>Practice fire prevention - </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Make an escape plan and practice how you will escape in a smoky atmosphere. </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Install smoke and heat alarms in your home in any room where a fire can start</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Try not to leave cooking unattended on the hob or grill</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Try to keep your oven, hob, cooker hood, extractor fan and grill clean</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Check that the cooker and hob are turned off when you have finished cooking</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Keep matches out of children’s reach and buy children resistant lighters</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At night close all internal doors to prevent smoke spreading if a fire starts</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Don’t leave washing machines, tumble driers or dishwashers on overnight.</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Don’t allow rubbish to build up and or block escape routes</a:t>
            </a:r>
            <a:endParaRPr sz="1400">
              <a:solidFill>
                <a:schemeClr val="dk1"/>
              </a:solidFill>
            </a:endParaRPr>
          </a:p>
          <a:p>
            <a:pPr marL="0" lvl="0" indent="0" algn="l" rtl="0">
              <a:spcBef>
                <a:spcPts val="0"/>
              </a:spcBef>
              <a:spcAft>
                <a:spcPts val="0"/>
              </a:spcAft>
              <a:buNone/>
            </a:pPr>
            <a:r>
              <a:rPr lang="en-GB" sz="1400">
                <a:solidFill>
                  <a:schemeClr val="dk1"/>
                </a:solidFill>
              </a:rPr>
              <a:t>.</a:t>
            </a:r>
            <a:endParaRPr sz="1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Fire</a:t>
            </a:r>
            <a:endParaRPr/>
          </a:p>
        </p:txBody>
      </p:sp>
      <p:sp>
        <p:nvSpPr>
          <p:cNvPr id="235" name="Google Shape;23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Worcester Park</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36" name="Google Shape;236;p46"/>
          <p:cNvPicPr preferRelativeResize="0"/>
          <p:nvPr/>
        </p:nvPicPr>
        <p:blipFill>
          <a:blip r:embed="rId3">
            <a:alphaModFix/>
          </a:blip>
          <a:stretch>
            <a:fillRect/>
          </a:stretch>
        </p:blipFill>
        <p:spPr>
          <a:xfrm>
            <a:off x="1450675" y="1624025"/>
            <a:ext cx="6523450" cy="330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Severe Weather</a:t>
            </a:r>
            <a:endParaRPr/>
          </a:p>
        </p:txBody>
      </p:sp>
      <p:sp>
        <p:nvSpPr>
          <p:cNvPr id="242" name="Google Shape;24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sz="1500" b="1">
                <a:solidFill>
                  <a:schemeClr val="dk1"/>
                </a:solidFill>
              </a:rPr>
              <a:t>Impacts:</a:t>
            </a:r>
            <a:r>
              <a:rPr lang="en-GB" sz="1500">
                <a:solidFill>
                  <a:schemeClr val="dk1"/>
                </a:solidFill>
              </a:rPr>
              <a:t> Isolation / inability to leave home, loss of access to home &amp; work locations, diversion routes &amp; disruption to transport routes, vulnerability increase, health issues, disruption to normal life / business for one or more days.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a:solidFill>
                  <a:schemeClr val="dk1"/>
                </a:solidFill>
              </a:rPr>
              <a:t>What residents and VCSE can do:</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a:solidFill>
                  <a:schemeClr val="dk1"/>
                </a:solidFill>
              </a:rPr>
              <a:t>Sign up for flood warnings - </a:t>
            </a:r>
            <a:r>
              <a:rPr lang="en-GB" sz="1500" u="sng">
                <a:solidFill>
                  <a:srgbClr val="1155CC"/>
                </a:solidFill>
                <a:hlinkClick r:id="rId3">
                  <a:extLst>
                    <a:ext uri="{A12FA001-AC4F-418D-AE19-62706E023703}">
                      <ahyp:hlinkClr xmlns:ahyp="http://schemas.microsoft.com/office/drawing/2018/hyperlinkcolor" val="tx"/>
                    </a:ext>
                  </a:extLst>
                </a:hlinkClick>
              </a:rPr>
              <a:t>https://www.gov.uk/sign-up-for-flood-warnings</a:t>
            </a:r>
            <a:endParaRPr sz="1500">
              <a:solidFill>
                <a:schemeClr val="dk1"/>
              </a:solidFill>
            </a:endParaRPr>
          </a:p>
          <a:p>
            <a:pPr marL="0" lvl="0" indent="0" algn="l" rtl="0">
              <a:spcBef>
                <a:spcPts val="0"/>
              </a:spcBef>
              <a:spcAft>
                <a:spcPts val="0"/>
              </a:spcAft>
              <a:buNone/>
            </a:pPr>
            <a:r>
              <a:rPr lang="en-GB" sz="1500">
                <a:solidFill>
                  <a:schemeClr val="dk1"/>
                </a:solidFill>
              </a:rPr>
              <a:t>Sign up for weather warnings - </a:t>
            </a:r>
            <a:r>
              <a:rPr lang="en-GB" sz="1500" u="sng">
                <a:solidFill>
                  <a:srgbClr val="1155CC"/>
                </a:solidFill>
                <a:hlinkClick r:id="rId4">
                  <a:extLst>
                    <a:ext uri="{A12FA001-AC4F-418D-AE19-62706E023703}">
                      <ahyp:hlinkClr xmlns:ahyp="http://schemas.microsoft.com/office/drawing/2018/hyperlinkcolor" val="tx"/>
                    </a:ext>
                  </a:extLst>
                </a:hlinkClick>
              </a:rPr>
              <a:t>https://www.metoffice.gov/weather/weather-and-advice/uk-warnings</a:t>
            </a:r>
            <a:endParaRPr sz="1500">
              <a:solidFill>
                <a:schemeClr val="dk1"/>
              </a:solidFill>
            </a:endParaRPr>
          </a:p>
          <a:p>
            <a:pPr marL="0" lvl="0" indent="0" algn="l" rtl="0">
              <a:spcBef>
                <a:spcPts val="0"/>
              </a:spcBef>
              <a:spcAft>
                <a:spcPts val="0"/>
              </a:spcAft>
              <a:buNone/>
            </a:pPr>
            <a:r>
              <a:rPr lang="en-GB" sz="1500">
                <a:solidFill>
                  <a:schemeClr val="dk1"/>
                </a:solidFill>
              </a:rPr>
              <a:t>During a storm stay indoors as much as possible</a:t>
            </a:r>
            <a:endParaRPr sz="1500">
              <a:solidFill>
                <a:schemeClr val="dk1"/>
              </a:solidFill>
            </a:endParaRPr>
          </a:p>
          <a:p>
            <a:pPr marL="0" lvl="0" indent="0" algn="l" rtl="0">
              <a:spcBef>
                <a:spcPts val="0"/>
              </a:spcBef>
              <a:spcAft>
                <a:spcPts val="0"/>
              </a:spcAft>
              <a:buNone/>
            </a:pPr>
            <a:r>
              <a:rPr lang="en-GB" sz="1500">
                <a:solidFill>
                  <a:schemeClr val="dk1"/>
                </a:solidFill>
              </a:rPr>
              <a:t>Take care when driving or only drive if your journey is really necessary</a:t>
            </a:r>
            <a:endParaRPr sz="1500">
              <a:solidFill>
                <a:schemeClr val="dk1"/>
              </a:solidFill>
            </a:endParaRPr>
          </a:p>
          <a:p>
            <a:pPr marL="0" lvl="0" indent="0" algn="l" rtl="0">
              <a:spcBef>
                <a:spcPts val="0"/>
              </a:spcBef>
              <a:spcAft>
                <a:spcPts val="0"/>
              </a:spcAft>
              <a:buNone/>
            </a:pPr>
            <a:r>
              <a:rPr lang="en-GB" sz="1500">
                <a:solidFill>
                  <a:schemeClr val="dk1"/>
                </a:solidFill>
              </a:rPr>
              <a:t>Make sure that vulnerable neighbours or relatives are safe</a:t>
            </a:r>
            <a:endParaRPr sz="1500">
              <a:solidFill>
                <a:schemeClr val="dk1"/>
              </a:solidFill>
            </a:endParaRPr>
          </a:p>
          <a:p>
            <a:pPr marL="0" lvl="0" indent="0" algn="l" rtl="0">
              <a:spcBef>
                <a:spcPts val="0"/>
              </a:spcBef>
              <a:spcAft>
                <a:spcPts val="0"/>
              </a:spcAft>
              <a:buNone/>
            </a:pPr>
            <a:r>
              <a:rPr lang="en-GB" sz="1500">
                <a:solidFill>
                  <a:schemeClr val="dk1"/>
                </a:solidFill>
              </a:rPr>
              <a:t>Make sure that vulnerable clients and users of community and voluntary services are safe and supported.</a:t>
            </a:r>
            <a:endParaRPr sz="1500">
              <a:solidFill>
                <a:schemeClr val="dk1"/>
              </a:solidFill>
            </a:endParaRPr>
          </a:p>
          <a:p>
            <a:pPr marL="0" lvl="0" indent="0" algn="l" rtl="0">
              <a:spcBef>
                <a:spcPts val="0"/>
              </a:spcBef>
              <a:spcAft>
                <a:spcPts val="0"/>
              </a:spcAft>
              <a:buNone/>
            </a:pPr>
            <a:r>
              <a:rPr lang="en-GB" sz="1500">
                <a:solidFill>
                  <a:schemeClr val="dk1"/>
                </a:solidFill>
              </a:rPr>
              <a:t>Stay tuned to the weather forecast and plan ahead with supplies</a:t>
            </a:r>
            <a:endParaRPr sz="15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Snow in Kingston</a:t>
            </a:r>
            <a:endParaRPr/>
          </a:p>
        </p:txBody>
      </p:sp>
      <p:sp>
        <p:nvSpPr>
          <p:cNvPr id="248" name="Google Shape;248;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9" name="Google Shape;249;p48"/>
          <p:cNvPicPr preferRelativeResize="0"/>
          <p:nvPr/>
        </p:nvPicPr>
        <p:blipFill>
          <a:blip r:embed="rId3">
            <a:alphaModFix/>
          </a:blip>
          <a:stretch>
            <a:fillRect/>
          </a:stretch>
        </p:blipFill>
        <p:spPr>
          <a:xfrm>
            <a:off x="311700" y="1202050"/>
            <a:ext cx="4047150" cy="3366825"/>
          </a:xfrm>
          <a:prstGeom prst="rect">
            <a:avLst/>
          </a:prstGeom>
          <a:noFill/>
          <a:ln>
            <a:noFill/>
          </a:ln>
        </p:spPr>
      </p:pic>
      <p:pic>
        <p:nvPicPr>
          <p:cNvPr id="250" name="Google Shape;250;p48"/>
          <p:cNvPicPr preferRelativeResize="0"/>
          <p:nvPr/>
        </p:nvPicPr>
        <p:blipFill>
          <a:blip r:embed="rId4">
            <a:alphaModFix/>
          </a:blip>
          <a:stretch>
            <a:fillRect/>
          </a:stretch>
        </p:blipFill>
        <p:spPr>
          <a:xfrm>
            <a:off x="4358850" y="1202050"/>
            <a:ext cx="4473450" cy="3366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Main impacts &amp; to plan for?</a:t>
            </a:r>
            <a:endParaRPr/>
          </a:p>
        </p:txBody>
      </p:sp>
      <p:sp>
        <p:nvSpPr>
          <p:cNvPr id="256" name="Google Shape;25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Loss or limited access to buildings</a:t>
            </a:r>
            <a:endParaRPr/>
          </a:p>
          <a:p>
            <a:pPr marL="457200" lvl="0" indent="-342900" algn="l" rtl="0">
              <a:spcBef>
                <a:spcPts val="0"/>
              </a:spcBef>
              <a:spcAft>
                <a:spcPts val="0"/>
              </a:spcAft>
              <a:buSzPts val="1800"/>
              <a:buChar char="●"/>
            </a:pPr>
            <a:r>
              <a:rPr lang="en-GB"/>
              <a:t>Loss or limited access to road network ( road closure &amp; traffic diversions)</a:t>
            </a:r>
            <a:endParaRPr/>
          </a:p>
          <a:p>
            <a:pPr marL="457200" lvl="0" indent="-342900" algn="l" rtl="0">
              <a:spcBef>
                <a:spcPts val="0"/>
              </a:spcBef>
              <a:spcAft>
                <a:spcPts val="0"/>
              </a:spcAft>
              <a:buSzPts val="1800"/>
              <a:buChar char="●"/>
            </a:pPr>
            <a:r>
              <a:rPr lang="en-GB"/>
              <a:t>Loss or limited access to travel network (bus &amp; rail) </a:t>
            </a:r>
            <a:endParaRPr/>
          </a:p>
          <a:p>
            <a:pPr marL="457200" lvl="0" indent="-342900" algn="l" rtl="0">
              <a:spcBef>
                <a:spcPts val="0"/>
              </a:spcBef>
              <a:spcAft>
                <a:spcPts val="0"/>
              </a:spcAft>
              <a:buSzPts val="1800"/>
              <a:buChar char="●"/>
            </a:pPr>
            <a:r>
              <a:rPr lang="en-GB"/>
              <a:t>Loss or limited access to own data (staff, volunteers, vulnerable residents/clients &amp; organisations finances)</a:t>
            </a:r>
            <a:endParaRPr/>
          </a:p>
          <a:p>
            <a:pPr marL="457200" lvl="0" indent="-342900" algn="l" rtl="0">
              <a:spcBef>
                <a:spcPts val="0"/>
              </a:spcBef>
              <a:spcAft>
                <a:spcPts val="0"/>
              </a:spcAft>
              <a:buSzPts val="1800"/>
              <a:buChar char="●"/>
            </a:pPr>
            <a:r>
              <a:rPr lang="en-GB"/>
              <a:t>Reduction in resources (staff &amp; volunteers)</a:t>
            </a:r>
            <a:endParaRPr/>
          </a:p>
          <a:p>
            <a:pPr marL="457200" lvl="0" indent="-342900" algn="l" rtl="0">
              <a:spcBef>
                <a:spcPts val="0"/>
              </a:spcBef>
              <a:spcAft>
                <a:spcPts val="0"/>
              </a:spcAft>
              <a:buSzPts val="1800"/>
              <a:buChar char="●"/>
            </a:pPr>
            <a:r>
              <a:rPr lang="en-GB"/>
              <a:t>Increase in vulnerability</a:t>
            </a:r>
            <a:endParaRPr/>
          </a:p>
          <a:p>
            <a:pPr marL="457200" lvl="0" indent="-342900" algn="l" rtl="0">
              <a:spcBef>
                <a:spcPts val="0"/>
              </a:spcBef>
              <a:spcAft>
                <a:spcPts val="0"/>
              </a:spcAft>
              <a:buSzPts val="1800"/>
              <a:buChar char="●"/>
            </a:pPr>
            <a:r>
              <a:rPr lang="en-GB"/>
              <a:t>Increase in demand</a:t>
            </a:r>
            <a:endParaRPr/>
          </a:p>
          <a:p>
            <a:pPr marL="457200" lvl="0" indent="-342900" algn="l" rtl="0">
              <a:spcBef>
                <a:spcPts val="0"/>
              </a:spcBef>
              <a:spcAft>
                <a:spcPts val="0"/>
              </a:spcAft>
              <a:buSzPts val="1800"/>
              <a:buChar char="●"/>
            </a:pPr>
            <a:r>
              <a:rPr lang="en-GB"/>
              <a:t>Loss of reputation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title"/>
          </p:nvPr>
        </p:nvSpPr>
        <p:spPr>
          <a:xfrm>
            <a:off x="811800" y="776100"/>
            <a:ext cx="8020500" cy="3541500"/>
          </a:xfrm>
          <a:prstGeom prst="rect">
            <a:avLst/>
          </a:prstGeom>
        </p:spPr>
        <p:txBody>
          <a:bodyPr spcFirstLastPara="1" wrap="square" lIns="91425" tIns="91425" rIns="91425" bIns="91425" anchor="t" anchorCtr="0">
            <a:noAutofit/>
          </a:bodyPr>
          <a:lstStyle/>
          <a:p>
            <a:pPr marL="457200" lvl="0" indent="-457200" algn="l" rtl="0">
              <a:spcBef>
                <a:spcPts val="2400"/>
              </a:spcBef>
              <a:spcAft>
                <a:spcPts val="0"/>
              </a:spcAft>
              <a:buSzPts val="3600"/>
              <a:buFont typeface="Arial"/>
              <a:buAutoNum type="arabicPeriod"/>
            </a:pPr>
            <a:r>
              <a:rPr lang="en-GB">
                <a:latin typeface="Arial"/>
                <a:ea typeface="Arial"/>
                <a:cs typeface="Arial"/>
                <a:sym typeface="Arial"/>
              </a:rPr>
              <a:t>London Risk Register</a:t>
            </a:r>
            <a:endParaRPr>
              <a:latin typeface="Arial"/>
              <a:ea typeface="Arial"/>
              <a:cs typeface="Arial"/>
              <a:sym typeface="Arial"/>
            </a:endParaRPr>
          </a:p>
          <a:p>
            <a:pPr marL="457200" lvl="0" indent="-457200" algn="l" rtl="0">
              <a:spcBef>
                <a:spcPts val="2400"/>
              </a:spcBef>
              <a:spcAft>
                <a:spcPts val="0"/>
              </a:spcAft>
              <a:buSzPts val="3600"/>
              <a:buFont typeface="Arial"/>
              <a:buAutoNum type="arabicPeriod"/>
            </a:pPr>
            <a:r>
              <a:rPr lang="en-GB">
                <a:latin typeface="Arial"/>
                <a:ea typeface="Arial"/>
                <a:cs typeface="Arial"/>
                <a:sym typeface="Arial"/>
              </a:rPr>
              <a:t>Kingston Community Risk Register</a:t>
            </a:r>
            <a:endParaRPr>
              <a:latin typeface="Arial"/>
              <a:ea typeface="Arial"/>
              <a:cs typeface="Arial"/>
              <a:sym typeface="Arial"/>
            </a:endParaRPr>
          </a:p>
          <a:p>
            <a:pPr marL="457200" lvl="0" indent="-457200" algn="l" rtl="0">
              <a:spcBef>
                <a:spcPts val="2400"/>
              </a:spcBef>
              <a:spcAft>
                <a:spcPts val="1000"/>
              </a:spcAft>
              <a:buSzPts val="3600"/>
              <a:buFont typeface="Arial"/>
              <a:buAutoNum type="arabicPeriod"/>
            </a:pPr>
            <a:r>
              <a:rPr lang="en-GB"/>
              <a:t>Common impacts</a:t>
            </a:r>
            <a:endParaRPr/>
          </a:p>
        </p:txBody>
      </p:sp>
      <p:pic>
        <p:nvPicPr>
          <p:cNvPr id="144" name="Google Shape;144;p32" descr="Artboard 1.png"/>
          <p:cNvPicPr preferRelativeResize="0"/>
          <p:nvPr/>
        </p:nvPicPr>
        <p:blipFill>
          <a:blip r:embed="rId3">
            <a:alphaModFix/>
          </a:blip>
          <a:stretch>
            <a:fillRect/>
          </a:stretch>
        </p:blipFill>
        <p:spPr>
          <a:xfrm>
            <a:off x="7299835" y="3588907"/>
            <a:ext cx="2032694" cy="16967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Next Steps</a:t>
            </a:r>
            <a:endParaRPr/>
          </a:p>
        </p:txBody>
      </p:sp>
      <p:sp>
        <p:nvSpPr>
          <p:cNvPr id="262" name="Google Shape;262;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Sign up for alert messages</a:t>
            </a:r>
            <a:endParaRPr/>
          </a:p>
          <a:p>
            <a:pPr marL="457200" lvl="0" indent="-342900" algn="l" rtl="0">
              <a:spcBef>
                <a:spcPts val="0"/>
              </a:spcBef>
              <a:spcAft>
                <a:spcPts val="0"/>
              </a:spcAft>
              <a:buSzPts val="1800"/>
              <a:buChar char="●"/>
            </a:pPr>
            <a:r>
              <a:rPr lang="en-GB"/>
              <a:t>Develop a basis business continuity plan</a:t>
            </a:r>
            <a:endParaRPr/>
          </a:p>
          <a:p>
            <a:pPr marL="457200" lvl="0" indent="-342900" algn="l" rtl="0">
              <a:spcBef>
                <a:spcPts val="0"/>
              </a:spcBef>
              <a:spcAft>
                <a:spcPts val="0"/>
              </a:spcAft>
              <a:buSzPts val="1800"/>
              <a:buChar char="●"/>
            </a:pPr>
            <a:r>
              <a:rPr lang="en-GB"/>
              <a:t>Review Cyber security - get help </a:t>
            </a:r>
            <a:endParaRPr/>
          </a:p>
          <a:p>
            <a:pPr marL="457200" lvl="0" indent="-342900" algn="l" rtl="0">
              <a:spcBef>
                <a:spcPts val="0"/>
              </a:spcBef>
              <a:spcAft>
                <a:spcPts val="0"/>
              </a:spcAft>
              <a:buSzPts val="1800"/>
              <a:buChar char="●"/>
            </a:pPr>
            <a:r>
              <a:rPr lang="en-GB"/>
              <a:t>Develop other plans:                                                                                               - Communications plan                                                                                                - Flood plan</a:t>
            </a:r>
            <a:endParaRPr/>
          </a:p>
          <a:p>
            <a:pPr marL="457200" lvl="0" indent="-342900" algn="l" rtl="0">
              <a:spcBef>
                <a:spcPts val="0"/>
              </a:spcBef>
              <a:spcAft>
                <a:spcPts val="0"/>
              </a:spcAft>
              <a:buSzPts val="1800"/>
              <a:buChar char="●"/>
            </a:pPr>
            <a:r>
              <a:rPr lang="en-GB"/>
              <a:t>Share with staff / volunteers</a:t>
            </a:r>
            <a:endParaRPr/>
          </a:p>
          <a:p>
            <a:pPr marL="457200" lvl="0" indent="-342900" algn="l" rtl="0">
              <a:spcBef>
                <a:spcPts val="0"/>
              </a:spcBef>
              <a:spcAft>
                <a:spcPts val="0"/>
              </a:spcAft>
              <a:buSzPts val="1800"/>
              <a:buChar char="●"/>
            </a:pPr>
            <a:r>
              <a:rPr lang="en-GB"/>
              <a:t>Train staff &amp; volunteers</a:t>
            </a:r>
            <a:endParaRPr/>
          </a:p>
          <a:p>
            <a:pPr marL="457200" lvl="0" indent="-342900" algn="l" rtl="0">
              <a:spcBef>
                <a:spcPts val="0"/>
              </a:spcBef>
              <a:spcAft>
                <a:spcPts val="0"/>
              </a:spcAft>
              <a:buSzPts val="1800"/>
              <a:buChar cha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Questions</a:t>
            </a:r>
            <a:endParaRPr/>
          </a:p>
        </p:txBody>
      </p:sp>
      <p:sp>
        <p:nvSpPr>
          <p:cNvPr id="268" name="Google Shape;268;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London Risk Register</a:t>
            </a:r>
            <a:endParaRPr/>
          </a:p>
        </p:txBody>
      </p:sp>
      <p:sp>
        <p:nvSpPr>
          <p:cNvPr id="150" name="Google Shape;15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2105" algn="l" rtl="0">
              <a:lnSpc>
                <a:spcPct val="105000"/>
              </a:lnSpc>
              <a:spcBef>
                <a:spcPts val="0"/>
              </a:spcBef>
              <a:spcAft>
                <a:spcPts val="0"/>
              </a:spcAft>
              <a:buSzPts val="1630"/>
              <a:buChar char="●"/>
            </a:pPr>
            <a:r>
              <a:rPr lang="en-GB" sz="1629"/>
              <a:t>Is designed to provide a summary of the main risks affecting Greater London</a:t>
            </a:r>
            <a:endParaRPr sz="1629"/>
          </a:p>
          <a:p>
            <a:pPr marL="457200" lvl="0" indent="0" algn="l" rtl="0">
              <a:lnSpc>
                <a:spcPct val="105000"/>
              </a:lnSpc>
              <a:spcBef>
                <a:spcPts val="1200"/>
              </a:spcBef>
              <a:spcAft>
                <a:spcPts val="0"/>
              </a:spcAft>
              <a:buSzPts val="935"/>
              <a:buNone/>
            </a:pPr>
            <a:endParaRPr sz="1629"/>
          </a:p>
          <a:p>
            <a:pPr marL="457200" lvl="0" indent="-332105" algn="l" rtl="0">
              <a:lnSpc>
                <a:spcPct val="105000"/>
              </a:lnSpc>
              <a:spcBef>
                <a:spcPts val="1200"/>
              </a:spcBef>
              <a:spcAft>
                <a:spcPts val="0"/>
              </a:spcAft>
              <a:buSzPts val="1630"/>
              <a:buChar char="●"/>
            </a:pPr>
            <a:r>
              <a:rPr lang="en-GB" sz="1629"/>
              <a:t>To assist Local Authorities and businesses (this includes VCSE) develop their own emergency and business continuity arrangements.</a:t>
            </a:r>
            <a:endParaRPr sz="1629"/>
          </a:p>
          <a:p>
            <a:pPr marL="457200" lvl="0" indent="0" algn="l" rtl="0">
              <a:lnSpc>
                <a:spcPct val="105000"/>
              </a:lnSpc>
              <a:spcBef>
                <a:spcPts val="1200"/>
              </a:spcBef>
              <a:spcAft>
                <a:spcPts val="0"/>
              </a:spcAft>
              <a:buSzPts val="935"/>
              <a:buNone/>
            </a:pPr>
            <a:endParaRPr sz="1629"/>
          </a:p>
          <a:p>
            <a:pPr marL="457200" lvl="0" indent="-332105" algn="l" rtl="0">
              <a:lnSpc>
                <a:spcPct val="105000"/>
              </a:lnSpc>
              <a:spcBef>
                <a:spcPts val="1200"/>
              </a:spcBef>
              <a:spcAft>
                <a:spcPts val="0"/>
              </a:spcAft>
              <a:buSzPts val="1630"/>
              <a:buChar char="●"/>
            </a:pPr>
            <a:r>
              <a:rPr lang="en-GB" sz="1629"/>
              <a:t>Reasonable worst case scenario informed by history, data, modelling &amp; professional judgement of likelihood and impact</a:t>
            </a:r>
            <a:endParaRPr sz="1629"/>
          </a:p>
          <a:p>
            <a:pPr marL="457200" lvl="0" indent="0" algn="l" rtl="0">
              <a:lnSpc>
                <a:spcPct val="105000"/>
              </a:lnSpc>
              <a:spcBef>
                <a:spcPts val="1200"/>
              </a:spcBef>
              <a:spcAft>
                <a:spcPts val="0"/>
              </a:spcAft>
              <a:buSzPts val="935"/>
              <a:buNone/>
            </a:pPr>
            <a:endParaRPr sz="1629"/>
          </a:p>
          <a:p>
            <a:pPr marL="457200" lvl="0" indent="-332105" algn="l" rtl="0">
              <a:lnSpc>
                <a:spcPct val="105000"/>
              </a:lnSpc>
              <a:spcBef>
                <a:spcPts val="1200"/>
              </a:spcBef>
              <a:spcAft>
                <a:spcPts val="0"/>
              </a:spcAft>
              <a:buSzPts val="1630"/>
              <a:buChar char="●"/>
            </a:pPr>
            <a:r>
              <a:rPr lang="en-GB" sz="1629"/>
              <a:t>Inclusion of a risk does not mean it will happen, nor be as bad as the worst case scenario.</a:t>
            </a:r>
            <a:endParaRPr sz="1629"/>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London Risk Register summary 2022</a:t>
            </a:r>
            <a:endParaRPr/>
          </a:p>
        </p:txBody>
      </p:sp>
      <p:sp>
        <p:nvSpPr>
          <p:cNvPr id="156" name="Google Shape;15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61950" algn="l" rtl="0">
              <a:spcBef>
                <a:spcPts val="0"/>
              </a:spcBef>
              <a:spcAft>
                <a:spcPts val="0"/>
              </a:spcAft>
              <a:buSzPts val="2100"/>
              <a:buChar char="●"/>
            </a:pPr>
            <a:r>
              <a:rPr lang="en-GB" sz="2100"/>
              <a:t>Very High - 6</a:t>
            </a:r>
            <a:endParaRPr sz="2100"/>
          </a:p>
          <a:p>
            <a:pPr marL="457200" lvl="0" indent="0" algn="l" rtl="0">
              <a:spcBef>
                <a:spcPts val="1200"/>
              </a:spcBef>
              <a:spcAft>
                <a:spcPts val="0"/>
              </a:spcAft>
              <a:buNone/>
            </a:pPr>
            <a:endParaRPr sz="2100"/>
          </a:p>
          <a:p>
            <a:pPr marL="457200" lvl="0" indent="-361950" algn="l" rtl="0">
              <a:spcBef>
                <a:spcPts val="1200"/>
              </a:spcBef>
              <a:spcAft>
                <a:spcPts val="0"/>
              </a:spcAft>
              <a:buSzPts val="2100"/>
              <a:buChar char="●"/>
            </a:pPr>
            <a:r>
              <a:rPr lang="en-GB" sz="2100"/>
              <a:t>High - 18</a:t>
            </a:r>
            <a:endParaRPr sz="2100"/>
          </a:p>
          <a:p>
            <a:pPr marL="457200" lvl="0" indent="0" algn="l" rtl="0">
              <a:spcBef>
                <a:spcPts val="1200"/>
              </a:spcBef>
              <a:spcAft>
                <a:spcPts val="0"/>
              </a:spcAft>
              <a:buNone/>
            </a:pPr>
            <a:endParaRPr sz="2100"/>
          </a:p>
          <a:p>
            <a:pPr marL="457200" lvl="0" indent="-361950" algn="l" rtl="0">
              <a:spcBef>
                <a:spcPts val="1200"/>
              </a:spcBef>
              <a:spcAft>
                <a:spcPts val="0"/>
              </a:spcAft>
              <a:buSzPts val="2100"/>
              <a:buChar char="●"/>
            </a:pPr>
            <a:r>
              <a:rPr lang="en-GB" sz="2100"/>
              <a:t>Medium - 36</a:t>
            </a:r>
            <a:endParaRPr sz="2100"/>
          </a:p>
          <a:p>
            <a:pPr marL="457200" lvl="0" indent="0" algn="l" rtl="0">
              <a:spcBef>
                <a:spcPts val="1200"/>
              </a:spcBef>
              <a:spcAft>
                <a:spcPts val="0"/>
              </a:spcAft>
              <a:buNone/>
            </a:pPr>
            <a:endParaRPr sz="2100"/>
          </a:p>
          <a:p>
            <a:pPr marL="457200" lvl="0" indent="-361950" algn="l" rtl="0">
              <a:spcBef>
                <a:spcPts val="1200"/>
              </a:spcBef>
              <a:spcAft>
                <a:spcPts val="0"/>
              </a:spcAft>
              <a:buSzPts val="2100"/>
              <a:buChar char="●"/>
            </a:pPr>
            <a:r>
              <a:rPr lang="en-GB" sz="2100"/>
              <a:t>Low - 7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2024 review </a:t>
            </a:r>
            <a:endParaRPr/>
          </a:p>
        </p:txBody>
      </p:sp>
      <p:sp>
        <p:nvSpPr>
          <p:cNvPr id="162" name="Google Shape;162;p35"/>
          <p:cNvSpPr txBox="1">
            <a:spLocks noGrp="1"/>
          </p:cNvSpPr>
          <p:nvPr>
            <p:ph type="body" idx="1"/>
          </p:nvPr>
        </p:nvSpPr>
        <p:spPr>
          <a:xfrm>
            <a:off x="311700" y="1175300"/>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GB" sz="2100"/>
              <a:t>Due for release this Spring</a:t>
            </a:r>
            <a:endParaRPr sz="2100"/>
          </a:p>
          <a:p>
            <a:pPr marL="457200" lvl="0" indent="-361950" algn="l" rtl="0">
              <a:spcBef>
                <a:spcPts val="0"/>
              </a:spcBef>
              <a:spcAft>
                <a:spcPts val="0"/>
              </a:spcAft>
              <a:buSzPts val="2100"/>
              <a:buChar char="●"/>
            </a:pPr>
            <a:r>
              <a:rPr lang="en-GB" sz="2100"/>
              <a:t>Risks are reviewed</a:t>
            </a:r>
            <a:endParaRPr sz="2100"/>
          </a:p>
          <a:p>
            <a:pPr marL="457200" lvl="0" indent="-361950" algn="l" rtl="0">
              <a:spcBef>
                <a:spcPts val="0"/>
              </a:spcBef>
              <a:spcAft>
                <a:spcPts val="0"/>
              </a:spcAft>
              <a:buSzPts val="2100"/>
              <a:buChar char="●"/>
            </a:pPr>
            <a:r>
              <a:rPr lang="en-GB" sz="2100"/>
              <a:t>Risks can be split into different levels</a:t>
            </a:r>
            <a:endParaRPr sz="2100"/>
          </a:p>
          <a:p>
            <a:pPr marL="457200" lvl="0" indent="-361950" algn="l" rtl="0">
              <a:spcBef>
                <a:spcPts val="0"/>
              </a:spcBef>
              <a:spcAft>
                <a:spcPts val="0"/>
              </a:spcAft>
              <a:buSzPts val="2100"/>
              <a:buChar char="●"/>
            </a:pPr>
            <a:r>
              <a:rPr lang="en-GB" sz="2100"/>
              <a:t>New risks can be added</a:t>
            </a:r>
            <a:endParaRPr sz="2100"/>
          </a:p>
          <a:p>
            <a:pPr marL="457200" lvl="0" indent="-361950" algn="l" rtl="0">
              <a:spcBef>
                <a:spcPts val="0"/>
              </a:spcBef>
              <a:spcAft>
                <a:spcPts val="0"/>
              </a:spcAft>
              <a:buSzPts val="2100"/>
              <a:buChar char="●"/>
            </a:pPr>
            <a:r>
              <a:rPr lang="en-GB" sz="2100"/>
              <a:t>Old risks can be removed</a:t>
            </a:r>
            <a:endParaRPr sz="2100"/>
          </a:p>
          <a:p>
            <a:pPr marL="457200" lvl="0" indent="-361950" algn="l" rtl="0">
              <a:spcBef>
                <a:spcPts val="0"/>
              </a:spcBef>
              <a:spcAft>
                <a:spcPts val="0"/>
              </a:spcAft>
              <a:buSzPts val="2100"/>
              <a:buChar char="●"/>
            </a:pPr>
            <a:r>
              <a:rPr lang="en-GB" sz="2100"/>
              <a:t>2022 there were 67 risks</a:t>
            </a:r>
            <a:endParaRPr sz="2100"/>
          </a:p>
          <a:p>
            <a:pPr marL="457200" lvl="0" indent="-361950" algn="l" rtl="0">
              <a:spcBef>
                <a:spcPts val="0"/>
              </a:spcBef>
              <a:spcAft>
                <a:spcPts val="0"/>
              </a:spcAft>
              <a:buSzPts val="2100"/>
              <a:buChar char="●"/>
            </a:pPr>
            <a:r>
              <a:rPr lang="en-GB" sz="2100"/>
              <a:t>2024 review has 102 risks under review</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1800">
                <a:solidFill>
                  <a:schemeClr val="dk2"/>
                </a:solidFill>
              </a:rPr>
              <a:t>Kingston VCSE Community Risk Register</a:t>
            </a:r>
            <a:endParaRPr/>
          </a:p>
        </p:txBody>
      </p:sp>
      <p:sp>
        <p:nvSpPr>
          <p:cNvPr id="168" name="Google Shape;168;p36"/>
          <p:cNvSpPr txBox="1">
            <a:spLocks noGrp="1"/>
          </p:cNvSpPr>
          <p:nvPr>
            <p:ph type="body" idx="1"/>
          </p:nvPr>
        </p:nvSpPr>
        <p:spPr>
          <a:xfrm>
            <a:off x="311700" y="11866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1500">
                <a:solidFill>
                  <a:schemeClr val="dk1"/>
                </a:solidFill>
              </a:rPr>
              <a:t>This booklet has collated the types of incidents that may occur into eight main areas and these have been assessed as the top risks for Kingston. Each section will  give some suggestions on how to plan for and limit the impact on residents &amp; VCSE.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Pandemic (Communicable disease)  </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Failure of Utility Network/s</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Discovery of an Unexploded Ordnance</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Cyber Threat</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Malicious Attack on Crowded Place</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Flooding</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Fire</a:t>
            </a:r>
            <a:endParaRPr sz="1500" b="1">
              <a:solidFill>
                <a:schemeClr val="dk1"/>
              </a:solidFill>
            </a:endParaRPr>
          </a:p>
          <a:p>
            <a:pPr marL="0" lvl="0" indent="0" algn="l" rtl="0">
              <a:spcBef>
                <a:spcPts val="0"/>
              </a:spcBef>
              <a:spcAft>
                <a:spcPts val="0"/>
              </a:spcAft>
              <a:buClr>
                <a:schemeClr val="dk1"/>
              </a:buClr>
              <a:buSzPts val="1100"/>
              <a:buFont typeface="Arial"/>
              <a:buNone/>
            </a:pPr>
            <a:r>
              <a:rPr lang="en-GB" sz="1500" b="1">
                <a:solidFill>
                  <a:schemeClr val="dk1"/>
                </a:solidFill>
              </a:rPr>
              <a:t>Severe Weather</a:t>
            </a:r>
            <a:endParaRPr sz="15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Pandemic / Communicable disease </a:t>
            </a:r>
            <a:endParaRPr/>
          </a:p>
        </p:txBody>
      </p:sp>
      <p:sp>
        <p:nvSpPr>
          <p:cNvPr id="174" name="Google Shape;17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100" b="1">
                <a:solidFill>
                  <a:schemeClr val="dk1"/>
                </a:solidFill>
              </a:rPr>
              <a:t>I</a:t>
            </a:r>
            <a:r>
              <a:rPr lang="en-GB" sz="1500" b="1">
                <a:solidFill>
                  <a:schemeClr val="dk1"/>
                </a:solidFill>
              </a:rPr>
              <a:t>mpacts: </a:t>
            </a:r>
            <a:r>
              <a:rPr lang="en-GB" sz="1500">
                <a:solidFill>
                  <a:schemeClr val="dk1"/>
                </a:solidFill>
              </a:rPr>
              <a:t>family &amp; workforce sickness, disruption to day to day activities (transport &amp; travel, food &amp; fuel supplies), Isolation, increase in vulnerable residents and their support needs, increase in hospital admissions and fatalities.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b="1">
                <a:solidFill>
                  <a:schemeClr val="dk1"/>
                </a:solidFill>
              </a:rPr>
              <a:t>What the VCSE sector can do:</a:t>
            </a:r>
            <a:endParaRPr sz="1500" b="1">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Have triggers to reduce face to face work arrangements and start work from home arrangements</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Have telephone and social media routes to contact staff and general users</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If established, consider support to a community support hub and offering your building for response arrangements</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Monitor and support your most vulnerable users / clients</a:t>
            </a:r>
            <a:endParaRPr sz="15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p:txBody>
      </p:sp>
      <p:pic>
        <p:nvPicPr>
          <p:cNvPr id="175" name="Google Shape;175;p37"/>
          <p:cNvPicPr preferRelativeResize="0"/>
          <p:nvPr/>
        </p:nvPicPr>
        <p:blipFill>
          <a:blip r:embed="rId3">
            <a:alphaModFix/>
          </a:blip>
          <a:stretch>
            <a:fillRect/>
          </a:stretch>
        </p:blipFill>
        <p:spPr>
          <a:xfrm>
            <a:off x="5887075" y="3768100"/>
            <a:ext cx="3256926" cy="137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Failure of Utility Network/s</a:t>
            </a:r>
            <a:endParaRPr/>
          </a:p>
        </p:txBody>
      </p:sp>
      <p:sp>
        <p:nvSpPr>
          <p:cNvPr id="181" name="Google Shape;181;p38"/>
          <p:cNvSpPr txBox="1">
            <a:spLocks noGrp="1"/>
          </p:cNvSpPr>
          <p:nvPr>
            <p:ph type="body" idx="1"/>
          </p:nvPr>
        </p:nvSpPr>
        <p:spPr>
          <a:xfrm>
            <a:off x="311700" y="1017725"/>
            <a:ext cx="8520600" cy="38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400" b="1">
                <a:solidFill>
                  <a:schemeClr val="dk1"/>
                </a:solidFill>
              </a:rPr>
              <a:t>Impacts:</a:t>
            </a:r>
            <a:r>
              <a:rPr lang="en-GB" sz="1400">
                <a:solidFill>
                  <a:schemeClr val="dk1"/>
                </a:solidFill>
              </a:rPr>
              <a:t> Loss of power, heating, cooking &amp; washing facilities. Critical home health equipment fails, Communication systems fail, transport and traffic management systems fail / long delays, darker streets, disruption to food shops/supplies.</a:t>
            </a:r>
            <a:endParaRPr sz="1400">
              <a:solidFill>
                <a:schemeClr val="dk1"/>
              </a:solidFill>
            </a:endParaRPr>
          </a:p>
          <a:p>
            <a:pPr marL="457200" lvl="0" indent="0" algn="l" rtl="0">
              <a:lnSpc>
                <a:spcPct val="105000"/>
              </a:lnSpc>
              <a:spcBef>
                <a:spcPts val="0"/>
              </a:spcBef>
              <a:spcAft>
                <a:spcPts val="0"/>
              </a:spcAft>
              <a:buNone/>
            </a:pPr>
            <a:endParaRPr sz="2065"/>
          </a:p>
          <a:p>
            <a:pPr marL="0" lvl="0" indent="0" algn="l" rtl="0">
              <a:spcBef>
                <a:spcPts val="1200"/>
              </a:spcBef>
              <a:spcAft>
                <a:spcPts val="0"/>
              </a:spcAft>
              <a:buClr>
                <a:schemeClr val="dk1"/>
              </a:buClr>
              <a:buSzPts val="1100"/>
              <a:buFont typeface="Arial"/>
              <a:buNone/>
            </a:pPr>
            <a:r>
              <a:rPr lang="en-GB" sz="1400" b="1">
                <a:solidFill>
                  <a:schemeClr val="dk1"/>
                </a:solidFill>
              </a:rPr>
              <a:t>What the VCSE sector can do:</a:t>
            </a:r>
            <a:endParaRPr sz="1400" b="1">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Consider some form of backup power supply (fixed or portable) mains power or renewable</a:t>
            </a: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Don’t open use refrigeration equipment until necessary</a:t>
            </a: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Have paper copies of essential documents (contact details, address, payment details and for vulnerable users).</a:t>
            </a: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Have a paper based system for taking orders and requests in case of a protracted power disruption (have printed spare copies).</a:t>
            </a:r>
            <a:endParaRPr sz="1400">
              <a:solidFill>
                <a:schemeClr val="dk1"/>
              </a:solidFill>
            </a:endParaRPr>
          </a:p>
          <a:p>
            <a:pPr marL="0" lvl="0" indent="0" algn="l" rtl="0">
              <a:lnSpc>
                <a:spcPct val="105000"/>
              </a:lnSpc>
              <a:spcBef>
                <a:spcPts val="0"/>
              </a:spcBef>
              <a:spcAft>
                <a:spcPts val="0"/>
              </a:spcAft>
              <a:buNone/>
            </a:pPr>
            <a:endParaRPr sz="1765"/>
          </a:p>
          <a:p>
            <a:pPr marL="0" lvl="0" indent="0" algn="l" rtl="0">
              <a:lnSpc>
                <a:spcPct val="105000"/>
              </a:lnSpc>
              <a:spcBef>
                <a:spcPts val="1200"/>
              </a:spcBef>
              <a:spcAft>
                <a:spcPts val="0"/>
              </a:spcAft>
              <a:buNone/>
            </a:pPr>
            <a:endParaRPr sz="1765"/>
          </a:p>
          <a:p>
            <a:pPr marL="0" lvl="0" indent="0" algn="l" rtl="0">
              <a:lnSpc>
                <a:spcPct val="105000"/>
              </a:lnSpc>
              <a:spcBef>
                <a:spcPts val="1200"/>
              </a:spcBef>
              <a:spcAft>
                <a:spcPts val="0"/>
              </a:spcAft>
              <a:buNone/>
            </a:pPr>
            <a:endParaRPr sz="1765"/>
          </a:p>
          <a:p>
            <a:pPr marL="0" lvl="0" indent="0" algn="l" rtl="0">
              <a:lnSpc>
                <a:spcPct val="105000"/>
              </a:lnSpc>
              <a:spcBef>
                <a:spcPts val="1200"/>
              </a:spcBef>
              <a:spcAft>
                <a:spcPts val="1200"/>
              </a:spcAft>
              <a:buNone/>
            </a:pPr>
            <a:endParaRPr sz="1765"/>
          </a:p>
        </p:txBody>
      </p:sp>
      <p:pic>
        <p:nvPicPr>
          <p:cNvPr id="182" name="Google Shape;182;p38"/>
          <p:cNvPicPr preferRelativeResize="0"/>
          <p:nvPr/>
        </p:nvPicPr>
        <p:blipFill>
          <a:blip r:embed="rId3">
            <a:alphaModFix/>
          </a:blip>
          <a:stretch>
            <a:fillRect/>
          </a:stretch>
        </p:blipFill>
        <p:spPr>
          <a:xfrm>
            <a:off x="6240625" y="3825125"/>
            <a:ext cx="2903375" cy="131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8823"/>
              <a:buFont typeface="Arial"/>
              <a:buNone/>
            </a:pPr>
            <a:r>
              <a:rPr lang="en-GB" sz="2833" b="1"/>
              <a:t>Discovery of an Unexploded Ordnance</a:t>
            </a:r>
            <a:endParaRPr sz="4133"/>
          </a:p>
        </p:txBody>
      </p:sp>
      <p:sp>
        <p:nvSpPr>
          <p:cNvPr id="188" name="Google Shape;188;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500" b="1">
                <a:solidFill>
                  <a:schemeClr val="dk1"/>
                </a:solidFill>
              </a:rPr>
              <a:t>Impacts: </a:t>
            </a:r>
            <a:r>
              <a:rPr lang="en-GB" sz="1500">
                <a:solidFill>
                  <a:schemeClr val="dk1"/>
                </a:solidFill>
              </a:rPr>
              <a:t>Traffic diversions, evacuations, duration (hours/days), loss of or damage to home/building/work location</a:t>
            </a:r>
            <a:endParaRPr sz="1500">
              <a:solidFill>
                <a:schemeClr val="dk1"/>
              </a:solidFill>
            </a:endParaRPr>
          </a:p>
          <a:p>
            <a:pPr marL="0" lvl="0" indent="0" algn="l" rtl="0">
              <a:spcBef>
                <a:spcPts val="0"/>
              </a:spcBef>
              <a:spcAft>
                <a:spcPts val="0"/>
              </a:spcAft>
              <a:buNone/>
            </a:pPr>
            <a:r>
              <a:rPr lang="en-GB" sz="1500" b="1">
                <a:solidFill>
                  <a:schemeClr val="dk1"/>
                </a:solidFill>
              </a:rPr>
              <a:t>What VCSE can do:</a:t>
            </a:r>
            <a:endParaRPr sz="1500" b="1">
              <a:solidFill>
                <a:schemeClr val="dk1"/>
              </a:solidFill>
            </a:endParaRPr>
          </a:p>
          <a:p>
            <a:pPr marL="0" lvl="0" indent="0" algn="l" rtl="0">
              <a:spcBef>
                <a:spcPts val="0"/>
              </a:spcBef>
              <a:spcAft>
                <a:spcPts val="0"/>
              </a:spcAft>
              <a:buNone/>
            </a:pPr>
            <a:r>
              <a:rPr lang="en-GB" sz="1500">
                <a:solidFill>
                  <a:schemeClr val="dk1"/>
                </a:solidFill>
              </a:rPr>
              <a:t>Plan alternative travel routes to and from work and to/from vulnerable clients</a:t>
            </a:r>
            <a:endParaRPr sz="1500">
              <a:solidFill>
                <a:schemeClr val="dk1"/>
              </a:solidFill>
            </a:endParaRPr>
          </a:p>
          <a:p>
            <a:pPr marL="0" lvl="0" indent="0" algn="l" rtl="0">
              <a:spcBef>
                <a:spcPts val="0"/>
              </a:spcBef>
              <a:spcAft>
                <a:spcPts val="0"/>
              </a:spcAft>
              <a:buNone/>
            </a:pPr>
            <a:r>
              <a:rPr lang="en-GB" sz="1500">
                <a:solidFill>
                  <a:schemeClr val="dk1"/>
                </a:solidFill>
              </a:rPr>
              <a:t>Plan alternative travel method to and from work and to/from vulnerable clients</a:t>
            </a:r>
            <a:endParaRPr sz="1500">
              <a:solidFill>
                <a:schemeClr val="dk1"/>
              </a:solidFill>
            </a:endParaRPr>
          </a:p>
          <a:p>
            <a:pPr marL="0" lvl="0" indent="0" algn="l" rtl="0">
              <a:spcBef>
                <a:spcPts val="0"/>
              </a:spcBef>
              <a:spcAft>
                <a:spcPts val="0"/>
              </a:spcAft>
              <a:buNone/>
            </a:pPr>
            <a:r>
              <a:rPr lang="en-GB" sz="1500">
                <a:solidFill>
                  <a:schemeClr val="dk1"/>
                </a:solidFill>
              </a:rPr>
              <a:t>Offer use of buildings for rest centres or emergency response purposes.</a:t>
            </a:r>
            <a:endParaRPr sz="1500">
              <a:solidFill>
                <a:schemeClr val="dk1"/>
              </a:solidFill>
            </a:endParaRPr>
          </a:p>
          <a:p>
            <a:pPr marL="0" lvl="0" indent="0" algn="l" rtl="0">
              <a:spcBef>
                <a:spcPts val="0"/>
              </a:spcBef>
              <a:spcAft>
                <a:spcPts val="0"/>
              </a:spcAft>
              <a:buNone/>
            </a:pPr>
            <a:r>
              <a:rPr lang="en-GB" sz="1500">
                <a:solidFill>
                  <a:schemeClr val="dk1"/>
                </a:solidFill>
              </a:rPr>
              <a:t>Have alternative ways to access your key data</a:t>
            </a:r>
            <a:endParaRPr sz="1500">
              <a:solidFill>
                <a:schemeClr val="dk1"/>
              </a:solidFill>
            </a:endParaRPr>
          </a:p>
          <a:p>
            <a:pPr marL="0" lvl="0" indent="0" algn="l" rtl="0">
              <a:spcBef>
                <a:spcPts val="0"/>
              </a:spcBef>
              <a:spcAft>
                <a:spcPts val="0"/>
              </a:spcAft>
              <a:buNone/>
            </a:pPr>
            <a:r>
              <a:rPr lang="en-GB" sz="1500">
                <a:solidFill>
                  <a:schemeClr val="dk1"/>
                </a:solidFill>
              </a:rPr>
              <a:t>Have a buddy/mutual aid agreement to use a partners building in an emergency</a:t>
            </a:r>
            <a:endParaRPr sz="1500">
              <a:solidFill>
                <a:schemeClr val="dk1"/>
              </a:solidFill>
            </a:endParaRPr>
          </a:p>
          <a:p>
            <a:pPr marL="0" lvl="0" indent="0" algn="l" rtl="0">
              <a:spcBef>
                <a:spcPts val="0"/>
              </a:spcBef>
              <a:spcAft>
                <a:spcPts val="0"/>
              </a:spcAft>
              <a:buNone/>
            </a:pPr>
            <a:r>
              <a:rPr lang="en-GB" sz="1500">
                <a:solidFill>
                  <a:schemeClr val="dk1"/>
                </a:solidFill>
              </a:rPr>
              <a:t>Alert the emergency services to vulnerable residents within the evacuation zone.</a:t>
            </a:r>
            <a:endParaRPr sz="1500">
              <a:solidFill>
                <a:schemeClr val="dk1"/>
              </a:solidFill>
            </a:endParaRPr>
          </a:p>
          <a:p>
            <a:pPr marL="0" lvl="0" indent="0" algn="l" rtl="0">
              <a:spcBef>
                <a:spcPts val="0"/>
              </a:spcBef>
              <a:spcAft>
                <a:spcPts val="0"/>
              </a:spcAft>
              <a:buNone/>
            </a:pPr>
            <a:r>
              <a:rPr lang="en-GB" sz="1500">
                <a:solidFill>
                  <a:schemeClr val="dk1"/>
                </a:solidFill>
              </a:rPr>
              <a:t>Check if your insurance covers you for UXO damage &amp; costs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pic>
        <p:nvPicPr>
          <p:cNvPr id="189" name="Google Shape;189;p39"/>
          <p:cNvPicPr preferRelativeResize="0"/>
          <p:nvPr/>
        </p:nvPicPr>
        <p:blipFill>
          <a:blip r:embed="rId3">
            <a:alphaModFix/>
          </a:blip>
          <a:stretch>
            <a:fillRect/>
          </a:stretch>
        </p:blipFill>
        <p:spPr>
          <a:xfrm>
            <a:off x="412850" y="3665450"/>
            <a:ext cx="4159150" cy="1478050"/>
          </a:xfrm>
          <a:prstGeom prst="rect">
            <a:avLst/>
          </a:prstGeom>
          <a:noFill/>
          <a:ln>
            <a:noFill/>
          </a:ln>
        </p:spPr>
      </p:pic>
      <p:pic>
        <p:nvPicPr>
          <p:cNvPr id="190" name="Google Shape;190;p39"/>
          <p:cNvPicPr preferRelativeResize="0"/>
          <p:nvPr/>
        </p:nvPicPr>
        <p:blipFill>
          <a:blip r:embed="rId4">
            <a:alphaModFix/>
          </a:blip>
          <a:stretch>
            <a:fillRect/>
          </a:stretch>
        </p:blipFill>
        <p:spPr>
          <a:xfrm>
            <a:off x="4572000" y="3665450"/>
            <a:ext cx="4253400" cy="1478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yal Borough of Kingst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On-screen Show (16:9)</PresentationFormat>
  <Paragraphs>168</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Helvetica Neue</vt:lpstr>
      <vt:lpstr>Arial</vt:lpstr>
      <vt:lpstr>Simple Light</vt:lpstr>
      <vt:lpstr>Royal Borough of Kingston</vt:lpstr>
      <vt:lpstr>KVA Voluntary, Community &amp; Social Enterprise Sector Resilience</vt:lpstr>
      <vt:lpstr>London Risk Register Kingston Community Risk Register Common impacts</vt:lpstr>
      <vt:lpstr>London Risk Register</vt:lpstr>
      <vt:lpstr>London Risk Register summary 2022</vt:lpstr>
      <vt:lpstr>2024 review </vt:lpstr>
      <vt:lpstr>Kingston VCSE Community Risk Register</vt:lpstr>
      <vt:lpstr>Pandemic / Communicable disease </vt:lpstr>
      <vt:lpstr>Failure of Utility Network/s</vt:lpstr>
      <vt:lpstr>Discovery of an Unexploded Ordnance</vt:lpstr>
      <vt:lpstr>Cyber Threat</vt:lpstr>
      <vt:lpstr>Cyber Threat</vt:lpstr>
      <vt:lpstr>Malicious Attack on Crowded Place</vt:lpstr>
      <vt:lpstr>Flooding</vt:lpstr>
      <vt:lpstr>Flooding</vt:lpstr>
      <vt:lpstr>Fire</vt:lpstr>
      <vt:lpstr>Fire</vt:lpstr>
      <vt:lpstr>Severe Weather</vt:lpstr>
      <vt:lpstr>Snow in Kingston</vt:lpstr>
      <vt:lpstr>Main impacts &amp; to plan for?</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 Voluntary, Community &amp; Social Enterprise Sector Resilience</dc:title>
  <dc:creator>Camilla Wheal</dc:creator>
  <cp:lastModifiedBy>Camilla Wheal</cp:lastModifiedBy>
  <cp:revision>1</cp:revision>
  <dcterms:modified xsi:type="dcterms:W3CDTF">2024-03-19T17:44:21Z</dcterms:modified>
</cp:coreProperties>
</file>