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9317E2-E701-4247-8FCA-5436A5CE3DA2}" v="15" dt="2023-07-11T14:07:18.6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la Wheal" userId="346764f5-9897-4706-8652-5e6e8b741e4a" providerId="ADAL" clId="{E99317E2-E701-4247-8FCA-5436A5CE3DA2}"/>
    <pc:docChg chg="undo custSel addSld delSld modSld sldOrd">
      <pc:chgData name="Camilla Wheal" userId="346764f5-9897-4706-8652-5e6e8b741e4a" providerId="ADAL" clId="{E99317E2-E701-4247-8FCA-5436A5CE3DA2}" dt="2023-07-12T12:41:35.318" v="2795" actId="2696"/>
      <pc:docMkLst>
        <pc:docMk/>
      </pc:docMkLst>
      <pc:sldChg chg="delSp modSp del mod">
        <pc:chgData name="Camilla Wheal" userId="346764f5-9897-4706-8652-5e6e8b741e4a" providerId="ADAL" clId="{E99317E2-E701-4247-8FCA-5436A5CE3DA2}" dt="2023-07-12T12:41:26.321" v="2794" actId="2696"/>
        <pc:sldMkLst>
          <pc:docMk/>
          <pc:sldMk cId="1151975017" sldId="256"/>
        </pc:sldMkLst>
        <pc:spChg chg="mod">
          <ac:chgData name="Camilla Wheal" userId="346764f5-9897-4706-8652-5e6e8b741e4a" providerId="ADAL" clId="{E99317E2-E701-4247-8FCA-5436A5CE3DA2}" dt="2023-07-12T11:04:00.715" v="2616" actId="20577"/>
          <ac:spMkLst>
            <pc:docMk/>
            <pc:sldMk cId="1151975017" sldId="256"/>
            <ac:spMk id="2" creationId="{00000000-0000-0000-0000-000000000000}"/>
          </ac:spMkLst>
        </pc:spChg>
        <pc:spChg chg="mod">
          <ac:chgData name="Camilla Wheal" userId="346764f5-9897-4706-8652-5e6e8b741e4a" providerId="ADAL" clId="{E99317E2-E701-4247-8FCA-5436A5CE3DA2}" dt="2023-07-12T11:05:11.535" v="2793" actId="20577"/>
          <ac:spMkLst>
            <pc:docMk/>
            <pc:sldMk cId="1151975017" sldId="256"/>
            <ac:spMk id="3" creationId="{00000000-0000-0000-0000-000000000000}"/>
          </ac:spMkLst>
        </pc:spChg>
        <pc:spChg chg="mod">
          <ac:chgData name="Camilla Wheal" userId="346764f5-9897-4706-8652-5e6e8b741e4a" providerId="ADAL" clId="{E99317E2-E701-4247-8FCA-5436A5CE3DA2}" dt="2023-07-12T11:04:54.223" v="2779" actId="20577"/>
          <ac:spMkLst>
            <pc:docMk/>
            <pc:sldMk cId="1151975017" sldId="256"/>
            <ac:spMk id="4" creationId="{00000000-0000-0000-0000-000000000000}"/>
          </ac:spMkLst>
        </pc:spChg>
        <pc:picChg chg="del">
          <ac:chgData name="Camilla Wheal" userId="346764f5-9897-4706-8652-5e6e8b741e4a" providerId="ADAL" clId="{E99317E2-E701-4247-8FCA-5436A5CE3DA2}" dt="2023-07-11T09:46:34.310" v="58" actId="478"/>
          <ac:picMkLst>
            <pc:docMk/>
            <pc:sldMk cId="1151975017" sldId="256"/>
            <ac:picMk id="5" creationId="{00000000-0000-0000-0000-000000000000}"/>
          </ac:picMkLst>
        </pc:picChg>
        <pc:picChg chg="mod">
          <ac:chgData name="Camilla Wheal" userId="346764f5-9897-4706-8652-5e6e8b741e4a" providerId="ADAL" clId="{E99317E2-E701-4247-8FCA-5436A5CE3DA2}" dt="2023-07-11T09:48:14.515" v="67" actId="1076"/>
          <ac:picMkLst>
            <pc:docMk/>
            <pc:sldMk cId="1151975017" sldId="256"/>
            <ac:picMk id="6" creationId="{00000000-0000-0000-0000-000000000000}"/>
          </ac:picMkLst>
        </pc:picChg>
        <pc:picChg chg="del">
          <ac:chgData name="Camilla Wheal" userId="346764f5-9897-4706-8652-5e6e8b741e4a" providerId="ADAL" clId="{E99317E2-E701-4247-8FCA-5436A5CE3DA2}" dt="2023-07-11T09:46:41.498" v="59" actId="478"/>
          <ac:picMkLst>
            <pc:docMk/>
            <pc:sldMk cId="1151975017" sldId="256"/>
            <ac:picMk id="7" creationId="{00000000-0000-0000-0000-000000000000}"/>
          </ac:picMkLst>
        </pc:picChg>
        <pc:picChg chg="del">
          <ac:chgData name="Camilla Wheal" userId="346764f5-9897-4706-8652-5e6e8b741e4a" providerId="ADAL" clId="{E99317E2-E701-4247-8FCA-5436A5CE3DA2}" dt="2023-07-11T09:46:42.678" v="60" actId="478"/>
          <ac:picMkLst>
            <pc:docMk/>
            <pc:sldMk cId="1151975017" sldId="256"/>
            <ac:picMk id="1026" creationId="{00000000-0000-0000-0000-000000000000}"/>
          </ac:picMkLst>
        </pc:picChg>
      </pc:sldChg>
      <pc:sldChg chg="addSp delSp modSp new add del mod setBg">
        <pc:chgData name="Camilla Wheal" userId="346764f5-9897-4706-8652-5e6e8b741e4a" providerId="ADAL" clId="{E99317E2-E701-4247-8FCA-5436A5CE3DA2}" dt="2023-07-11T13:05:14.488" v="2490" actId="1076"/>
        <pc:sldMkLst>
          <pc:docMk/>
          <pc:sldMk cId="116486763" sldId="257"/>
        </pc:sldMkLst>
        <pc:spChg chg="mod">
          <ac:chgData name="Camilla Wheal" userId="346764f5-9897-4706-8652-5e6e8b741e4a" providerId="ADAL" clId="{E99317E2-E701-4247-8FCA-5436A5CE3DA2}" dt="2023-07-11T10:20:07.771" v="953" actId="1076"/>
          <ac:spMkLst>
            <pc:docMk/>
            <pc:sldMk cId="116486763" sldId="257"/>
            <ac:spMk id="2" creationId="{BDF6FE22-280B-BC00-3445-321F5BD6C797}"/>
          </ac:spMkLst>
        </pc:spChg>
        <pc:spChg chg="del mod">
          <ac:chgData name="Camilla Wheal" userId="346764f5-9897-4706-8652-5e6e8b741e4a" providerId="ADAL" clId="{E99317E2-E701-4247-8FCA-5436A5CE3DA2}" dt="2023-07-11T10:07:16.889" v="322" actId="478"/>
          <ac:spMkLst>
            <pc:docMk/>
            <pc:sldMk cId="116486763" sldId="257"/>
            <ac:spMk id="3" creationId="{1EC9187C-D3BC-7525-6541-36153A13E29A}"/>
          </ac:spMkLst>
        </pc:spChg>
        <pc:spChg chg="add mod">
          <ac:chgData name="Camilla Wheal" userId="346764f5-9897-4706-8652-5e6e8b741e4a" providerId="ADAL" clId="{E99317E2-E701-4247-8FCA-5436A5CE3DA2}" dt="2023-07-11T13:05:14.488" v="2490" actId="1076"/>
          <ac:spMkLst>
            <pc:docMk/>
            <pc:sldMk cId="116486763" sldId="257"/>
            <ac:spMk id="5" creationId="{FB6527C5-7F6E-38B6-F1F2-D4246A78D857}"/>
          </ac:spMkLst>
        </pc:spChg>
        <pc:spChg chg="add">
          <ac:chgData name="Camilla Wheal" userId="346764f5-9897-4706-8652-5e6e8b741e4a" providerId="ADAL" clId="{E99317E2-E701-4247-8FCA-5436A5CE3DA2}" dt="2023-07-11T10:06:08.438" v="313" actId="26606"/>
          <ac:spMkLst>
            <pc:docMk/>
            <pc:sldMk cId="116486763" sldId="257"/>
            <ac:spMk id="8" creationId="{907EF6B7-1338-4443-8C46-6A318D952DFD}"/>
          </ac:spMkLst>
        </pc:spChg>
        <pc:spChg chg="add">
          <ac:chgData name="Camilla Wheal" userId="346764f5-9897-4706-8652-5e6e8b741e4a" providerId="ADAL" clId="{E99317E2-E701-4247-8FCA-5436A5CE3DA2}" dt="2023-07-11T10:06:08.438" v="313" actId="26606"/>
          <ac:spMkLst>
            <pc:docMk/>
            <pc:sldMk cId="116486763" sldId="257"/>
            <ac:spMk id="10" creationId="{DAAE4CDD-124C-4DCF-9584-B6033B545DD5}"/>
          </ac:spMkLst>
        </pc:spChg>
        <pc:spChg chg="add">
          <ac:chgData name="Camilla Wheal" userId="346764f5-9897-4706-8652-5e6e8b741e4a" providerId="ADAL" clId="{E99317E2-E701-4247-8FCA-5436A5CE3DA2}" dt="2023-07-11T10:06:08.438" v="313" actId="26606"/>
          <ac:spMkLst>
            <pc:docMk/>
            <pc:sldMk cId="116486763" sldId="257"/>
            <ac:spMk id="12" creationId="{081E4A58-353D-44AE-B2FC-2A74E2E400F7}"/>
          </ac:spMkLst>
        </pc:spChg>
      </pc:sldChg>
      <pc:sldChg chg="del delDesignElem">
        <pc:chgData name="Camilla Wheal" userId="346764f5-9897-4706-8652-5e6e8b741e4a" providerId="ADAL" clId="{E99317E2-E701-4247-8FCA-5436A5CE3DA2}" dt="2023-07-11T10:20:43.824" v="959" actId="47"/>
        <pc:sldMkLst>
          <pc:docMk/>
          <pc:sldMk cId="2089786189" sldId="258"/>
        </pc:sldMkLst>
      </pc:sldChg>
      <pc:sldChg chg="addSp delSp modSp new mod setBg">
        <pc:chgData name="Camilla Wheal" userId="346764f5-9897-4706-8652-5e6e8b741e4a" providerId="ADAL" clId="{E99317E2-E701-4247-8FCA-5436A5CE3DA2}" dt="2023-07-11T13:10:43.622" v="2555" actId="20577"/>
        <pc:sldMkLst>
          <pc:docMk/>
          <pc:sldMk cId="2812878786" sldId="258"/>
        </pc:sldMkLst>
        <pc:spChg chg="mod">
          <ac:chgData name="Camilla Wheal" userId="346764f5-9897-4706-8652-5e6e8b741e4a" providerId="ADAL" clId="{E99317E2-E701-4247-8FCA-5436A5CE3DA2}" dt="2023-07-11T11:43:54.609" v="1535" actId="2711"/>
          <ac:spMkLst>
            <pc:docMk/>
            <pc:sldMk cId="2812878786" sldId="258"/>
            <ac:spMk id="2" creationId="{1FCC1C60-3A96-A29C-6238-ABB921024739}"/>
          </ac:spMkLst>
        </pc:spChg>
        <pc:spChg chg="del mod">
          <ac:chgData name="Camilla Wheal" userId="346764f5-9897-4706-8652-5e6e8b741e4a" providerId="ADAL" clId="{E99317E2-E701-4247-8FCA-5436A5CE3DA2}" dt="2023-07-11T11:00:25.424" v="1029" actId="478"/>
          <ac:spMkLst>
            <pc:docMk/>
            <pc:sldMk cId="2812878786" sldId="258"/>
            <ac:spMk id="3" creationId="{E62CDF67-FA98-CE40-D420-A09651D9F6CA}"/>
          </ac:spMkLst>
        </pc:spChg>
        <pc:spChg chg="add del mod">
          <ac:chgData name="Camilla Wheal" userId="346764f5-9897-4706-8652-5e6e8b741e4a" providerId="ADAL" clId="{E99317E2-E701-4247-8FCA-5436A5CE3DA2}" dt="2023-07-11T11:00:39.568" v="1032"/>
          <ac:spMkLst>
            <pc:docMk/>
            <pc:sldMk cId="2812878786" sldId="258"/>
            <ac:spMk id="4" creationId="{7B012FF0-06AA-9148-979E-F064BD67914B}"/>
          </ac:spMkLst>
        </pc:spChg>
        <pc:spChg chg="add del mod">
          <ac:chgData name="Camilla Wheal" userId="346764f5-9897-4706-8652-5e6e8b741e4a" providerId="ADAL" clId="{E99317E2-E701-4247-8FCA-5436A5CE3DA2}" dt="2023-07-11T11:00:53.126" v="1035"/>
          <ac:spMkLst>
            <pc:docMk/>
            <pc:sldMk cId="2812878786" sldId="258"/>
            <ac:spMk id="5" creationId="{D181C0B9-2D0C-11FA-B507-F9B25A4D21F5}"/>
          </ac:spMkLst>
        </pc:spChg>
        <pc:spChg chg="add mod">
          <ac:chgData name="Camilla Wheal" userId="346764f5-9897-4706-8652-5e6e8b741e4a" providerId="ADAL" clId="{E99317E2-E701-4247-8FCA-5436A5CE3DA2}" dt="2023-07-11T13:10:43.622" v="2555" actId="20577"/>
          <ac:spMkLst>
            <pc:docMk/>
            <pc:sldMk cId="2812878786" sldId="258"/>
            <ac:spMk id="6" creationId="{9F7DBFF1-1276-9BD4-1AC5-05EB08193146}"/>
          </ac:spMkLst>
        </pc:spChg>
        <pc:spChg chg="add del">
          <ac:chgData name="Camilla Wheal" userId="346764f5-9897-4706-8652-5e6e8b741e4a" providerId="ADAL" clId="{E99317E2-E701-4247-8FCA-5436A5CE3DA2}" dt="2023-07-11T11:42:51.265" v="1472" actId="26606"/>
          <ac:spMkLst>
            <pc:docMk/>
            <pc:sldMk cId="2812878786" sldId="258"/>
            <ac:spMk id="8" creationId="{389575E1-3389-451A-A5F7-27854C25C599}"/>
          </ac:spMkLst>
        </pc:spChg>
        <pc:spChg chg="add del">
          <ac:chgData name="Camilla Wheal" userId="346764f5-9897-4706-8652-5e6e8b741e4a" providerId="ADAL" clId="{E99317E2-E701-4247-8FCA-5436A5CE3DA2}" dt="2023-07-11T11:42:51.265" v="1472" actId="26606"/>
          <ac:spMkLst>
            <pc:docMk/>
            <pc:sldMk cId="2812878786" sldId="258"/>
            <ac:spMk id="10" creationId="{A53CCC5C-D88E-40FB-B30B-23DCDBD01D37}"/>
          </ac:spMkLst>
        </pc:spChg>
        <pc:spChg chg="add del">
          <ac:chgData name="Camilla Wheal" userId="346764f5-9897-4706-8652-5e6e8b741e4a" providerId="ADAL" clId="{E99317E2-E701-4247-8FCA-5436A5CE3DA2}" dt="2023-07-11T11:42:51.265" v="1472" actId="26606"/>
          <ac:spMkLst>
            <pc:docMk/>
            <pc:sldMk cId="2812878786" sldId="258"/>
            <ac:spMk id="12" creationId="{081E4A58-353D-44AE-B2FC-2A74E2E400F7}"/>
          </ac:spMkLst>
        </pc:spChg>
        <pc:spChg chg="add">
          <ac:chgData name="Camilla Wheal" userId="346764f5-9897-4706-8652-5e6e8b741e4a" providerId="ADAL" clId="{E99317E2-E701-4247-8FCA-5436A5CE3DA2}" dt="2023-07-11T11:42:51.265" v="1472" actId="26606"/>
          <ac:spMkLst>
            <pc:docMk/>
            <pc:sldMk cId="2812878786" sldId="258"/>
            <ac:spMk id="17" creationId="{C2554CA6-288E-4202-BC52-2E5A8F0C0AED}"/>
          </ac:spMkLst>
        </pc:spChg>
        <pc:spChg chg="add">
          <ac:chgData name="Camilla Wheal" userId="346764f5-9897-4706-8652-5e6e8b741e4a" providerId="ADAL" clId="{E99317E2-E701-4247-8FCA-5436A5CE3DA2}" dt="2023-07-11T11:42:51.265" v="1472" actId="26606"/>
          <ac:spMkLst>
            <pc:docMk/>
            <pc:sldMk cId="2812878786" sldId="258"/>
            <ac:spMk id="19" creationId="{B10BB131-AC8E-4A8E-A5D1-36260F720C3B}"/>
          </ac:spMkLst>
        </pc:spChg>
        <pc:spChg chg="add">
          <ac:chgData name="Camilla Wheal" userId="346764f5-9897-4706-8652-5e6e8b741e4a" providerId="ADAL" clId="{E99317E2-E701-4247-8FCA-5436A5CE3DA2}" dt="2023-07-11T11:42:51.265" v="1472" actId="26606"/>
          <ac:spMkLst>
            <pc:docMk/>
            <pc:sldMk cId="2812878786" sldId="258"/>
            <ac:spMk id="21" creationId="{5B7778FC-632E-4DCA-A7CB-0D7731CCF970}"/>
          </ac:spMkLst>
        </pc:spChg>
        <pc:spChg chg="add">
          <ac:chgData name="Camilla Wheal" userId="346764f5-9897-4706-8652-5e6e8b741e4a" providerId="ADAL" clId="{E99317E2-E701-4247-8FCA-5436A5CE3DA2}" dt="2023-07-11T11:42:51.265" v="1472" actId="26606"/>
          <ac:spMkLst>
            <pc:docMk/>
            <pc:sldMk cId="2812878786" sldId="258"/>
            <ac:spMk id="23" creationId="{FA23A907-97FB-4A8F-880A-DD77401C4296}"/>
          </ac:spMkLst>
        </pc:spChg>
      </pc:sldChg>
      <pc:sldChg chg="new del">
        <pc:chgData name="Camilla Wheal" userId="346764f5-9897-4706-8652-5e6e8b741e4a" providerId="ADAL" clId="{E99317E2-E701-4247-8FCA-5436A5CE3DA2}" dt="2023-07-11T10:20:30.718" v="957" actId="47"/>
        <pc:sldMkLst>
          <pc:docMk/>
          <pc:sldMk cId="3284711113" sldId="258"/>
        </pc:sldMkLst>
      </pc:sldChg>
      <pc:sldChg chg="modSp mod">
        <pc:chgData name="Camilla Wheal" userId="346764f5-9897-4706-8652-5e6e8b741e4a" providerId="ADAL" clId="{E99317E2-E701-4247-8FCA-5436A5CE3DA2}" dt="2023-07-11T13:14:20.616" v="2561" actId="20577"/>
        <pc:sldMkLst>
          <pc:docMk/>
          <pc:sldMk cId="1395706419" sldId="259"/>
        </pc:sldMkLst>
        <pc:spChg chg="mod">
          <ac:chgData name="Camilla Wheal" userId="346764f5-9897-4706-8652-5e6e8b741e4a" providerId="ADAL" clId="{E99317E2-E701-4247-8FCA-5436A5CE3DA2}" dt="2023-07-11T13:14:20.616" v="2561" actId="20577"/>
          <ac:spMkLst>
            <pc:docMk/>
            <pc:sldMk cId="1395706419" sldId="259"/>
            <ac:spMk id="6" creationId="{9F7DBFF1-1276-9BD4-1AC5-05EB08193146}"/>
          </ac:spMkLst>
        </pc:spChg>
      </pc:sldChg>
      <pc:sldChg chg="addSp delSp modSp new del mod setBg">
        <pc:chgData name="Camilla Wheal" userId="346764f5-9897-4706-8652-5e6e8b741e4a" providerId="ADAL" clId="{E99317E2-E701-4247-8FCA-5436A5CE3DA2}" dt="2023-07-11T11:42:31.458" v="1471" actId="47"/>
        <pc:sldMkLst>
          <pc:docMk/>
          <pc:sldMk cId="2680548281" sldId="259"/>
        </pc:sldMkLst>
        <pc:spChg chg="mod">
          <ac:chgData name="Camilla Wheal" userId="346764f5-9897-4706-8652-5e6e8b741e4a" providerId="ADAL" clId="{E99317E2-E701-4247-8FCA-5436A5CE3DA2}" dt="2023-07-11T11:41:00.370" v="1468" actId="26606"/>
          <ac:spMkLst>
            <pc:docMk/>
            <pc:sldMk cId="2680548281" sldId="259"/>
            <ac:spMk id="2" creationId="{3A568625-860A-1D8E-19E7-22747D0DE364}"/>
          </ac:spMkLst>
        </pc:spChg>
        <pc:spChg chg="mod">
          <ac:chgData name="Camilla Wheal" userId="346764f5-9897-4706-8652-5e6e8b741e4a" providerId="ADAL" clId="{E99317E2-E701-4247-8FCA-5436A5CE3DA2}" dt="2023-07-11T11:41:00.370" v="1468" actId="26606"/>
          <ac:spMkLst>
            <pc:docMk/>
            <pc:sldMk cId="2680548281" sldId="259"/>
            <ac:spMk id="3" creationId="{26B3BD15-C166-92D0-B7B2-4E13651E32CB}"/>
          </ac:spMkLst>
        </pc:spChg>
        <pc:spChg chg="add del">
          <ac:chgData name="Camilla Wheal" userId="346764f5-9897-4706-8652-5e6e8b741e4a" providerId="ADAL" clId="{E99317E2-E701-4247-8FCA-5436A5CE3DA2}" dt="2023-07-11T11:40:42.571" v="1463" actId="26606"/>
          <ac:spMkLst>
            <pc:docMk/>
            <pc:sldMk cId="2680548281" sldId="259"/>
            <ac:spMk id="8" creationId="{389575E1-3389-451A-A5F7-27854C25C599}"/>
          </ac:spMkLst>
        </pc:spChg>
        <pc:spChg chg="add del">
          <ac:chgData name="Camilla Wheal" userId="346764f5-9897-4706-8652-5e6e8b741e4a" providerId="ADAL" clId="{E99317E2-E701-4247-8FCA-5436A5CE3DA2}" dt="2023-07-11T11:40:42.571" v="1463" actId="26606"/>
          <ac:spMkLst>
            <pc:docMk/>
            <pc:sldMk cId="2680548281" sldId="259"/>
            <ac:spMk id="10" creationId="{A53CCC5C-D88E-40FB-B30B-23DCDBD01D37}"/>
          </ac:spMkLst>
        </pc:spChg>
        <pc:spChg chg="add del">
          <ac:chgData name="Camilla Wheal" userId="346764f5-9897-4706-8652-5e6e8b741e4a" providerId="ADAL" clId="{E99317E2-E701-4247-8FCA-5436A5CE3DA2}" dt="2023-07-11T11:40:42.571" v="1463" actId="26606"/>
          <ac:spMkLst>
            <pc:docMk/>
            <pc:sldMk cId="2680548281" sldId="259"/>
            <ac:spMk id="12" creationId="{081E4A58-353D-44AE-B2FC-2A74E2E400F7}"/>
          </ac:spMkLst>
        </pc:spChg>
        <pc:spChg chg="add del">
          <ac:chgData name="Camilla Wheal" userId="346764f5-9897-4706-8652-5e6e8b741e4a" providerId="ADAL" clId="{E99317E2-E701-4247-8FCA-5436A5CE3DA2}" dt="2023-07-11T11:40:52.515" v="1465" actId="26606"/>
          <ac:spMkLst>
            <pc:docMk/>
            <pc:sldMk cId="2680548281" sldId="259"/>
            <ac:spMk id="14" creationId="{1BB867FF-FC45-48F7-8104-F89BE54909F1}"/>
          </ac:spMkLst>
        </pc:spChg>
        <pc:spChg chg="add del">
          <ac:chgData name="Camilla Wheal" userId="346764f5-9897-4706-8652-5e6e8b741e4a" providerId="ADAL" clId="{E99317E2-E701-4247-8FCA-5436A5CE3DA2}" dt="2023-07-11T11:40:52.515" v="1465" actId="26606"/>
          <ac:spMkLst>
            <pc:docMk/>
            <pc:sldMk cId="2680548281" sldId="259"/>
            <ac:spMk id="15" creationId="{8BB56887-D0D5-4F0C-9E19-7247EB83C8B7}"/>
          </ac:spMkLst>
        </pc:spChg>
        <pc:spChg chg="add del">
          <ac:chgData name="Camilla Wheal" userId="346764f5-9897-4706-8652-5e6e8b741e4a" providerId="ADAL" clId="{E99317E2-E701-4247-8FCA-5436A5CE3DA2}" dt="2023-07-11T11:40:52.515" v="1465" actId="26606"/>
          <ac:spMkLst>
            <pc:docMk/>
            <pc:sldMk cId="2680548281" sldId="259"/>
            <ac:spMk id="16" creationId="{081E4A58-353D-44AE-B2FC-2A74E2E400F7}"/>
          </ac:spMkLst>
        </pc:spChg>
        <pc:spChg chg="add del">
          <ac:chgData name="Camilla Wheal" userId="346764f5-9897-4706-8652-5e6e8b741e4a" providerId="ADAL" clId="{E99317E2-E701-4247-8FCA-5436A5CE3DA2}" dt="2023-07-11T11:41:00.361" v="1467" actId="26606"/>
          <ac:spMkLst>
            <pc:docMk/>
            <pc:sldMk cId="2680548281" sldId="259"/>
            <ac:spMk id="18" creationId="{389575E1-3389-451A-A5F7-27854C25C599}"/>
          </ac:spMkLst>
        </pc:spChg>
        <pc:spChg chg="add del">
          <ac:chgData name="Camilla Wheal" userId="346764f5-9897-4706-8652-5e6e8b741e4a" providerId="ADAL" clId="{E99317E2-E701-4247-8FCA-5436A5CE3DA2}" dt="2023-07-11T11:41:00.361" v="1467" actId="26606"/>
          <ac:spMkLst>
            <pc:docMk/>
            <pc:sldMk cId="2680548281" sldId="259"/>
            <ac:spMk id="19" creationId="{A53CCC5C-D88E-40FB-B30B-23DCDBD01D37}"/>
          </ac:spMkLst>
        </pc:spChg>
        <pc:spChg chg="add del">
          <ac:chgData name="Camilla Wheal" userId="346764f5-9897-4706-8652-5e6e8b741e4a" providerId="ADAL" clId="{E99317E2-E701-4247-8FCA-5436A5CE3DA2}" dt="2023-07-11T11:41:00.361" v="1467" actId="26606"/>
          <ac:spMkLst>
            <pc:docMk/>
            <pc:sldMk cId="2680548281" sldId="259"/>
            <ac:spMk id="20" creationId="{081E4A58-353D-44AE-B2FC-2A74E2E400F7}"/>
          </ac:spMkLst>
        </pc:spChg>
        <pc:spChg chg="add">
          <ac:chgData name="Camilla Wheal" userId="346764f5-9897-4706-8652-5e6e8b741e4a" providerId="ADAL" clId="{E99317E2-E701-4247-8FCA-5436A5CE3DA2}" dt="2023-07-11T11:41:00.370" v="1468" actId="26606"/>
          <ac:spMkLst>
            <pc:docMk/>
            <pc:sldMk cId="2680548281" sldId="259"/>
            <ac:spMk id="22" creationId="{1B15ED52-F352-441B-82BF-E0EA34836D08}"/>
          </ac:spMkLst>
        </pc:spChg>
        <pc:spChg chg="add">
          <ac:chgData name="Camilla Wheal" userId="346764f5-9897-4706-8652-5e6e8b741e4a" providerId="ADAL" clId="{E99317E2-E701-4247-8FCA-5436A5CE3DA2}" dt="2023-07-11T11:41:00.370" v="1468" actId="26606"/>
          <ac:spMkLst>
            <pc:docMk/>
            <pc:sldMk cId="2680548281" sldId="259"/>
            <ac:spMk id="23" creationId="{3B2E3793-BFE6-45A2-9B7B-E18844431C99}"/>
          </ac:spMkLst>
        </pc:spChg>
        <pc:spChg chg="add">
          <ac:chgData name="Camilla Wheal" userId="346764f5-9897-4706-8652-5e6e8b741e4a" providerId="ADAL" clId="{E99317E2-E701-4247-8FCA-5436A5CE3DA2}" dt="2023-07-11T11:41:00.370" v="1468" actId="26606"/>
          <ac:spMkLst>
            <pc:docMk/>
            <pc:sldMk cId="2680548281" sldId="259"/>
            <ac:spMk id="24" creationId="{BC4C4868-CB8F-4AF9-9CDB-8108F2C19B67}"/>
          </ac:spMkLst>
        </pc:spChg>
        <pc:spChg chg="add">
          <ac:chgData name="Camilla Wheal" userId="346764f5-9897-4706-8652-5e6e8b741e4a" providerId="ADAL" clId="{E99317E2-E701-4247-8FCA-5436A5CE3DA2}" dt="2023-07-11T11:41:00.370" v="1468" actId="26606"/>
          <ac:spMkLst>
            <pc:docMk/>
            <pc:sldMk cId="2680548281" sldId="259"/>
            <ac:spMk id="25" creationId="{375E0459-6403-40CD-989D-56A4407CA12E}"/>
          </ac:spMkLst>
        </pc:spChg>
        <pc:spChg chg="add">
          <ac:chgData name="Camilla Wheal" userId="346764f5-9897-4706-8652-5e6e8b741e4a" providerId="ADAL" clId="{E99317E2-E701-4247-8FCA-5436A5CE3DA2}" dt="2023-07-11T11:41:00.370" v="1468" actId="26606"/>
          <ac:spMkLst>
            <pc:docMk/>
            <pc:sldMk cId="2680548281" sldId="259"/>
            <ac:spMk id="26" creationId="{53E5B1A8-3AC9-4BD1-9BBC-78CA94F2D1BA}"/>
          </ac:spMkLst>
        </pc:spChg>
      </pc:sldChg>
      <pc:sldChg chg="del delDesignElem">
        <pc:chgData name="Camilla Wheal" userId="346764f5-9897-4706-8652-5e6e8b741e4a" providerId="ADAL" clId="{E99317E2-E701-4247-8FCA-5436A5CE3DA2}" dt="2023-07-11T11:39:46.526" v="1460" actId="47"/>
        <pc:sldMkLst>
          <pc:docMk/>
          <pc:sldMk cId="3182570707" sldId="259"/>
        </pc:sldMkLst>
      </pc:sldChg>
      <pc:sldChg chg="modSp del mod ord">
        <pc:chgData name="Camilla Wheal" userId="346764f5-9897-4706-8652-5e6e8b741e4a" providerId="ADAL" clId="{E99317E2-E701-4247-8FCA-5436A5CE3DA2}" dt="2023-07-12T12:41:35.318" v="2795" actId="2696"/>
        <pc:sldMkLst>
          <pc:docMk/>
          <pc:sldMk cId="374572747" sldId="260"/>
        </pc:sldMkLst>
        <pc:spChg chg="mod">
          <ac:chgData name="Camilla Wheal" userId="346764f5-9897-4706-8652-5e6e8b741e4a" providerId="ADAL" clId="{E99317E2-E701-4247-8FCA-5436A5CE3DA2}" dt="2023-07-11T14:07:44.764" v="2577" actId="255"/>
          <ac:spMkLst>
            <pc:docMk/>
            <pc:sldMk cId="374572747" sldId="260"/>
            <ac:spMk id="2" creationId="{1FCC1C60-3A96-A29C-6238-ABB921024739}"/>
          </ac:spMkLst>
        </pc:spChg>
        <pc:spChg chg="mod">
          <ac:chgData name="Camilla Wheal" userId="346764f5-9897-4706-8652-5e6e8b741e4a" providerId="ADAL" clId="{E99317E2-E701-4247-8FCA-5436A5CE3DA2}" dt="2023-07-11T14:09:25.430" v="2589" actId="1076"/>
          <ac:spMkLst>
            <pc:docMk/>
            <pc:sldMk cId="374572747" sldId="260"/>
            <ac:spMk id="6" creationId="{9F7DBFF1-1276-9BD4-1AC5-05EB08193146}"/>
          </ac:spMkLst>
        </pc:spChg>
      </pc:sldChg>
      <pc:sldChg chg="modSp new del mod ord">
        <pc:chgData name="Camilla Wheal" userId="346764f5-9897-4706-8652-5e6e8b741e4a" providerId="ADAL" clId="{E99317E2-E701-4247-8FCA-5436A5CE3DA2}" dt="2023-07-11T14:07:09.125" v="2568" actId="47"/>
        <pc:sldMkLst>
          <pc:docMk/>
          <pc:sldMk cId="2788441703" sldId="260"/>
        </pc:sldMkLst>
        <pc:spChg chg="mod">
          <ac:chgData name="Camilla Wheal" userId="346764f5-9897-4706-8652-5e6e8b741e4a" providerId="ADAL" clId="{E99317E2-E701-4247-8FCA-5436A5CE3DA2}" dt="2023-07-11T14:06:50.949" v="2566" actId="27636"/>
          <ac:spMkLst>
            <pc:docMk/>
            <pc:sldMk cId="2788441703" sldId="260"/>
            <ac:spMk id="2" creationId="{FEC83CA7-BFDE-69B2-62D6-7DDC85EED5CA}"/>
          </ac:spMkLst>
        </pc:spChg>
        <pc:spChg chg="mod">
          <ac:chgData name="Camilla Wheal" userId="346764f5-9897-4706-8652-5e6e8b741e4a" providerId="ADAL" clId="{E99317E2-E701-4247-8FCA-5436A5CE3DA2}" dt="2023-07-11T14:06:56.141" v="2567" actId="1076"/>
          <ac:spMkLst>
            <pc:docMk/>
            <pc:sldMk cId="2788441703" sldId="260"/>
            <ac:spMk id="3" creationId="{8595EFCE-B10D-FE48-1E1A-BCBE5BCACB3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EC4DE3D-B70E-4B0F-9708-EF8CC39BEE20}"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736846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C4DE3D-B70E-4B0F-9708-EF8CC39BEE20}"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2358345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C4DE3D-B70E-4B0F-9708-EF8CC39BEE20}"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200030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EC4DE3D-B70E-4B0F-9708-EF8CC39BEE20}"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336201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4DE3D-B70E-4B0F-9708-EF8CC39BEE20}" type="datetimeFigureOut">
              <a:rPr lang="en-GB" smtClean="0"/>
              <a:t>12/07/2023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25712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EC4DE3D-B70E-4B0F-9708-EF8CC39BEE20}" type="datetimeFigureOut">
              <a:rPr lang="en-GB" smtClean="0"/>
              <a:t>12/07/2023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758940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C4DE3D-B70E-4B0F-9708-EF8CC39BEE20}" type="datetimeFigureOut">
              <a:rPr lang="en-GB" smtClean="0"/>
              <a:t>12/07/2023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45347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EC4DE3D-B70E-4B0F-9708-EF8CC39BEE20}" type="datetimeFigureOut">
              <a:rPr lang="en-GB" smtClean="0"/>
              <a:t>12/07/2023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653585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4DE3D-B70E-4B0F-9708-EF8CC39BEE20}" type="datetimeFigureOut">
              <a:rPr lang="en-GB" smtClean="0"/>
              <a:t>12/07/2023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41189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4DE3D-B70E-4B0F-9708-EF8CC39BEE20}" type="datetimeFigureOut">
              <a:rPr lang="en-GB" smtClean="0"/>
              <a:t>12/07/2023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1274036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4DE3D-B70E-4B0F-9708-EF8CC39BEE20}" type="datetimeFigureOut">
              <a:rPr lang="en-GB" smtClean="0"/>
              <a:t>12/07/2023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2A6000-0371-4E66-8283-3EC83A12445C}" type="slidenum">
              <a:rPr lang="en-GB" smtClean="0"/>
              <a:t>‹#›</a:t>
            </a:fld>
            <a:endParaRPr lang="en-GB"/>
          </a:p>
        </p:txBody>
      </p:sp>
    </p:spTree>
    <p:extLst>
      <p:ext uri="{BB962C8B-B14F-4D97-AF65-F5344CB8AC3E}">
        <p14:creationId xmlns:p14="http://schemas.microsoft.com/office/powerpoint/2010/main" val="83664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4DE3D-B70E-4B0F-9708-EF8CC39BEE20}" type="datetimeFigureOut">
              <a:rPr lang="en-GB" smtClean="0"/>
              <a:t>12/07/2023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A6000-0371-4E66-8283-3EC83A12445C}" type="slidenum">
              <a:rPr lang="en-GB" smtClean="0"/>
              <a:t>‹#›</a:t>
            </a:fld>
            <a:endParaRPr lang="en-GB"/>
          </a:p>
        </p:txBody>
      </p:sp>
    </p:spTree>
    <p:extLst>
      <p:ext uri="{BB962C8B-B14F-4D97-AF65-F5344CB8AC3E}">
        <p14:creationId xmlns:p14="http://schemas.microsoft.com/office/powerpoint/2010/main" val="2186046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F6FE22-280B-BC00-3445-321F5BD6C797}"/>
              </a:ext>
            </a:extLst>
          </p:cNvPr>
          <p:cNvSpPr>
            <a:spLocks noGrp="1"/>
          </p:cNvSpPr>
          <p:nvPr>
            <p:ph type="title"/>
          </p:nvPr>
        </p:nvSpPr>
        <p:spPr>
          <a:xfrm>
            <a:off x="453057" y="558999"/>
            <a:ext cx="3993297" cy="5685161"/>
          </a:xfrm>
        </p:spPr>
        <p:txBody>
          <a:bodyPr>
            <a:normAutofit/>
          </a:bodyPr>
          <a:lstStyle/>
          <a:p>
            <a:r>
              <a:rPr lang="en-GB" b="1" dirty="0">
                <a:solidFill>
                  <a:srgbClr val="FFFFFF"/>
                </a:solidFill>
                <a:latin typeface="+mn-lt"/>
              </a:rPr>
              <a:t>The New Victoria Hospital Community Champion Initiative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FB6527C5-7F6E-38B6-F1F2-D4246A78D857}"/>
              </a:ext>
            </a:extLst>
          </p:cNvPr>
          <p:cNvSpPr>
            <a:spLocks noGrp="1"/>
          </p:cNvSpPr>
          <p:nvPr>
            <p:ph idx="1"/>
          </p:nvPr>
        </p:nvSpPr>
        <p:spPr>
          <a:xfrm>
            <a:off x="4328697" y="558999"/>
            <a:ext cx="7137831" cy="5453062"/>
          </a:xfrm>
        </p:spPr>
        <p:txBody>
          <a:bodyPr>
            <a:normAutofit lnSpcReduction="10000"/>
          </a:bodyPr>
          <a:lstStyle/>
          <a:p>
            <a:pPr>
              <a:lnSpc>
                <a:spcPct val="100000"/>
              </a:lnSpc>
            </a:pPr>
            <a:r>
              <a:rPr lang="en-GB" dirty="0"/>
              <a:t>The Hospital to give away </a:t>
            </a:r>
            <a:r>
              <a:rPr lang="en-GB" b="1" dirty="0"/>
              <a:t>£125,000 worth of medical care </a:t>
            </a:r>
            <a:r>
              <a:rPr lang="en-GB" dirty="0"/>
              <a:t>for selected UK applicants who are in real need and whose condition is treatable</a:t>
            </a:r>
          </a:p>
          <a:p>
            <a:pPr>
              <a:lnSpc>
                <a:spcPct val="100000"/>
              </a:lnSpc>
            </a:pPr>
            <a:r>
              <a:rPr lang="en-GB" dirty="0"/>
              <a:t>The fund can be used towards consultations, diagnostic examinations, therapies, surgery as well as any necessary post-op treatment </a:t>
            </a:r>
          </a:p>
          <a:p>
            <a:pPr>
              <a:lnSpc>
                <a:spcPct val="100000"/>
              </a:lnSpc>
            </a:pPr>
            <a:r>
              <a:rPr lang="en-GB" dirty="0"/>
              <a:t>The Hospital is looking for patients to share their </a:t>
            </a:r>
            <a:r>
              <a:rPr lang="en-GB" b="1" dirty="0"/>
              <a:t>inspiring life stories</a:t>
            </a:r>
            <a:r>
              <a:rPr lang="en-GB" dirty="0"/>
              <a:t>, showcasing resilience over adversity</a:t>
            </a:r>
          </a:p>
          <a:p>
            <a:pPr>
              <a:lnSpc>
                <a:spcPct val="100000"/>
              </a:lnSpc>
            </a:pPr>
            <a:r>
              <a:rPr lang="en-GB" dirty="0"/>
              <a:t>Deadline applications 11 September 2023 -</a:t>
            </a:r>
            <a:r>
              <a:rPr lang="en-GB" sz="2400" b="1" dirty="0"/>
              <a:t>www.newvictoria.co.uk/communitychampioninitiative</a:t>
            </a:r>
          </a:p>
        </p:txBody>
      </p:sp>
    </p:spTree>
    <p:extLst>
      <p:ext uri="{BB962C8B-B14F-4D97-AF65-F5344CB8AC3E}">
        <p14:creationId xmlns:p14="http://schemas.microsoft.com/office/powerpoint/2010/main" val="116486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CC1C60-3A96-A29C-6238-ABB921024739}"/>
              </a:ext>
            </a:extLst>
          </p:cNvPr>
          <p:cNvSpPr>
            <a:spLocks noGrp="1"/>
          </p:cNvSpPr>
          <p:nvPr>
            <p:ph type="title"/>
          </p:nvPr>
        </p:nvSpPr>
        <p:spPr>
          <a:xfrm>
            <a:off x="1171074" y="1396686"/>
            <a:ext cx="3240506" cy="4064628"/>
          </a:xfrm>
        </p:spPr>
        <p:txBody>
          <a:bodyPr vert="horz" lIns="91440" tIns="45720" rIns="91440" bIns="45720" rtlCol="0" anchor="ctr">
            <a:normAutofit/>
          </a:bodyPr>
          <a:lstStyle/>
          <a:p>
            <a:r>
              <a:rPr lang="en-US" b="1" kern="1200" dirty="0">
                <a:solidFill>
                  <a:srgbClr val="FFFFFF"/>
                </a:solidFill>
                <a:latin typeface="+mn-lt"/>
                <a:ea typeface="+mj-ea"/>
                <a:cs typeface="+mj-cs"/>
              </a:rPr>
              <a:t>Community Action for Partnerships in Health - Microgrants </a:t>
            </a:r>
          </a:p>
        </p:txBody>
      </p:sp>
      <p:sp>
        <p:nvSpPr>
          <p:cNvPr id="21" name="Arc 2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3" name="Oval 2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F7DBFF1-1276-9BD4-1AC5-05EB08193146}"/>
              </a:ext>
            </a:extLst>
          </p:cNvPr>
          <p:cNvSpPr txBox="1"/>
          <p:nvPr/>
        </p:nvSpPr>
        <p:spPr>
          <a:xfrm>
            <a:off x="5180149" y="665826"/>
            <a:ext cx="6428270" cy="5965979"/>
          </a:xfrm>
          <a:prstGeom prst="rect">
            <a:avLst/>
          </a:prstGeom>
        </p:spPr>
        <p:txBody>
          <a:bodyPr vert="horz" lIns="91440" tIns="45720" rIns="91440" bIns="45720" rtlCol="0">
            <a:normAutofit fontScale="92500" lnSpcReduction="10000"/>
          </a:bodyPr>
          <a:lstStyle/>
          <a:p>
            <a:pPr indent="-228600" fontAlgn="base">
              <a:lnSpc>
                <a:spcPct val="90000"/>
              </a:lnSpc>
              <a:spcAft>
                <a:spcPts val="600"/>
              </a:spcAft>
              <a:buFont typeface="Arial" panose="020B0604020202020204" pitchFamily="34" charset="0"/>
              <a:buChar char="•"/>
            </a:pPr>
            <a:r>
              <a:rPr lang="en-US" b="0" i="0" dirty="0">
                <a:effectLst/>
              </a:rPr>
              <a:t>The NHS Legacy and Health Equity Partnership (LHEP) and the Greater London Authority (GLA) offering </a:t>
            </a:r>
            <a:r>
              <a:rPr lang="en-US" b="1" i="0" dirty="0">
                <a:effectLst/>
              </a:rPr>
              <a:t>microgrants of £2,000-£5,000 </a:t>
            </a:r>
            <a:r>
              <a:rPr lang="en-US" b="0" i="0" dirty="0">
                <a:effectLst/>
              </a:rPr>
              <a:t>to fund community initiatives building partnerships between communities and health services</a:t>
            </a:r>
          </a:p>
          <a:p>
            <a:pPr fontAlgn="base">
              <a:lnSpc>
                <a:spcPct val="90000"/>
              </a:lnSpc>
              <a:spcAft>
                <a:spcPts val="600"/>
              </a:spcAft>
            </a:pPr>
            <a:endParaRPr lang="en-US" b="0" i="0" dirty="0">
              <a:effectLst/>
            </a:endParaRPr>
          </a:p>
          <a:p>
            <a:pPr indent="-228600" fontAlgn="base">
              <a:lnSpc>
                <a:spcPct val="90000"/>
              </a:lnSpc>
              <a:spcAft>
                <a:spcPts val="600"/>
              </a:spcAft>
              <a:buFont typeface="Arial" panose="020B0604020202020204" pitchFamily="34" charset="0"/>
              <a:buChar char="•"/>
            </a:pPr>
            <a:r>
              <a:rPr lang="en-US" b="0" i="0" dirty="0">
                <a:effectLst/>
              </a:rPr>
              <a:t>For Community </a:t>
            </a:r>
            <a:r>
              <a:rPr lang="en-US" b="0" i="0" dirty="0" err="1">
                <a:effectLst/>
              </a:rPr>
              <a:t>Organisations</a:t>
            </a:r>
            <a:r>
              <a:rPr lang="en-US" b="0" i="0" dirty="0">
                <a:effectLst/>
              </a:rPr>
              <a:t> working directly with communities and either directly or indirectly support Londoners impacted by Health inequity or Health Care exclusion</a:t>
            </a:r>
          </a:p>
          <a:p>
            <a:pPr indent="-228600" fontAlgn="base">
              <a:lnSpc>
                <a:spcPct val="90000"/>
              </a:lnSpc>
              <a:spcAft>
                <a:spcPts val="600"/>
              </a:spcAft>
              <a:buFont typeface="Arial" panose="020B0604020202020204" pitchFamily="34" charset="0"/>
              <a:buChar char="•"/>
            </a:pPr>
            <a:endParaRPr lang="en-US" dirty="0"/>
          </a:p>
          <a:p>
            <a:pPr indent="-228600" fontAlgn="base">
              <a:lnSpc>
                <a:spcPct val="90000"/>
              </a:lnSpc>
              <a:spcAft>
                <a:spcPts val="600"/>
              </a:spcAft>
              <a:buFont typeface="Arial" panose="020B0604020202020204" pitchFamily="34" charset="0"/>
              <a:buChar char="•"/>
            </a:pPr>
            <a:r>
              <a:rPr lang="en-US" b="1" i="0" dirty="0">
                <a:effectLst/>
              </a:rPr>
              <a:t>Proposals may incorporate the following themes:</a:t>
            </a:r>
          </a:p>
          <a:p>
            <a:pPr indent="-228600" fontAlgn="base">
              <a:lnSpc>
                <a:spcPct val="90000"/>
              </a:lnSpc>
              <a:spcAft>
                <a:spcPts val="600"/>
              </a:spcAft>
              <a:buFont typeface="Arial" panose="020B0604020202020204" pitchFamily="34" charset="0"/>
              <a:buChar char="•"/>
            </a:pPr>
            <a:endParaRPr lang="en-US" b="1" i="0" dirty="0">
              <a:effectLst/>
            </a:endParaRPr>
          </a:p>
          <a:p>
            <a:pPr indent="-228600" fontAlgn="base">
              <a:lnSpc>
                <a:spcPct val="90000"/>
              </a:lnSpc>
              <a:spcAft>
                <a:spcPts val="600"/>
              </a:spcAft>
              <a:buFont typeface="Arial" panose="020B0604020202020204" pitchFamily="34" charset="0"/>
              <a:buChar char="•"/>
            </a:pPr>
            <a:r>
              <a:rPr lang="en-US" dirty="0"/>
              <a:t>Hearing and responding to community health priorities </a:t>
            </a:r>
          </a:p>
          <a:p>
            <a:pPr indent="-228600" fontAlgn="base">
              <a:lnSpc>
                <a:spcPct val="90000"/>
              </a:lnSpc>
              <a:spcAft>
                <a:spcPts val="600"/>
              </a:spcAft>
              <a:buFont typeface="Arial" panose="020B0604020202020204" pitchFamily="34" charset="0"/>
              <a:buChar char="•"/>
            </a:pPr>
            <a:r>
              <a:rPr lang="en-US" i="0" dirty="0">
                <a:effectLst/>
              </a:rPr>
              <a:t>Improving community access to health services</a:t>
            </a:r>
          </a:p>
          <a:p>
            <a:pPr indent="-228600" fontAlgn="base">
              <a:lnSpc>
                <a:spcPct val="90000"/>
              </a:lnSpc>
              <a:spcAft>
                <a:spcPts val="600"/>
              </a:spcAft>
              <a:buFont typeface="Arial" panose="020B0604020202020204" pitchFamily="34" charset="0"/>
              <a:buChar char="•"/>
            </a:pPr>
            <a:r>
              <a:rPr lang="en-US" dirty="0"/>
              <a:t>Developing sustainable methods of building partnership   between communities and health services</a:t>
            </a:r>
          </a:p>
          <a:p>
            <a:pPr indent="-228600" fontAlgn="base">
              <a:lnSpc>
                <a:spcPct val="90000"/>
              </a:lnSpc>
              <a:spcAft>
                <a:spcPts val="600"/>
              </a:spcAft>
              <a:buFont typeface="Arial" panose="020B0604020202020204" pitchFamily="34" charset="0"/>
              <a:buChar char="•"/>
            </a:pPr>
            <a:endParaRPr lang="en-US" i="0" dirty="0">
              <a:effectLst/>
            </a:endParaRPr>
          </a:p>
          <a:p>
            <a:pPr indent="-228600" fontAlgn="base">
              <a:lnSpc>
                <a:spcPct val="90000"/>
              </a:lnSpc>
              <a:spcAft>
                <a:spcPts val="600"/>
              </a:spcAft>
              <a:buFont typeface="Arial" panose="020B0604020202020204" pitchFamily="34" charset="0"/>
              <a:buChar char="•"/>
            </a:pPr>
            <a:r>
              <a:rPr lang="en-US" b="1" dirty="0"/>
              <a:t>Applications now open </a:t>
            </a:r>
            <a:r>
              <a:rPr lang="en-US" dirty="0"/>
              <a:t>– closing date 11 August 2023, 5pm</a:t>
            </a:r>
          </a:p>
          <a:p>
            <a:pPr indent="-228600" fontAlgn="base">
              <a:lnSpc>
                <a:spcPct val="90000"/>
              </a:lnSpc>
              <a:spcAft>
                <a:spcPts val="600"/>
              </a:spcAft>
              <a:buFont typeface="Arial" panose="020B0604020202020204" pitchFamily="34" charset="0"/>
              <a:buChar char="•"/>
            </a:pPr>
            <a:r>
              <a:rPr lang="en-US" i="0" dirty="0">
                <a:effectLst/>
              </a:rPr>
              <a:t>Grants awarded 14 September 2023 – delivery 15 September 2023 to 31 March 2024</a:t>
            </a:r>
          </a:p>
          <a:p>
            <a:pPr indent="-228600" fontAlgn="base">
              <a:lnSpc>
                <a:spcPct val="90000"/>
              </a:lnSpc>
              <a:spcAft>
                <a:spcPts val="600"/>
              </a:spcAft>
              <a:buFont typeface="Arial" panose="020B0604020202020204" pitchFamily="34" charset="0"/>
              <a:buChar char="•"/>
            </a:pPr>
            <a:endParaRPr lang="en-US" dirty="0"/>
          </a:p>
          <a:p>
            <a:pPr indent="-228600" fontAlgn="base">
              <a:lnSpc>
                <a:spcPct val="90000"/>
              </a:lnSpc>
              <a:spcAft>
                <a:spcPts val="600"/>
              </a:spcAft>
              <a:buFont typeface="Arial" panose="020B0604020202020204" pitchFamily="34" charset="0"/>
              <a:buChar char="•"/>
            </a:pPr>
            <a:r>
              <a:rPr lang="en-US" dirty="0"/>
              <a:t>For queries or to sign up for updates</a:t>
            </a:r>
            <a:r>
              <a:rPr lang="en-US" i="0" dirty="0">
                <a:effectLst/>
              </a:rPr>
              <a:t>, email </a:t>
            </a:r>
            <a:r>
              <a:rPr lang="en-US" b="1" i="0" dirty="0">
                <a:effectLst/>
              </a:rPr>
              <a:t>ella.johnson16@nhs.net</a:t>
            </a:r>
          </a:p>
          <a:p>
            <a:pPr indent="-228600" fontAlgn="base">
              <a:lnSpc>
                <a:spcPct val="90000"/>
              </a:lnSpc>
              <a:spcAft>
                <a:spcPts val="600"/>
              </a:spcAft>
              <a:buFont typeface="Arial" panose="020B0604020202020204" pitchFamily="34" charset="0"/>
              <a:buChar char="•"/>
            </a:pPr>
            <a:endParaRPr lang="en-US" i="0" dirty="0">
              <a:effectLst/>
            </a:endParaRPr>
          </a:p>
          <a:p>
            <a:pPr indent="-228600" fontAlgn="base">
              <a:lnSpc>
                <a:spcPct val="90000"/>
              </a:lnSpc>
              <a:spcAft>
                <a:spcPts val="600"/>
              </a:spcAft>
              <a:buFont typeface="Arial" panose="020B0604020202020204" pitchFamily="34" charset="0"/>
              <a:buChar char="•"/>
            </a:pPr>
            <a:endParaRPr lang="en-US" b="0" i="0" dirty="0">
              <a:effectLst/>
            </a:endParaRPr>
          </a:p>
        </p:txBody>
      </p:sp>
    </p:spTree>
    <p:extLst>
      <p:ext uri="{BB962C8B-B14F-4D97-AF65-F5344CB8AC3E}">
        <p14:creationId xmlns:p14="http://schemas.microsoft.com/office/powerpoint/2010/main" val="2812878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CC1C60-3A96-A29C-6238-ABB921024739}"/>
              </a:ext>
            </a:extLst>
          </p:cNvPr>
          <p:cNvSpPr>
            <a:spLocks noGrp="1"/>
          </p:cNvSpPr>
          <p:nvPr>
            <p:ph type="title"/>
          </p:nvPr>
        </p:nvSpPr>
        <p:spPr>
          <a:xfrm>
            <a:off x="686834" y="591344"/>
            <a:ext cx="3200400" cy="5585619"/>
          </a:xfrm>
        </p:spPr>
        <p:txBody>
          <a:bodyPr>
            <a:normAutofit/>
          </a:bodyPr>
          <a:lstStyle/>
          <a:p>
            <a:r>
              <a:rPr lang="en-GB" b="1" dirty="0">
                <a:solidFill>
                  <a:srgbClr val="FFFFFF"/>
                </a:solidFill>
                <a:latin typeface="+mn-lt"/>
              </a:rPr>
              <a:t>South West London Integrated Care System Induction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9F7DBFF1-1276-9BD4-1AC5-05EB08193146}"/>
              </a:ext>
            </a:extLst>
          </p:cNvPr>
          <p:cNvSpPr txBox="1"/>
          <p:nvPr/>
        </p:nvSpPr>
        <p:spPr>
          <a:xfrm>
            <a:off x="4679156" y="544652"/>
            <a:ext cx="7112793" cy="5262979"/>
          </a:xfrm>
          <a:prstGeom prst="rect">
            <a:avLst/>
          </a:prstGeom>
          <a:noFill/>
        </p:spPr>
        <p:txBody>
          <a:bodyPr wrap="square" rtlCol="0">
            <a:spAutoFit/>
          </a:bodyPr>
          <a:lstStyle/>
          <a:p>
            <a:pPr algn="l" fontAlgn="base"/>
            <a:r>
              <a:rPr lang="en-GB" sz="2400" b="0" i="0" dirty="0">
                <a:solidFill>
                  <a:srgbClr val="000000"/>
                </a:solidFill>
                <a:effectLst/>
                <a:latin typeface="avenir-lt-w01_35-light1475496"/>
              </a:rPr>
              <a:t>Are you curious about the South West London Integrated Care System (ICS) and how </a:t>
            </a:r>
            <a:r>
              <a:rPr lang="en-GB" sz="2400" dirty="0">
                <a:solidFill>
                  <a:srgbClr val="000000"/>
                </a:solidFill>
                <a:latin typeface="avenir-lt-w01_35-light1475496"/>
              </a:rPr>
              <a:t>we</a:t>
            </a:r>
            <a:r>
              <a:rPr lang="en-GB" sz="2400" b="0" i="0" dirty="0">
                <a:solidFill>
                  <a:srgbClr val="000000"/>
                </a:solidFill>
                <a:effectLst/>
                <a:latin typeface="avenir-lt-w01_35-light1475496"/>
              </a:rPr>
              <a:t> provide joined up Health and Social Care?</a:t>
            </a:r>
          </a:p>
          <a:p>
            <a:pPr algn="l" fontAlgn="base"/>
            <a:endParaRPr lang="en-GB" sz="2400" b="0" i="0" dirty="0">
              <a:solidFill>
                <a:srgbClr val="000000"/>
              </a:solidFill>
              <a:effectLst/>
              <a:latin typeface="avenir-lt-w01_35-light1475496"/>
            </a:endParaRPr>
          </a:p>
          <a:p>
            <a:pPr algn="l" fontAlgn="base"/>
            <a:r>
              <a:rPr lang="en-GB" sz="2400" b="0" i="0" dirty="0">
                <a:solidFill>
                  <a:srgbClr val="000000"/>
                </a:solidFill>
                <a:effectLst/>
                <a:latin typeface="avenir-lt-w01_35-light1475496"/>
              </a:rPr>
              <a:t>Join this </a:t>
            </a:r>
            <a:r>
              <a:rPr lang="en-GB" sz="2400" b="1" i="0" dirty="0">
                <a:solidFill>
                  <a:srgbClr val="000000"/>
                </a:solidFill>
                <a:effectLst/>
                <a:latin typeface="avenir-lt-w01_35-light1475496"/>
              </a:rPr>
              <a:t>online event on 26 July 2023</a:t>
            </a:r>
            <a:r>
              <a:rPr lang="en-GB" sz="2400" b="0" i="0" dirty="0">
                <a:solidFill>
                  <a:srgbClr val="000000"/>
                </a:solidFill>
                <a:effectLst/>
                <a:latin typeface="avenir-lt-w01_35-light1475496"/>
              </a:rPr>
              <a:t>, 13.00-15.00, open to all staff working across primary care, community services and the voluntary sector to learn more about the SWL landscape and initiatives in place to improve patient health and wellbeing</a:t>
            </a:r>
          </a:p>
          <a:p>
            <a:pPr algn="l" fontAlgn="base"/>
            <a:endParaRPr lang="en-GB" sz="2400" dirty="0">
              <a:solidFill>
                <a:srgbClr val="000000"/>
              </a:solidFill>
              <a:latin typeface="avenir-lt-w01_35-light1475496"/>
            </a:endParaRPr>
          </a:p>
          <a:p>
            <a:pPr algn="l" fontAlgn="base"/>
            <a:r>
              <a:rPr lang="en-GB" sz="2400" b="1" i="0" dirty="0">
                <a:solidFill>
                  <a:srgbClr val="000000"/>
                </a:solidFill>
                <a:effectLst/>
                <a:latin typeface="avenir-lt-w01_35-light1475496"/>
              </a:rPr>
              <a:t>To book, please visit the KVA website </a:t>
            </a:r>
            <a:r>
              <a:rPr lang="en-GB" sz="2400" b="0" i="0" dirty="0">
                <a:solidFill>
                  <a:srgbClr val="000000"/>
                </a:solidFill>
                <a:effectLst/>
                <a:latin typeface="avenir-lt-w01_35-light1475496"/>
              </a:rPr>
              <a:t>kva.org.uk (under News – Health and Wellbeing Network Event 12 July 2023) or visit our Twitter @kingstonVA or Facebook page where we have posted the link you need</a:t>
            </a:r>
          </a:p>
        </p:txBody>
      </p:sp>
    </p:spTree>
    <p:extLst>
      <p:ext uri="{BB962C8B-B14F-4D97-AF65-F5344CB8AC3E}">
        <p14:creationId xmlns:p14="http://schemas.microsoft.com/office/powerpoint/2010/main" val="1395706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203</TotalTime>
  <Words>342</Words>
  <Application>Microsoft Office PowerPoint</Application>
  <PresentationFormat>Widescreen</PresentationFormat>
  <Paragraphs>26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avenir-lt-w01_35-light1475496</vt:lpstr>
      <vt:lpstr>Calibri</vt:lpstr>
      <vt:lpstr>Calibri Light</vt:lpstr>
      <vt:lpstr>Office Theme</vt:lpstr>
      <vt:lpstr>The New Victoria Hospital Community Champion Initiative</vt:lpstr>
      <vt:lpstr>Community Action for Partnerships in Health - Microgrants </vt:lpstr>
      <vt:lpstr>South West London Integrated Care System Induction</vt:lpstr>
    </vt:vector>
  </TitlesOfParts>
  <Company>Kingston Voluntary Action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Camilla Wheal</dc:creator>
  <cp:lastModifiedBy>Camilla Wheal</cp:lastModifiedBy>
  <cp:revision>3</cp:revision>
  <dcterms:created xsi:type="dcterms:W3CDTF">2023-01-24T14:11:01Z</dcterms:created>
  <dcterms:modified xsi:type="dcterms:W3CDTF">2023-07-12T12:41:38Z</dcterms:modified>
</cp:coreProperties>
</file>