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Roboto" panose="020B060402020202020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811" y="53"/>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568925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15ebd3acd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15ebd3acd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6329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31b18e88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31b18e88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53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31b18e88d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31b18e88d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0984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38fc6d0f9f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38fc6d0f9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377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5a8418f3a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5a8418f3a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833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5a8418f3ae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5a8418f3a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30566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38fc6d0f9f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38fc6d0f9f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8498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52f1a1881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152f1a1881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22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511971f6b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511971f6b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051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38fc6d0f9f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38fc6d0f9f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995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40b5bce5d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40b5bce5d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8735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5e864e5385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5e864e5385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029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5e2461f29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5e2461f2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2185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5e2461f29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5e2461f29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567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322e82575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322e82575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4273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511971f6b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511971f6b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000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38" name="Google Shape;3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39" name="Google Shape;39;p11"/>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2"/>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olding/Divider 2 of 2">
  <p:cSld name="Holding/Divider 2 of 2">
    <p:bg>
      <p:bgPr>
        <a:gradFill>
          <a:gsLst>
            <a:gs pos="0">
              <a:srgbClr val="6A709E"/>
            </a:gs>
            <a:gs pos="88000">
              <a:srgbClr val="000C42"/>
            </a:gs>
            <a:gs pos="100000">
              <a:srgbClr val="000C42"/>
            </a:gs>
          </a:gsLst>
          <a:path path="circle">
            <a:fillToRect l="50000" t="50000" r="50000" b="50000"/>
          </a:path>
          <a:tileRect/>
        </a:gradFill>
        <a:effectLst/>
      </p:bgPr>
    </p:bg>
    <p:spTree>
      <p:nvGrpSpPr>
        <p:cNvPr id="1" name="Shape 42"/>
        <p:cNvGrpSpPr/>
        <p:nvPr/>
      </p:nvGrpSpPr>
      <p:grpSpPr>
        <a:xfrm>
          <a:off x="0" y="0"/>
          <a:ext cx="0" cy="0"/>
          <a:chOff x="0" y="0"/>
          <a:chExt cx="0" cy="0"/>
        </a:xfrm>
      </p:grpSpPr>
      <p:sp>
        <p:nvSpPr>
          <p:cNvPr id="43" name="Google Shape;43;p13"/>
          <p:cNvSpPr txBox="1">
            <a:spLocks noGrp="1"/>
          </p:cNvSpPr>
          <p:nvPr>
            <p:ph type="ctrTitle"/>
          </p:nvPr>
        </p:nvSpPr>
        <p:spPr>
          <a:xfrm>
            <a:off x="457200" y="1973036"/>
            <a:ext cx="8183100" cy="7038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2800"/>
              <a:buFont typeface="Arial"/>
              <a:buNone/>
              <a:defRPr sz="4200" b="0" i="0" u="none" strike="noStrike" cap="none">
                <a:solidFill>
                  <a:srgbClr val="FFFFFF"/>
                </a:solidFill>
                <a:latin typeface="Arial"/>
                <a:ea typeface="Arial"/>
                <a:cs typeface="Arial"/>
                <a:sym typeface="Arial"/>
              </a:defRPr>
            </a:lvl1pPr>
            <a:lvl2pPr lvl="1" indent="0" rtl="0">
              <a:spcBef>
                <a:spcPts val="0"/>
              </a:spcBef>
              <a:spcAft>
                <a:spcPts val="0"/>
              </a:spcAft>
              <a:buClr>
                <a:srgbClr val="FFFFFF"/>
              </a:buClr>
              <a:buSzPts val="2800"/>
              <a:buFont typeface="Arial"/>
              <a:buNone/>
              <a:defRPr sz="1800">
                <a:solidFill>
                  <a:srgbClr val="FFFFFF"/>
                </a:solidFill>
              </a:defRPr>
            </a:lvl2pPr>
            <a:lvl3pPr lvl="2" indent="0" rtl="0">
              <a:spcBef>
                <a:spcPts val="0"/>
              </a:spcBef>
              <a:spcAft>
                <a:spcPts val="0"/>
              </a:spcAft>
              <a:buClr>
                <a:srgbClr val="FFFFFF"/>
              </a:buClr>
              <a:buSzPts val="2800"/>
              <a:buFont typeface="Arial"/>
              <a:buNone/>
              <a:defRPr sz="1800">
                <a:solidFill>
                  <a:srgbClr val="FFFFFF"/>
                </a:solidFill>
              </a:defRPr>
            </a:lvl3pPr>
            <a:lvl4pPr lvl="3" indent="0" rtl="0">
              <a:spcBef>
                <a:spcPts val="0"/>
              </a:spcBef>
              <a:spcAft>
                <a:spcPts val="0"/>
              </a:spcAft>
              <a:buClr>
                <a:srgbClr val="FFFFFF"/>
              </a:buClr>
              <a:buSzPts val="2800"/>
              <a:buFont typeface="Arial"/>
              <a:buNone/>
              <a:defRPr sz="1800">
                <a:solidFill>
                  <a:srgbClr val="FFFFFF"/>
                </a:solidFill>
              </a:defRPr>
            </a:lvl4pPr>
            <a:lvl5pPr lvl="4" indent="0" rtl="0">
              <a:spcBef>
                <a:spcPts val="0"/>
              </a:spcBef>
              <a:spcAft>
                <a:spcPts val="0"/>
              </a:spcAft>
              <a:buClr>
                <a:srgbClr val="FFFFFF"/>
              </a:buClr>
              <a:buSzPts val="2800"/>
              <a:buFont typeface="Arial"/>
              <a:buNone/>
              <a:defRPr sz="1800">
                <a:solidFill>
                  <a:srgbClr val="FFFFFF"/>
                </a:solidFill>
              </a:defRPr>
            </a:lvl5pPr>
            <a:lvl6pPr lvl="5" indent="0" rtl="0">
              <a:spcBef>
                <a:spcPts val="0"/>
              </a:spcBef>
              <a:spcAft>
                <a:spcPts val="0"/>
              </a:spcAft>
              <a:buClr>
                <a:srgbClr val="FFFFFF"/>
              </a:buClr>
              <a:buSzPts val="2800"/>
              <a:buFont typeface="Arial"/>
              <a:buNone/>
              <a:defRPr sz="1800">
                <a:solidFill>
                  <a:srgbClr val="FFFFFF"/>
                </a:solidFill>
              </a:defRPr>
            </a:lvl6pPr>
            <a:lvl7pPr lvl="6" indent="0" rtl="0">
              <a:spcBef>
                <a:spcPts val="0"/>
              </a:spcBef>
              <a:spcAft>
                <a:spcPts val="0"/>
              </a:spcAft>
              <a:buClr>
                <a:srgbClr val="FFFFFF"/>
              </a:buClr>
              <a:buSzPts val="2800"/>
              <a:buFont typeface="Arial"/>
              <a:buNone/>
              <a:defRPr sz="1800">
                <a:solidFill>
                  <a:srgbClr val="FFFFFF"/>
                </a:solidFill>
              </a:defRPr>
            </a:lvl7pPr>
            <a:lvl8pPr lvl="7" indent="0" rtl="0">
              <a:spcBef>
                <a:spcPts val="0"/>
              </a:spcBef>
              <a:spcAft>
                <a:spcPts val="0"/>
              </a:spcAft>
              <a:buClr>
                <a:srgbClr val="FFFFFF"/>
              </a:buClr>
              <a:buSzPts val="2800"/>
              <a:buFont typeface="Arial"/>
              <a:buNone/>
              <a:defRPr sz="1800">
                <a:solidFill>
                  <a:srgbClr val="FFFFFF"/>
                </a:solidFill>
              </a:defRPr>
            </a:lvl8pPr>
            <a:lvl9pPr lvl="8" indent="0" rtl="0">
              <a:spcBef>
                <a:spcPts val="0"/>
              </a:spcBef>
              <a:spcAft>
                <a:spcPts val="0"/>
              </a:spcAft>
              <a:buClr>
                <a:srgbClr val="FFFFFF"/>
              </a:buClr>
              <a:buSzPts val="2800"/>
              <a:buFont typeface="Arial"/>
              <a:buNone/>
              <a:defRPr sz="1800">
                <a:solidFill>
                  <a:srgbClr val="FFFFFF"/>
                </a:solidFill>
              </a:defRPr>
            </a:lvl9pPr>
          </a:lstStyle>
          <a:p>
            <a:endParaRPr/>
          </a:p>
        </p:txBody>
      </p:sp>
      <p:sp>
        <p:nvSpPr>
          <p:cNvPr id="44" name="Google Shape;44;p13"/>
          <p:cNvSpPr txBox="1">
            <a:spLocks noGrp="1"/>
          </p:cNvSpPr>
          <p:nvPr>
            <p:ph type="subTitle" idx="1"/>
          </p:nvPr>
        </p:nvSpPr>
        <p:spPr>
          <a:xfrm>
            <a:off x="457200" y="2676732"/>
            <a:ext cx="8183100" cy="1133400"/>
          </a:xfrm>
          <a:prstGeom prst="rect">
            <a:avLst/>
          </a:prstGeom>
          <a:noFill/>
          <a:ln>
            <a:noFill/>
          </a:ln>
        </p:spPr>
        <p:txBody>
          <a:bodyPr spcFirstLastPara="1" wrap="square" lIns="91425" tIns="91425" rIns="91425" bIns="91425" anchor="t" anchorCtr="0">
            <a:noAutofit/>
          </a:bodyPr>
          <a:lstStyle>
            <a:lvl1pPr marL="0" marR="0" lvl="0" indent="0" algn="ctr" rtl="0">
              <a:lnSpc>
                <a:spcPct val="100000"/>
              </a:lnSpc>
              <a:spcBef>
                <a:spcPts val="640"/>
              </a:spcBef>
              <a:spcAft>
                <a:spcPts val="0"/>
              </a:spcAft>
              <a:buClr>
                <a:srgbClr val="FFFFFF"/>
              </a:buClr>
              <a:buSzPts val="1800"/>
              <a:buFont typeface="Arial"/>
              <a:buNone/>
              <a:defRPr sz="3200" b="0" i="0" u="none" strike="noStrike" cap="none">
                <a:solidFill>
                  <a:srgbClr val="FFFFFF"/>
                </a:solidFill>
                <a:latin typeface="Arial"/>
                <a:ea typeface="Arial"/>
                <a:cs typeface="Arial"/>
                <a:sym typeface="Arial"/>
              </a:defRPr>
            </a:lvl1pPr>
            <a:lvl2pPr marL="457200" marR="0" lvl="1" indent="0" algn="ctr" rtl="0">
              <a:lnSpc>
                <a:spcPct val="100000"/>
              </a:lnSpc>
              <a:spcBef>
                <a:spcPts val="560"/>
              </a:spcBef>
              <a:spcAft>
                <a:spcPts val="0"/>
              </a:spcAft>
              <a:buClr>
                <a:srgbClr val="FFFFFF"/>
              </a:buClr>
              <a:buSzPts val="1400"/>
              <a:buFont typeface="Arial"/>
              <a:buNone/>
              <a:defRPr sz="2800" b="0" i="0" u="none" strike="noStrike" cap="none">
                <a:solidFill>
                  <a:srgbClr val="FFFFFF"/>
                </a:solidFill>
                <a:latin typeface="Arial"/>
                <a:ea typeface="Arial"/>
                <a:cs typeface="Arial"/>
                <a:sym typeface="Arial"/>
              </a:defRPr>
            </a:lvl2pPr>
            <a:lvl3pPr marL="914400" marR="0" lvl="2" indent="0" algn="ctr" rtl="0">
              <a:lnSpc>
                <a:spcPct val="100000"/>
              </a:lnSpc>
              <a:spcBef>
                <a:spcPts val="480"/>
              </a:spcBef>
              <a:spcAft>
                <a:spcPts val="0"/>
              </a:spcAft>
              <a:buClr>
                <a:srgbClr val="FFFFFF"/>
              </a:buClr>
              <a:buSzPts val="1400"/>
              <a:buFont typeface="Arial"/>
              <a:buNone/>
              <a:defRPr sz="2400" b="0" i="0" u="none" strike="noStrike" cap="none">
                <a:solidFill>
                  <a:srgbClr val="FFFFFF"/>
                </a:solidFill>
                <a:latin typeface="Arial"/>
                <a:ea typeface="Arial"/>
                <a:cs typeface="Arial"/>
                <a:sym typeface="Arial"/>
              </a:defRPr>
            </a:lvl3pPr>
            <a:lvl4pPr marL="1371600" marR="0" lvl="3"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4pPr>
            <a:lvl5pPr marL="1828800" marR="0" lvl="4"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5pPr>
            <a:lvl6pPr marL="2286000" marR="0" lvl="5"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6pPr>
            <a:lvl7pPr marL="2743200" marR="0" lvl="6"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7pPr>
            <a:lvl8pPr marL="3200400" marR="0" lvl="7"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8pPr>
            <a:lvl9pPr marL="3657600" marR="0" lvl="8" indent="0" algn="ctr" rtl="0">
              <a:lnSpc>
                <a:spcPct val="100000"/>
              </a:lnSpc>
              <a:spcBef>
                <a:spcPts val="400"/>
              </a:spcBef>
              <a:spcAft>
                <a:spcPts val="0"/>
              </a:spcAft>
              <a:buClr>
                <a:srgbClr val="FFFFFF"/>
              </a:buClr>
              <a:buSzPts val="1400"/>
              <a:buFont typeface="Arial"/>
              <a:buNone/>
              <a:defRPr sz="2000" b="0" i="0" u="none" strike="noStrike" cap="none">
                <a:solidFill>
                  <a:srgbClr val="FFFFFF"/>
                </a:solidFill>
                <a:latin typeface="Arial"/>
                <a:ea typeface="Arial"/>
                <a:cs typeface="Arial"/>
                <a:sym typeface="Arial"/>
              </a:defRPr>
            </a:lvl9pPr>
          </a:lstStyle>
          <a:p>
            <a:endParaRPr/>
          </a:p>
        </p:txBody>
      </p:sp>
      <p:pic>
        <p:nvPicPr>
          <p:cNvPr id="45" name="Google Shape;45;p13"/>
          <p:cNvPicPr preferRelativeResize="0"/>
          <p:nvPr/>
        </p:nvPicPr>
        <p:blipFill>
          <a:blip r:embed="rId2">
            <a:alphaModFix/>
          </a:blip>
          <a:stretch>
            <a:fillRect/>
          </a:stretch>
        </p:blipFill>
        <p:spPr>
          <a:xfrm>
            <a:off x="7557200" y="3508916"/>
            <a:ext cx="1721849" cy="1788884"/>
          </a:xfrm>
          <a:prstGeom prst="rect">
            <a:avLst/>
          </a:prstGeom>
          <a:noFill/>
          <a:ln>
            <a:noFill/>
          </a:ln>
        </p:spPr>
      </p:pic>
      <p:pic>
        <p:nvPicPr>
          <p:cNvPr id="46" name="Google Shape;46;p13" descr="Artboard 1.png"/>
          <p:cNvPicPr preferRelativeResize="0"/>
          <p:nvPr/>
        </p:nvPicPr>
        <p:blipFill>
          <a:blip r:embed="rId3">
            <a:alphaModFix/>
          </a:blip>
          <a:stretch>
            <a:fillRect/>
          </a:stretch>
        </p:blipFill>
        <p:spPr>
          <a:xfrm>
            <a:off x="7915325" y="4039450"/>
            <a:ext cx="1322650" cy="110404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7"/>
        <p:cNvGrpSpPr/>
        <p:nvPr/>
      </p:nvGrpSpPr>
      <p:grpSpPr>
        <a:xfrm>
          <a:off x="0" y="0"/>
          <a:ext cx="0" cy="0"/>
          <a:chOff x="0" y="0"/>
          <a:chExt cx="0" cy="0"/>
        </a:xfrm>
      </p:grpSpPr>
      <p:sp>
        <p:nvSpPr>
          <p:cNvPr id="48" name="Google Shape;48;p14"/>
          <p:cNvSpPr/>
          <p:nvPr/>
        </p:nvSpPr>
        <p:spPr>
          <a:xfrm>
            <a:off x="0" y="2806096"/>
            <a:ext cx="9144000" cy="2337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49" name="Google Shape;49;p14"/>
          <p:cNvSpPr txBox="1">
            <a:spLocks noGrp="1"/>
          </p:cNvSpPr>
          <p:nvPr>
            <p:ph type="title"/>
          </p:nvPr>
        </p:nvSpPr>
        <p:spPr>
          <a:xfrm>
            <a:off x="457200" y="205976"/>
            <a:ext cx="8229600" cy="606300"/>
          </a:xfrm>
          <a:prstGeom prst="rect">
            <a:avLst/>
          </a:prstGeom>
          <a:noFill/>
          <a:ln>
            <a:noFill/>
          </a:ln>
        </p:spPr>
        <p:txBody>
          <a:bodyPr spcFirstLastPara="1" wrap="square" lIns="91425" tIns="91425" rIns="91425" bIns="91425" anchor="ctr" anchorCtr="0">
            <a:noAutofit/>
          </a:bodyPr>
          <a:lstStyle>
            <a:lvl1pPr marL="0" marR="0" lvl="0" indent="0" rtl="0">
              <a:lnSpc>
                <a:spcPct val="100000"/>
              </a:lnSpc>
              <a:spcBef>
                <a:spcPts val="0"/>
              </a:spcBef>
              <a:spcAft>
                <a:spcPts val="0"/>
              </a:spcAft>
              <a:buClr>
                <a:srgbClr val="000090"/>
              </a:buClr>
              <a:buSzPts val="3000"/>
              <a:buNone/>
              <a:defRPr sz="3000" b="1" i="0" u="none" strike="noStrike" cap="none">
                <a:solidFill>
                  <a:srgbClr val="162655"/>
                </a:solidFill>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pic>
        <p:nvPicPr>
          <p:cNvPr id="50" name="Google Shape;50;p14"/>
          <p:cNvPicPr preferRelativeResize="0"/>
          <p:nvPr/>
        </p:nvPicPr>
        <p:blipFill>
          <a:blip r:embed="rId2">
            <a:alphaModFix/>
          </a:blip>
          <a:stretch>
            <a:fillRect/>
          </a:stretch>
        </p:blipFill>
        <p:spPr>
          <a:xfrm>
            <a:off x="7838350" y="3767281"/>
            <a:ext cx="1305650" cy="1376219"/>
          </a:xfrm>
          <a:prstGeom prst="rect">
            <a:avLst/>
          </a:prstGeom>
          <a:noFill/>
          <a:ln>
            <a:noFill/>
          </a:ln>
        </p:spPr>
      </p:pic>
      <p:pic>
        <p:nvPicPr>
          <p:cNvPr id="51" name="Google Shape;51;p14" descr="Artboard 1.png"/>
          <p:cNvPicPr preferRelativeResize="0"/>
          <p:nvPr/>
        </p:nvPicPr>
        <p:blipFill>
          <a:blip r:embed="rId3">
            <a:alphaModFix/>
          </a:blip>
          <a:stretch>
            <a:fillRect/>
          </a:stretch>
        </p:blipFill>
        <p:spPr>
          <a:xfrm>
            <a:off x="7915325" y="4039450"/>
            <a:ext cx="1322650" cy="110404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52"/>
        <p:cNvGrpSpPr/>
        <p:nvPr/>
      </p:nvGrpSpPr>
      <p:grpSpPr>
        <a:xfrm>
          <a:off x="0" y="0"/>
          <a:ext cx="0" cy="0"/>
          <a:chOff x="0" y="0"/>
          <a:chExt cx="0" cy="0"/>
        </a:xfrm>
      </p:grpSpPr>
      <p:sp>
        <p:nvSpPr>
          <p:cNvPr id="53" name="Google Shape;53;p15"/>
          <p:cNvSpPr/>
          <p:nvPr/>
        </p:nvSpPr>
        <p:spPr>
          <a:xfrm>
            <a:off x="0" y="2806094"/>
            <a:ext cx="9144000" cy="2337300"/>
          </a:xfrm>
          <a:prstGeom prst="rect">
            <a:avLst/>
          </a:prstGeom>
          <a:solidFill>
            <a:schemeClr val="l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Arial"/>
              <a:ea typeface="Arial"/>
              <a:cs typeface="Arial"/>
              <a:sym typeface="Arial"/>
            </a:endParaRPr>
          </a:p>
        </p:txBody>
      </p:sp>
      <p:sp>
        <p:nvSpPr>
          <p:cNvPr id="54" name="Google Shape;54;p15"/>
          <p:cNvSpPr txBox="1">
            <a:spLocks noGrp="1"/>
          </p:cNvSpPr>
          <p:nvPr>
            <p:ph type="sldNum" idx="12"/>
          </p:nvPr>
        </p:nvSpPr>
        <p:spPr>
          <a:xfrm>
            <a:off x="6067183" y="4706562"/>
            <a:ext cx="17712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1pPr>
            <a:lvl2pPr marL="0" marR="0" lvl="1"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2pPr>
            <a:lvl3pPr marL="0" marR="0" lvl="2"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3pPr>
            <a:lvl4pPr marL="0" marR="0" lvl="3"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4pPr>
            <a:lvl5pPr marL="0" marR="0" lvl="4"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5pPr>
            <a:lvl6pPr marL="0" marR="0" lvl="5"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6pPr>
            <a:lvl7pPr marL="0" marR="0" lvl="6"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7pPr>
            <a:lvl8pPr marL="0" marR="0" lvl="7"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8pPr>
            <a:lvl9pPr marL="0" marR="0" lvl="8" indent="0" algn="l" rtl="0">
              <a:lnSpc>
                <a:spcPct val="100000"/>
              </a:lnSpc>
              <a:spcBef>
                <a:spcPts val="0"/>
              </a:spcBef>
              <a:spcAft>
                <a:spcPts val="0"/>
              </a:spcAft>
              <a:buClr>
                <a:srgbClr val="002060"/>
              </a:buClr>
              <a:buFont typeface="Arial"/>
              <a:buNone/>
              <a:defRPr sz="1000" b="0" i="0" u="none" strike="noStrike" cap="none">
                <a:solidFill>
                  <a:srgbClr val="00206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55" name="Google Shape;55;p15"/>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90"/>
              </a:buClr>
              <a:buSzPts val="2800"/>
              <a:buFont typeface="Arial"/>
              <a:buNone/>
              <a:defRPr sz="4200" b="0" i="0" u="none" strike="noStrike" cap="none">
                <a:solidFill>
                  <a:srgbClr val="162655"/>
                </a:solidFill>
                <a:latin typeface="Arial"/>
                <a:ea typeface="Arial"/>
                <a:cs typeface="Arial"/>
                <a:sym typeface="Arial"/>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56" name="Google Shape;56;p15"/>
          <p:cNvSpPr txBox="1">
            <a:spLocks noGrp="1"/>
          </p:cNvSpPr>
          <p:nvPr>
            <p:ph type="body" idx="1"/>
          </p:nvPr>
        </p:nvSpPr>
        <p:spPr>
          <a:xfrm>
            <a:off x="457200" y="1200150"/>
            <a:ext cx="8229600" cy="298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000090"/>
              </a:buClr>
              <a:buSzPts val="1800"/>
              <a:buFont typeface="Arial"/>
              <a:buNone/>
              <a:defRPr sz="2800" b="0" i="0" u="none" strike="noStrike" cap="none">
                <a:solidFill>
                  <a:srgbClr val="162655"/>
                </a:solidFill>
                <a:latin typeface="Arial"/>
                <a:ea typeface="Arial"/>
                <a:cs typeface="Arial"/>
                <a:sym typeface="Arial"/>
              </a:defRPr>
            </a:lvl1pPr>
            <a:lvl2pPr marL="914400" marR="0" lvl="1" indent="-381000" algn="l" rtl="0">
              <a:lnSpc>
                <a:spcPct val="100000"/>
              </a:lnSpc>
              <a:spcBef>
                <a:spcPts val="48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2pPr>
            <a:lvl3pPr marL="1371600" marR="0" lvl="2" indent="-355600" algn="l" rtl="0">
              <a:lnSpc>
                <a:spcPct val="100000"/>
              </a:lnSpc>
              <a:spcBef>
                <a:spcPts val="400"/>
              </a:spcBef>
              <a:spcAft>
                <a:spcPts val="0"/>
              </a:spcAft>
              <a:buClr>
                <a:srgbClr val="400080"/>
              </a:buClr>
              <a:buSzPts val="2000"/>
              <a:buFont typeface="Arial"/>
              <a:buChar char="•"/>
              <a:defRPr sz="2000" b="0" i="0" u="none" strike="noStrike" cap="none">
                <a:solidFill>
                  <a:srgbClr val="400080"/>
                </a:solidFill>
                <a:latin typeface="Arial"/>
                <a:ea typeface="Arial"/>
                <a:cs typeface="Arial"/>
                <a:sym typeface="Arial"/>
              </a:defRPr>
            </a:lvl3pPr>
            <a:lvl4pPr marL="1828800" marR="0" lvl="3" indent="-342900" algn="l" rtl="0">
              <a:lnSpc>
                <a:spcPct val="100000"/>
              </a:lnSpc>
              <a:spcBef>
                <a:spcPts val="36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4pPr>
            <a:lvl5pPr marL="2286000" marR="0" lvl="4" indent="-342900" algn="l" rtl="0">
              <a:lnSpc>
                <a:spcPct val="100000"/>
              </a:lnSpc>
              <a:spcBef>
                <a:spcPts val="36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7" name="Google Shape;57;p15"/>
          <p:cNvSpPr txBox="1">
            <a:spLocks noGrp="1"/>
          </p:cNvSpPr>
          <p:nvPr>
            <p:ph type="ftr" idx="11"/>
          </p:nvPr>
        </p:nvSpPr>
        <p:spPr>
          <a:xfrm>
            <a:off x="1886989" y="4720219"/>
            <a:ext cx="38898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2060"/>
              </a:buClr>
              <a:buSzPts val="1400"/>
              <a:buFont typeface="Arial"/>
              <a:buNone/>
              <a:defRPr sz="900" b="0" i="0" u="none" strike="noStrike" cap="none">
                <a:solidFill>
                  <a:srgbClr val="002060"/>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pic>
        <p:nvPicPr>
          <p:cNvPr id="58" name="Google Shape;58;p15" descr="RBK Twit_darkblue.png"/>
          <p:cNvPicPr preferRelativeResize="0"/>
          <p:nvPr/>
        </p:nvPicPr>
        <p:blipFill rotWithShape="1">
          <a:blip r:embed="rId2">
            <a:alphaModFix/>
          </a:blip>
          <a:srcRect/>
          <a:stretch/>
        </p:blipFill>
        <p:spPr>
          <a:xfrm>
            <a:off x="544550" y="4632925"/>
            <a:ext cx="1164400" cy="347475"/>
          </a:xfrm>
          <a:prstGeom prst="rect">
            <a:avLst/>
          </a:prstGeom>
          <a:noFill/>
          <a:ln>
            <a:noFill/>
          </a:ln>
        </p:spPr>
      </p:pic>
      <p:pic>
        <p:nvPicPr>
          <p:cNvPr id="59" name="Google Shape;59;p15"/>
          <p:cNvPicPr preferRelativeResize="0"/>
          <p:nvPr/>
        </p:nvPicPr>
        <p:blipFill>
          <a:blip r:embed="rId3">
            <a:alphaModFix/>
          </a:blip>
          <a:stretch>
            <a:fillRect/>
          </a:stretch>
        </p:blipFill>
        <p:spPr>
          <a:xfrm>
            <a:off x="7838350" y="3767281"/>
            <a:ext cx="1305650" cy="1376219"/>
          </a:xfrm>
          <a:prstGeom prst="rect">
            <a:avLst/>
          </a:prstGeom>
          <a:noFill/>
          <a:ln>
            <a:noFill/>
          </a:ln>
        </p:spPr>
      </p:pic>
      <p:pic>
        <p:nvPicPr>
          <p:cNvPr id="60" name="Google Shape;60;p15" descr="Artboard 1.png"/>
          <p:cNvPicPr preferRelativeResize="0"/>
          <p:nvPr/>
        </p:nvPicPr>
        <p:blipFill>
          <a:blip r:embed="rId4">
            <a:alphaModFix/>
          </a:blip>
          <a:stretch>
            <a:fillRect/>
          </a:stretch>
        </p:blipFill>
        <p:spPr>
          <a:xfrm>
            <a:off x="7915325" y="4039450"/>
            <a:ext cx="1322650" cy="110404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1143000" y="841772"/>
            <a:ext cx="6858000" cy="17907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44546A"/>
              </a:buClr>
              <a:buSzPts val="6000"/>
              <a:buFont typeface="Arial"/>
              <a:buNone/>
              <a:defRPr sz="6000" b="0" i="0" u="none" strike="noStrike" cap="none">
                <a:solidFill>
                  <a:srgbClr val="44546A"/>
                </a:solidFill>
                <a:latin typeface="Arial"/>
                <a:ea typeface="Arial"/>
                <a:cs typeface="Arial"/>
                <a:sym typeface="Arial"/>
              </a:defRPr>
            </a:lvl1pPr>
            <a:lvl2pPr marR="0" lvl="1"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2pPr>
            <a:lvl3pPr marR="0" lvl="2"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3pPr>
            <a:lvl4pPr marR="0" lvl="3"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4pPr>
            <a:lvl5pPr marR="0" lvl="4"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5pPr>
            <a:lvl6pPr marR="0" lvl="5"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6pPr>
            <a:lvl7pPr marR="0" lvl="6"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7pPr>
            <a:lvl8pPr marR="0" lvl="7"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8pPr>
            <a:lvl9pPr marR="0" lvl="8"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9pPr>
          </a:lstStyle>
          <a:p>
            <a:endParaRPr/>
          </a:p>
        </p:txBody>
      </p:sp>
      <p:sp>
        <p:nvSpPr>
          <p:cNvPr id="63" name="Google Shape;63;p16"/>
          <p:cNvSpPr txBox="1">
            <a:spLocks noGrp="1"/>
          </p:cNvSpPr>
          <p:nvPr>
            <p:ph type="sldNum" idx="12"/>
          </p:nvPr>
        </p:nvSpPr>
        <p:spPr>
          <a:xfrm>
            <a:off x="4419600" y="4629150"/>
            <a:ext cx="2133600" cy="276300"/>
          </a:xfrm>
          <a:prstGeom prst="rect">
            <a:avLst/>
          </a:prstGeom>
          <a:noFill/>
          <a:ln>
            <a:noFill/>
          </a:ln>
        </p:spPr>
        <p:txBody>
          <a:bodyPr spcFirstLastPara="1" wrap="square" lIns="45700" tIns="45700" rIns="457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sz="1000">
              <a:solidFill>
                <a:schemeClr val="dk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2">
    <p:bg>
      <p:bgPr>
        <a:solidFill>
          <a:srgbClr val="FFFFFF"/>
        </a:solid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title"/>
          </p:nvPr>
        </p:nvSpPr>
        <p:spPr>
          <a:xfrm>
            <a:off x="509587" y="642938"/>
            <a:ext cx="7886700" cy="4368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024F91"/>
              </a:buClr>
              <a:buSzPts val="4200"/>
              <a:buFont typeface="Arial"/>
              <a:buNone/>
              <a:defRPr sz="4200" b="0" i="0" u="none" strike="noStrike" cap="none">
                <a:solidFill>
                  <a:srgbClr val="024F91"/>
                </a:solidFill>
                <a:latin typeface="Arial"/>
                <a:ea typeface="Arial"/>
                <a:cs typeface="Arial"/>
                <a:sym typeface="Arial"/>
              </a:defRPr>
            </a:lvl1pPr>
            <a:lvl2pPr marR="0" lvl="1"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2pPr>
            <a:lvl3pPr marR="0" lvl="2"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3pPr>
            <a:lvl4pPr marR="0" lvl="3"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4pPr>
            <a:lvl5pPr marR="0" lvl="4"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5pPr>
            <a:lvl6pPr marR="0" lvl="5"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6pPr>
            <a:lvl7pPr marR="0" lvl="6"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7pPr>
            <a:lvl8pPr marR="0" lvl="7"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8pPr>
            <a:lvl9pPr marR="0" lvl="8" algn="ctr" rtl="0">
              <a:lnSpc>
                <a:spcPct val="100000"/>
              </a:lnSpc>
              <a:spcBef>
                <a:spcPts val="0"/>
              </a:spcBef>
              <a:spcAft>
                <a:spcPts val="0"/>
              </a:spcAft>
              <a:buClr>
                <a:srgbClr val="44546A"/>
              </a:buClr>
              <a:buSzPts val="4000"/>
              <a:buFont typeface="Arial"/>
              <a:buNone/>
              <a:defRPr sz="4000" b="0" i="0" u="none" strike="noStrike" cap="none">
                <a:solidFill>
                  <a:srgbClr val="44546A"/>
                </a:solidFill>
                <a:latin typeface="Arial"/>
                <a:ea typeface="Arial"/>
                <a:cs typeface="Arial"/>
                <a:sym typeface="Arial"/>
              </a:defRPr>
            </a:lvl9pPr>
          </a:lstStyle>
          <a:p>
            <a:endParaRPr/>
          </a:p>
        </p:txBody>
      </p:sp>
      <p:sp>
        <p:nvSpPr>
          <p:cNvPr id="66" name="Google Shape;66;p17"/>
          <p:cNvSpPr txBox="1">
            <a:spLocks noGrp="1"/>
          </p:cNvSpPr>
          <p:nvPr>
            <p:ph type="body" idx="1"/>
          </p:nvPr>
        </p:nvSpPr>
        <p:spPr>
          <a:xfrm>
            <a:off x="628649" y="1108972"/>
            <a:ext cx="7886700" cy="2181000"/>
          </a:xfrm>
          <a:prstGeom prst="rect">
            <a:avLst/>
          </a:prstGeom>
          <a:noFill/>
          <a:ln>
            <a:noFill/>
          </a:ln>
        </p:spPr>
        <p:txBody>
          <a:bodyPr spcFirstLastPara="1" wrap="square" lIns="91425" tIns="91425" rIns="91425" bIns="91425" anchor="t" anchorCtr="0">
            <a:noAutofit/>
          </a:bodyPr>
          <a:lstStyle>
            <a:lvl1pPr marL="457200" marR="0" lvl="0" indent="-393700" algn="l" rtl="0">
              <a:lnSpc>
                <a:spcPct val="90000"/>
              </a:lnSpc>
              <a:spcBef>
                <a:spcPts val="1000"/>
              </a:spcBef>
              <a:spcAft>
                <a:spcPts val="0"/>
              </a:spcAft>
              <a:buClr>
                <a:srgbClr val="404040"/>
              </a:buClr>
              <a:buSzPts val="2600"/>
              <a:buFont typeface="Arial"/>
              <a:buChar char="•"/>
              <a:defRPr sz="2600" b="0" i="0" u="none" strike="noStrike" cap="none">
                <a:solidFill>
                  <a:srgbClr val="404040"/>
                </a:solidFill>
                <a:latin typeface="Arial"/>
                <a:ea typeface="Arial"/>
                <a:cs typeface="Arial"/>
                <a:sym typeface="Arial"/>
              </a:defRPr>
            </a:lvl1pPr>
            <a:lvl2pPr marL="914400" marR="0" lvl="1" indent="-393700" algn="l" rtl="0">
              <a:lnSpc>
                <a:spcPct val="90000"/>
              </a:lnSpc>
              <a:spcBef>
                <a:spcPts val="1000"/>
              </a:spcBef>
              <a:spcAft>
                <a:spcPts val="0"/>
              </a:spcAft>
              <a:buClr>
                <a:srgbClr val="404040"/>
              </a:buClr>
              <a:buSzPts val="2600"/>
              <a:buFont typeface="Arial"/>
              <a:buChar char="•"/>
              <a:defRPr sz="2600" b="0" i="0" u="none" strike="noStrike" cap="none">
                <a:solidFill>
                  <a:srgbClr val="404040"/>
                </a:solidFill>
                <a:latin typeface="Arial"/>
                <a:ea typeface="Arial"/>
                <a:cs typeface="Arial"/>
                <a:sym typeface="Arial"/>
              </a:defRPr>
            </a:lvl2pPr>
            <a:lvl3pPr marL="1371600" marR="0" lvl="2" indent="-393700" algn="l" rtl="0">
              <a:lnSpc>
                <a:spcPct val="90000"/>
              </a:lnSpc>
              <a:spcBef>
                <a:spcPts val="1000"/>
              </a:spcBef>
              <a:spcAft>
                <a:spcPts val="0"/>
              </a:spcAft>
              <a:buClr>
                <a:srgbClr val="404040"/>
              </a:buClr>
              <a:buSzPts val="2600"/>
              <a:buFont typeface="Arial"/>
              <a:buChar char="•"/>
              <a:defRPr sz="2600" b="0" i="0" u="none" strike="noStrike" cap="none">
                <a:solidFill>
                  <a:srgbClr val="404040"/>
                </a:solidFill>
                <a:latin typeface="Arial"/>
                <a:ea typeface="Arial"/>
                <a:cs typeface="Arial"/>
                <a:sym typeface="Arial"/>
              </a:defRPr>
            </a:lvl3pPr>
            <a:lvl4pPr marL="1828800" marR="0" lvl="3" indent="-393700" algn="l" rtl="0">
              <a:lnSpc>
                <a:spcPct val="90000"/>
              </a:lnSpc>
              <a:spcBef>
                <a:spcPts val="1000"/>
              </a:spcBef>
              <a:spcAft>
                <a:spcPts val="0"/>
              </a:spcAft>
              <a:buClr>
                <a:srgbClr val="404040"/>
              </a:buClr>
              <a:buSzPts val="2600"/>
              <a:buFont typeface="Arial"/>
              <a:buChar char="•"/>
              <a:defRPr sz="2600" b="0" i="0" u="none" strike="noStrike" cap="none">
                <a:solidFill>
                  <a:srgbClr val="404040"/>
                </a:solidFill>
                <a:latin typeface="Arial"/>
                <a:ea typeface="Arial"/>
                <a:cs typeface="Arial"/>
                <a:sym typeface="Arial"/>
              </a:defRPr>
            </a:lvl4pPr>
            <a:lvl5pPr marL="2286000" marR="0" lvl="4" indent="-393700" algn="l" rtl="0">
              <a:lnSpc>
                <a:spcPct val="90000"/>
              </a:lnSpc>
              <a:spcBef>
                <a:spcPts val="1000"/>
              </a:spcBef>
              <a:spcAft>
                <a:spcPts val="0"/>
              </a:spcAft>
              <a:buClr>
                <a:srgbClr val="404040"/>
              </a:buClr>
              <a:buSzPts val="2600"/>
              <a:buFont typeface="Arial"/>
              <a:buChar char="•"/>
              <a:defRPr sz="2600" b="0" i="0" u="none" strike="noStrike" cap="none">
                <a:solidFill>
                  <a:srgbClr val="404040"/>
                </a:solidFill>
                <a:latin typeface="Arial"/>
                <a:ea typeface="Arial"/>
                <a:cs typeface="Arial"/>
                <a:sym typeface="Arial"/>
              </a:defRPr>
            </a:lvl5pPr>
            <a:lvl6pPr marL="2743200" marR="0" lvl="5"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5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67" name="Google Shape;67;p17"/>
          <p:cNvSpPr txBox="1"/>
          <p:nvPr/>
        </p:nvSpPr>
        <p:spPr>
          <a:xfrm>
            <a:off x="628649" y="4216575"/>
            <a:ext cx="2251800" cy="199500"/>
          </a:xfrm>
          <a:prstGeom prst="rect">
            <a:avLst/>
          </a:prstGeom>
          <a:noFill/>
          <a:ln>
            <a:noFill/>
          </a:ln>
        </p:spPr>
        <p:txBody>
          <a:bodyPr spcFirstLastPara="1" wrap="square" lIns="34275" tIns="34275" rIns="34275" bIns="34275" anchor="t" anchorCtr="0">
            <a:noAutofit/>
          </a:bodyPr>
          <a:lstStyle/>
          <a:p>
            <a:pPr marL="0" marR="0" lvl="0" indent="0" algn="l" rtl="0">
              <a:lnSpc>
                <a:spcPct val="100000"/>
              </a:lnSpc>
              <a:spcBef>
                <a:spcPts val="0"/>
              </a:spcBef>
              <a:spcAft>
                <a:spcPts val="0"/>
              </a:spcAft>
              <a:buClr>
                <a:srgbClr val="FFFFFF"/>
              </a:buClr>
              <a:buSzPts val="1400"/>
              <a:buFont typeface="Arial"/>
              <a:buNone/>
            </a:pPr>
            <a:r>
              <a:rPr lang="en-GB" sz="1400" b="0" i="0" u="none" strike="noStrike" cap="none">
                <a:solidFill>
                  <a:srgbClr val="FFFFFF"/>
                </a:solidFill>
                <a:latin typeface="Arial"/>
                <a:ea typeface="Arial"/>
                <a:cs typeface="Arial"/>
                <a:sym typeface="Arial"/>
              </a:rPr>
              <a:t>Learn. Develop. Achieve </a:t>
            </a:r>
            <a:endParaRPr/>
          </a:p>
        </p:txBody>
      </p:sp>
      <p:sp>
        <p:nvSpPr>
          <p:cNvPr id="68" name="Google Shape;68;p17"/>
          <p:cNvSpPr txBox="1">
            <a:spLocks noGrp="1"/>
          </p:cNvSpPr>
          <p:nvPr>
            <p:ph type="sldNum" idx="12"/>
          </p:nvPr>
        </p:nvSpPr>
        <p:spPr>
          <a:xfrm>
            <a:off x="4419600" y="4113609"/>
            <a:ext cx="2133600" cy="209700"/>
          </a:xfrm>
          <a:prstGeom prst="rect">
            <a:avLst/>
          </a:prstGeom>
          <a:noFill/>
          <a:ln>
            <a:noFill/>
          </a:ln>
        </p:spPr>
        <p:txBody>
          <a:bodyPr spcFirstLastPara="1" wrap="square" lIns="34275" tIns="34275" rIns="34275" bIns="34275" anchor="ctr" anchorCtr="0">
            <a:noAutofit/>
          </a:bodyPr>
          <a:lstStyle>
            <a:lvl1pPr marL="0" marR="0" lvl="0"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100"/>
              <a:buFont typeface="Calibri"/>
              <a:buNone/>
              <a:defRPr sz="11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sz="1000">
              <a:solidFill>
                <a:schemeClr val="dk2"/>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72" name="Google Shape;72;p18"/>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3" name="Google Shape;73;p18"/>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14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74" name="Google Shape;74;p18"/>
          <p:cNvSpPr txBox="1">
            <a:spLocks noGrp="1"/>
          </p:cNvSpPr>
          <p:nvPr>
            <p:ph type="sldNum" idx="12"/>
          </p:nvPr>
        </p:nvSpPr>
        <p:spPr>
          <a:xfrm>
            <a:off x="6553200" y="4683919"/>
            <a:ext cx="2133600" cy="357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1pPr>
            <a:lvl2pPr marL="0" marR="0" lvl="1"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2pPr>
            <a:lvl3pPr marL="0" marR="0" lvl="2"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3pPr>
            <a:lvl4pPr marL="0" marR="0" lvl="3"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4pPr>
            <a:lvl5pPr marL="0" marR="0" lvl="4" indent="0" algn="ctr" rtl="0">
              <a:spcBef>
                <a:spcPts val="0"/>
              </a:spcBef>
              <a:spcAft>
                <a:spcPts val="0"/>
              </a:spcAft>
              <a:buSzPts val="2800"/>
              <a:buNone/>
              <a:defRPr sz="4400" b="0" i="0" u="none" strike="noStrike" cap="none">
                <a:solidFill>
                  <a:schemeClr val="dk2"/>
                </a:solidFill>
                <a:latin typeface="Calibri"/>
                <a:ea typeface="Calibri"/>
                <a:cs typeface="Calibri"/>
                <a:sym typeface="Calibri"/>
              </a:defRPr>
            </a:lvl5pPr>
            <a:lvl6pPr marL="457200" marR="0" lvl="5"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2800"/>
              <a:buNone/>
              <a:defRPr sz="4400" b="0" i="0" u="none" strike="noStrike" cap="none">
                <a:solidFill>
                  <a:schemeClr val="dk2"/>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9"/>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19"/>
          <p:cNvSpPr txBox="1">
            <a:spLocks noGrp="1"/>
          </p:cNvSpPr>
          <p:nvPr>
            <p:ph type="dt" idx="10"/>
          </p:nvPr>
        </p:nvSpPr>
        <p:spPr>
          <a:xfrm>
            <a:off x="457200" y="4683919"/>
            <a:ext cx="2133600" cy="3570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0" name="Google Shape;80;p19"/>
          <p:cNvSpPr txBox="1">
            <a:spLocks noGrp="1"/>
          </p:cNvSpPr>
          <p:nvPr>
            <p:ph type="ftr" idx="11"/>
          </p:nvPr>
        </p:nvSpPr>
        <p:spPr>
          <a:xfrm>
            <a:off x="3124200" y="4683919"/>
            <a:ext cx="2895600" cy="357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SzPts val="1400"/>
              <a:buNone/>
              <a:defRPr sz="1400">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1" name="Google Shape;81;p19"/>
          <p:cNvSpPr txBox="1">
            <a:spLocks noGrp="1"/>
          </p:cNvSpPr>
          <p:nvPr>
            <p:ph type="sldNum" idx="12"/>
          </p:nvPr>
        </p:nvSpPr>
        <p:spPr>
          <a:xfrm>
            <a:off x="6553200" y="4683919"/>
            <a:ext cx="2133600" cy="3570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chemeClr val="dk1"/>
                </a:solidFill>
                <a:latin typeface="Arial"/>
                <a:ea typeface="Arial"/>
                <a:cs typeface="Arial"/>
                <a:sym typeface="Arial"/>
              </a:defRPr>
            </a:lvl1pPr>
            <a:lvl2pPr marL="0" marR="0" lvl="1" indent="0" algn="r" rtl="0">
              <a:spcBef>
                <a:spcPts val="0"/>
              </a:spcBef>
              <a:spcAft>
                <a:spcPts val="0"/>
              </a:spcAft>
              <a:buNone/>
              <a:defRPr sz="1400">
                <a:solidFill>
                  <a:schemeClr val="dk1"/>
                </a:solidFill>
                <a:latin typeface="Arial"/>
                <a:ea typeface="Arial"/>
                <a:cs typeface="Arial"/>
                <a:sym typeface="Arial"/>
              </a:defRPr>
            </a:lvl2pPr>
            <a:lvl3pPr marL="0" marR="0" lvl="2" indent="0" algn="r" rtl="0">
              <a:spcBef>
                <a:spcPts val="0"/>
              </a:spcBef>
              <a:spcAft>
                <a:spcPts val="0"/>
              </a:spcAft>
              <a:buNone/>
              <a:defRPr sz="1400">
                <a:solidFill>
                  <a:schemeClr val="dk1"/>
                </a:solidFill>
                <a:latin typeface="Arial"/>
                <a:ea typeface="Arial"/>
                <a:cs typeface="Arial"/>
                <a:sym typeface="Arial"/>
              </a:defRPr>
            </a:lvl3pPr>
            <a:lvl4pPr marL="0" marR="0" lvl="3" indent="0" algn="r" rtl="0">
              <a:spcBef>
                <a:spcPts val="0"/>
              </a:spcBef>
              <a:spcAft>
                <a:spcPts val="0"/>
              </a:spcAft>
              <a:buNone/>
              <a:defRPr sz="1400">
                <a:solidFill>
                  <a:schemeClr val="dk1"/>
                </a:solidFill>
                <a:latin typeface="Arial"/>
                <a:ea typeface="Arial"/>
                <a:cs typeface="Arial"/>
                <a:sym typeface="Arial"/>
              </a:defRPr>
            </a:lvl4pPr>
            <a:lvl5pPr marL="0" marR="0" lvl="4" indent="0" algn="r" rtl="0">
              <a:spcBef>
                <a:spcPts val="0"/>
              </a:spcBef>
              <a:spcAft>
                <a:spcPts val="0"/>
              </a:spcAft>
              <a:buNone/>
              <a:defRPr sz="1400">
                <a:solidFill>
                  <a:schemeClr val="dk1"/>
                </a:solidFill>
                <a:latin typeface="Arial"/>
                <a:ea typeface="Arial"/>
                <a:cs typeface="Arial"/>
                <a:sym typeface="Arial"/>
              </a:defRPr>
            </a:lvl5pPr>
            <a:lvl6pPr marL="0" marR="0" lvl="5" indent="0" algn="r" rtl="0">
              <a:spcBef>
                <a:spcPts val="0"/>
              </a:spcBef>
              <a:spcAft>
                <a:spcPts val="0"/>
              </a:spcAft>
              <a:buNone/>
              <a:defRPr sz="1400">
                <a:solidFill>
                  <a:schemeClr val="dk1"/>
                </a:solidFill>
                <a:latin typeface="Arial"/>
                <a:ea typeface="Arial"/>
                <a:cs typeface="Arial"/>
                <a:sym typeface="Arial"/>
              </a:defRPr>
            </a:lvl6pPr>
            <a:lvl7pPr marL="0" marR="0" lvl="6" indent="0" algn="r" rtl="0">
              <a:spcBef>
                <a:spcPts val="0"/>
              </a:spcBef>
              <a:spcAft>
                <a:spcPts val="0"/>
              </a:spcAft>
              <a:buNone/>
              <a:defRPr sz="1400">
                <a:solidFill>
                  <a:schemeClr val="dk1"/>
                </a:solidFill>
                <a:latin typeface="Arial"/>
                <a:ea typeface="Arial"/>
                <a:cs typeface="Arial"/>
                <a:sym typeface="Arial"/>
              </a:defRPr>
            </a:lvl7pPr>
            <a:lvl8pPr marL="0" marR="0" lvl="7" indent="0" algn="r" rtl="0">
              <a:spcBef>
                <a:spcPts val="0"/>
              </a:spcBef>
              <a:spcAft>
                <a:spcPts val="0"/>
              </a:spcAft>
              <a:buNone/>
              <a:defRPr sz="1400">
                <a:solidFill>
                  <a:schemeClr val="dk1"/>
                </a:solidFill>
                <a:latin typeface="Arial"/>
                <a:ea typeface="Arial"/>
                <a:cs typeface="Arial"/>
                <a:sym typeface="Arial"/>
              </a:defRPr>
            </a:lvl8pPr>
            <a:lvl9pPr marL="0" marR="0" lvl="8" indent="0" algn="r" rtl="0">
              <a:spcBef>
                <a:spcPts val="0"/>
              </a:spcBef>
              <a:spcAft>
                <a:spcPts val="0"/>
              </a:spcAft>
              <a:buNone/>
              <a:defRPr sz="1400">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TITLE_1_1_1">
    <p:spTree>
      <p:nvGrpSpPr>
        <p:cNvPr id="1" name="Shape 82"/>
        <p:cNvGrpSpPr/>
        <p:nvPr/>
      </p:nvGrpSpPr>
      <p:grpSpPr>
        <a:xfrm>
          <a:off x="0" y="0"/>
          <a:ext cx="0" cy="0"/>
          <a:chOff x="0" y="0"/>
          <a:chExt cx="0" cy="0"/>
        </a:xfrm>
      </p:grpSpPr>
      <p:sp>
        <p:nvSpPr>
          <p:cNvPr id="83" name="Google Shape;83;p20"/>
          <p:cNvSpPr txBox="1">
            <a:spLocks noGrp="1"/>
          </p:cNvSpPr>
          <p:nvPr>
            <p:ph type="ctrTitle"/>
          </p:nvPr>
        </p:nvSpPr>
        <p:spPr>
          <a:xfrm>
            <a:off x="311700" y="1169450"/>
            <a:ext cx="8520600" cy="1627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29235C"/>
              </a:buClr>
              <a:buSzPts val="2800"/>
              <a:buNone/>
              <a:defRPr b="1">
                <a:solidFill>
                  <a:srgbClr val="29235C"/>
                </a:solidFill>
              </a:defRPr>
            </a:lvl1pPr>
            <a:lvl2pPr lvl="1" algn="ctr" rtl="0">
              <a:spcBef>
                <a:spcPts val="0"/>
              </a:spcBef>
              <a:spcAft>
                <a:spcPts val="0"/>
              </a:spcAft>
              <a:buClr>
                <a:srgbClr val="29235C"/>
              </a:buClr>
              <a:buSzPts val="5200"/>
              <a:buNone/>
              <a:defRPr sz="5200">
                <a:solidFill>
                  <a:srgbClr val="29235C"/>
                </a:solidFill>
              </a:defRPr>
            </a:lvl2pPr>
            <a:lvl3pPr lvl="2" algn="ctr" rtl="0">
              <a:spcBef>
                <a:spcPts val="0"/>
              </a:spcBef>
              <a:spcAft>
                <a:spcPts val="0"/>
              </a:spcAft>
              <a:buClr>
                <a:srgbClr val="29235C"/>
              </a:buClr>
              <a:buSzPts val="5200"/>
              <a:buNone/>
              <a:defRPr sz="5200">
                <a:solidFill>
                  <a:srgbClr val="29235C"/>
                </a:solidFill>
              </a:defRPr>
            </a:lvl3pPr>
            <a:lvl4pPr lvl="3" algn="ctr" rtl="0">
              <a:spcBef>
                <a:spcPts val="0"/>
              </a:spcBef>
              <a:spcAft>
                <a:spcPts val="0"/>
              </a:spcAft>
              <a:buClr>
                <a:srgbClr val="29235C"/>
              </a:buClr>
              <a:buSzPts val="5200"/>
              <a:buNone/>
              <a:defRPr sz="5200">
                <a:solidFill>
                  <a:srgbClr val="29235C"/>
                </a:solidFill>
              </a:defRPr>
            </a:lvl4pPr>
            <a:lvl5pPr lvl="4" algn="ctr" rtl="0">
              <a:spcBef>
                <a:spcPts val="0"/>
              </a:spcBef>
              <a:spcAft>
                <a:spcPts val="0"/>
              </a:spcAft>
              <a:buClr>
                <a:srgbClr val="29235C"/>
              </a:buClr>
              <a:buSzPts val="5200"/>
              <a:buNone/>
              <a:defRPr sz="5200">
                <a:solidFill>
                  <a:srgbClr val="29235C"/>
                </a:solidFill>
              </a:defRPr>
            </a:lvl5pPr>
            <a:lvl6pPr lvl="5" algn="ctr" rtl="0">
              <a:spcBef>
                <a:spcPts val="0"/>
              </a:spcBef>
              <a:spcAft>
                <a:spcPts val="0"/>
              </a:spcAft>
              <a:buClr>
                <a:srgbClr val="29235C"/>
              </a:buClr>
              <a:buSzPts val="5200"/>
              <a:buNone/>
              <a:defRPr sz="5200">
                <a:solidFill>
                  <a:srgbClr val="29235C"/>
                </a:solidFill>
              </a:defRPr>
            </a:lvl6pPr>
            <a:lvl7pPr lvl="6" algn="ctr" rtl="0">
              <a:spcBef>
                <a:spcPts val="0"/>
              </a:spcBef>
              <a:spcAft>
                <a:spcPts val="0"/>
              </a:spcAft>
              <a:buClr>
                <a:srgbClr val="29235C"/>
              </a:buClr>
              <a:buSzPts val="5200"/>
              <a:buNone/>
              <a:defRPr sz="5200">
                <a:solidFill>
                  <a:srgbClr val="29235C"/>
                </a:solidFill>
              </a:defRPr>
            </a:lvl7pPr>
            <a:lvl8pPr lvl="7" algn="ctr" rtl="0">
              <a:spcBef>
                <a:spcPts val="0"/>
              </a:spcBef>
              <a:spcAft>
                <a:spcPts val="0"/>
              </a:spcAft>
              <a:buClr>
                <a:srgbClr val="29235C"/>
              </a:buClr>
              <a:buSzPts val="5200"/>
              <a:buNone/>
              <a:defRPr sz="5200">
                <a:solidFill>
                  <a:srgbClr val="29235C"/>
                </a:solidFill>
              </a:defRPr>
            </a:lvl8pPr>
            <a:lvl9pPr lvl="8" algn="ctr" rtl="0">
              <a:spcBef>
                <a:spcPts val="0"/>
              </a:spcBef>
              <a:spcAft>
                <a:spcPts val="0"/>
              </a:spcAft>
              <a:buClr>
                <a:srgbClr val="29235C"/>
              </a:buClr>
              <a:buSzPts val="5200"/>
              <a:buNone/>
              <a:defRPr sz="5200">
                <a:solidFill>
                  <a:srgbClr val="29235C"/>
                </a:solidFill>
              </a:defRPr>
            </a:lvl9pPr>
          </a:lstStyle>
          <a:p>
            <a:endParaRPr/>
          </a:p>
        </p:txBody>
      </p:sp>
      <p:sp>
        <p:nvSpPr>
          <p:cNvPr id="84" name="Google Shape;84;p20"/>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EE2"/>
              </a:buClr>
              <a:buSzPts val="1800"/>
              <a:buNone/>
              <a:defRPr>
                <a:solidFill>
                  <a:srgbClr val="009EE2"/>
                </a:solidFill>
              </a:defRPr>
            </a:lvl1pPr>
            <a:lvl2pPr lvl="1" algn="ctr" rtl="0">
              <a:lnSpc>
                <a:spcPct val="100000"/>
              </a:lnSpc>
              <a:spcBef>
                <a:spcPts val="0"/>
              </a:spcBef>
              <a:spcAft>
                <a:spcPts val="0"/>
              </a:spcAft>
              <a:buClr>
                <a:srgbClr val="009EE2"/>
              </a:buClr>
              <a:buSzPts val="2800"/>
              <a:buNone/>
              <a:defRPr sz="2800">
                <a:solidFill>
                  <a:srgbClr val="009EE2"/>
                </a:solidFill>
              </a:defRPr>
            </a:lvl2pPr>
            <a:lvl3pPr lvl="2" algn="ctr" rtl="0">
              <a:lnSpc>
                <a:spcPct val="100000"/>
              </a:lnSpc>
              <a:spcBef>
                <a:spcPts val="0"/>
              </a:spcBef>
              <a:spcAft>
                <a:spcPts val="0"/>
              </a:spcAft>
              <a:buClr>
                <a:srgbClr val="009EE2"/>
              </a:buClr>
              <a:buSzPts val="2800"/>
              <a:buNone/>
              <a:defRPr sz="2800">
                <a:solidFill>
                  <a:srgbClr val="009EE2"/>
                </a:solidFill>
              </a:defRPr>
            </a:lvl3pPr>
            <a:lvl4pPr lvl="3" algn="ctr" rtl="0">
              <a:lnSpc>
                <a:spcPct val="100000"/>
              </a:lnSpc>
              <a:spcBef>
                <a:spcPts val="0"/>
              </a:spcBef>
              <a:spcAft>
                <a:spcPts val="0"/>
              </a:spcAft>
              <a:buClr>
                <a:srgbClr val="009EE2"/>
              </a:buClr>
              <a:buSzPts val="2800"/>
              <a:buNone/>
              <a:defRPr sz="2800">
                <a:solidFill>
                  <a:srgbClr val="009EE2"/>
                </a:solidFill>
              </a:defRPr>
            </a:lvl4pPr>
            <a:lvl5pPr lvl="4" algn="ctr" rtl="0">
              <a:lnSpc>
                <a:spcPct val="100000"/>
              </a:lnSpc>
              <a:spcBef>
                <a:spcPts val="0"/>
              </a:spcBef>
              <a:spcAft>
                <a:spcPts val="0"/>
              </a:spcAft>
              <a:buClr>
                <a:srgbClr val="009EE2"/>
              </a:buClr>
              <a:buSzPts val="2800"/>
              <a:buNone/>
              <a:defRPr sz="2800">
                <a:solidFill>
                  <a:srgbClr val="009EE2"/>
                </a:solidFill>
              </a:defRPr>
            </a:lvl5pPr>
            <a:lvl6pPr lvl="5" algn="ctr" rtl="0">
              <a:lnSpc>
                <a:spcPct val="100000"/>
              </a:lnSpc>
              <a:spcBef>
                <a:spcPts val="0"/>
              </a:spcBef>
              <a:spcAft>
                <a:spcPts val="0"/>
              </a:spcAft>
              <a:buClr>
                <a:srgbClr val="009EE2"/>
              </a:buClr>
              <a:buSzPts val="2800"/>
              <a:buNone/>
              <a:defRPr sz="2800">
                <a:solidFill>
                  <a:srgbClr val="009EE2"/>
                </a:solidFill>
              </a:defRPr>
            </a:lvl6pPr>
            <a:lvl7pPr lvl="6" algn="ctr" rtl="0">
              <a:lnSpc>
                <a:spcPct val="100000"/>
              </a:lnSpc>
              <a:spcBef>
                <a:spcPts val="0"/>
              </a:spcBef>
              <a:spcAft>
                <a:spcPts val="0"/>
              </a:spcAft>
              <a:buClr>
                <a:srgbClr val="009EE2"/>
              </a:buClr>
              <a:buSzPts val="2800"/>
              <a:buNone/>
              <a:defRPr sz="2800">
                <a:solidFill>
                  <a:srgbClr val="009EE2"/>
                </a:solidFill>
              </a:defRPr>
            </a:lvl7pPr>
            <a:lvl8pPr lvl="7" algn="ctr" rtl="0">
              <a:lnSpc>
                <a:spcPct val="100000"/>
              </a:lnSpc>
              <a:spcBef>
                <a:spcPts val="0"/>
              </a:spcBef>
              <a:spcAft>
                <a:spcPts val="0"/>
              </a:spcAft>
              <a:buClr>
                <a:srgbClr val="009EE2"/>
              </a:buClr>
              <a:buSzPts val="2800"/>
              <a:buNone/>
              <a:defRPr sz="2800">
                <a:solidFill>
                  <a:srgbClr val="009EE2"/>
                </a:solidFill>
              </a:defRPr>
            </a:lvl8pPr>
            <a:lvl9pPr lvl="8" algn="ctr" rtl="0">
              <a:lnSpc>
                <a:spcPct val="100000"/>
              </a:lnSpc>
              <a:spcBef>
                <a:spcPts val="0"/>
              </a:spcBef>
              <a:spcAft>
                <a:spcPts val="0"/>
              </a:spcAft>
              <a:buClr>
                <a:srgbClr val="009EE2"/>
              </a:buClr>
              <a:buSzPts val="2800"/>
              <a:buNone/>
              <a:defRPr sz="2800">
                <a:solidFill>
                  <a:srgbClr val="009EE2"/>
                </a:solidFill>
              </a:defRPr>
            </a:lvl9pPr>
          </a:lstStyle>
          <a:p>
            <a:endParaRPr/>
          </a:p>
        </p:txBody>
      </p:sp>
      <p:sp>
        <p:nvSpPr>
          <p:cNvPr id="85" name="Google Shape;85;p20"/>
          <p:cNvSpPr txBox="1">
            <a:spLocks noGrp="1"/>
          </p:cNvSpPr>
          <p:nvPr>
            <p:ph type="sldNum" idx="12"/>
          </p:nvPr>
        </p:nvSpPr>
        <p:spPr>
          <a:xfrm>
            <a:off x="8283608" y="47036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86" name="Google Shape;86;p20"/>
          <p:cNvSpPr txBox="1">
            <a:spLocks noGrp="1"/>
          </p:cNvSpPr>
          <p:nvPr>
            <p:ph type="sldNum" idx="2"/>
          </p:nvPr>
        </p:nvSpPr>
        <p:spPr>
          <a:xfrm>
            <a:off x="7855816" y="4509492"/>
            <a:ext cx="793500" cy="5691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p20"/>
          <p:cNvPicPr preferRelativeResize="0"/>
          <p:nvPr/>
        </p:nvPicPr>
        <p:blipFill>
          <a:blip r:embed="rId2">
            <a:alphaModFix/>
          </a:blip>
          <a:stretch>
            <a:fillRect/>
          </a:stretch>
        </p:blipFill>
        <p:spPr>
          <a:xfrm>
            <a:off x="7142104" y="3031207"/>
            <a:ext cx="2006567" cy="2115002"/>
          </a:xfrm>
          <a:prstGeom prst="rect">
            <a:avLst/>
          </a:prstGeom>
          <a:noFill/>
          <a:ln>
            <a:noFill/>
          </a:ln>
        </p:spPr>
      </p:pic>
      <p:pic>
        <p:nvPicPr>
          <p:cNvPr id="88" name="Google Shape;88;p20" descr="Artboard 1.png"/>
          <p:cNvPicPr preferRelativeResize="0"/>
          <p:nvPr/>
        </p:nvPicPr>
        <p:blipFill>
          <a:blip r:embed="rId3">
            <a:alphaModFix/>
          </a:blip>
          <a:stretch>
            <a:fillRect/>
          </a:stretch>
        </p:blipFill>
        <p:spPr>
          <a:xfrm>
            <a:off x="7299835" y="3588907"/>
            <a:ext cx="2032694" cy="1696724"/>
          </a:xfrm>
          <a:prstGeom prst="rect">
            <a:avLst/>
          </a:prstGeom>
          <a:noFill/>
          <a:ln>
            <a:noFill/>
          </a:ln>
        </p:spPr>
      </p:pic>
      <p:cxnSp>
        <p:nvCxnSpPr>
          <p:cNvPr id="89" name="Google Shape;89;p20"/>
          <p:cNvCxnSpPr/>
          <p:nvPr/>
        </p:nvCxnSpPr>
        <p:spPr>
          <a:xfrm rot="10800000" flipH="1">
            <a:off x="-49185" y="5139000"/>
            <a:ext cx="9289800" cy="4500"/>
          </a:xfrm>
          <a:prstGeom prst="straightConnector1">
            <a:avLst/>
          </a:prstGeom>
          <a:noFill/>
          <a:ln w="114300" cap="flat" cmpd="sng">
            <a:solidFill>
              <a:srgbClr val="162655"/>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0"/>
        <p:cNvGrpSpPr/>
        <p:nvPr/>
      </p:nvGrpSpPr>
      <p:grpSpPr>
        <a:xfrm>
          <a:off x="0" y="0"/>
          <a:ext cx="0" cy="0"/>
          <a:chOff x="0" y="0"/>
          <a:chExt cx="0" cy="0"/>
        </a:xfrm>
      </p:grpSpPr>
      <p:sp>
        <p:nvSpPr>
          <p:cNvPr id="91" name="Google Shape;91;p21"/>
          <p:cNvSpPr txBox="1">
            <a:spLocks noGrp="1"/>
          </p:cNvSpPr>
          <p:nvPr>
            <p:ph type="title"/>
          </p:nvPr>
        </p:nvSpPr>
        <p:spPr>
          <a:xfrm>
            <a:off x="630238" y="342900"/>
            <a:ext cx="2949600" cy="12003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32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2" name="Google Shape;92;p21"/>
          <p:cNvSpPr>
            <a:spLocks noGrp="1"/>
          </p:cNvSpPr>
          <p:nvPr>
            <p:ph type="pic" idx="2"/>
          </p:nvPr>
        </p:nvSpPr>
        <p:spPr>
          <a:xfrm>
            <a:off x="3887788" y="740569"/>
            <a:ext cx="4629300" cy="3509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3" name="Google Shape;93;p21"/>
          <p:cNvSpPr txBox="1">
            <a:spLocks noGrp="1"/>
          </p:cNvSpPr>
          <p:nvPr>
            <p:ph type="body" idx="1"/>
          </p:nvPr>
        </p:nvSpPr>
        <p:spPr>
          <a:xfrm>
            <a:off x="630238" y="1543050"/>
            <a:ext cx="2949600" cy="2744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623888" y="1282304"/>
            <a:ext cx="7886700" cy="2139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1400"/>
              <a:buFont typeface="Arial"/>
              <a:buNone/>
              <a:defRPr sz="48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96" name="Google Shape;96;p22"/>
          <p:cNvSpPr txBox="1">
            <a:spLocks noGrp="1"/>
          </p:cNvSpPr>
          <p:nvPr>
            <p:ph type="body" idx="1"/>
          </p:nvPr>
        </p:nvSpPr>
        <p:spPr>
          <a:xfrm>
            <a:off x="623888" y="3442097"/>
            <a:ext cx="7886700" cy="7539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_Version_3">
  <p:cSld name="Title and Content_Version_3">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3"/>
          <p:cNvSpPr txBox="1">
            <a:spLocks noGrp="1"/>
          </p:cNvSpPr>
          <p:nvPr>
            <p:ph type="title"/>
          </p:nvPr>
        </p:nvSpPr>
        <p:spPr>
          <a:xfrm>
            <a:off x="722313" y="315554"/>
            <a:ext cx="6677100" cy="279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2800"/>
              <a:buNone/>
              <a:defRPr sz="2250"/>
            </a:lvl1pPr>
            <a:lvl2pPr lvl="1" algn="l" rtl="0">
              <a:lnSpc>
                <a:spcPct val="177777"/>
              </a:lnSpc>
              <a:spcBef>
                <a:spcPts val="0"/>
              </a:spcBef>
              <a:spcAft>
                <a:spcPts val="0"/>
              </a:spcAft>
              <a:buSzPts val="2800"/>
              <a:buNone/>
              <a:defRPr/>
            </a:lvl2pPr>
            <a:lvl3pPr lvl="2" algn="l" rtl="0">
              <a:lnSpc>
                <a:spcPct val="177777"/>
              </a:lnSpc>
              <a:spcBef>
                <a:spcPts val="0"/>
              </a:spcBef>
              <a:spcAft>
                <a:spcPts val="0"/>
              </a:spcAft>
              <a:buSzPts val="2800"/>
              <a:buNone/>
              <a:defRPr/>
            </a:lvl3pPr>
            <a:lvl4pPr lvl="3" algn="l" rtl="0">
              <a:lnSpc>
                <a:spcPct val="177777"/>
              </a:lnSpc>
              <a:spcBef>
                <a:spcPts val="0"/>
              </a:spcBef>
              <a:spcAft>
                <a:spcPts val="0"/>
              </a:spcAft>
              <a:buSzPts val="2800"/>
              <a:buNone/>
              <a:defRPr/>
            </a:lvl4pPr>
            <a:lvl5pPr lvl="4" algn="l" rtl="0">
              <a:lnSpc>
                <a:spcPct val="177777"/>
              </a:lnSpc>
              <a:spcBef>
                <a:spcPts val="0"/>
              </a:spcBef>
              <a:spcAft>
                <a:spcPts val="0"/>
              </a:spcAft>
              <a:buSzPts val="2800"/>
              <a:buNone/>
              <a:defRPr/>
            </a:lvl5pPr>
            <a:lvl6pPr lvl="5" algn="l" rtl="0">
              <a:lnSpc>
                <a:spcPct val="177777"/>
              </a:lnSpc>
              <a:spcBef>
                <a:spcPts val="0"/>
              </a:spcBef>
              <a:spcAft>
                <a:spcPts val="0"/>
              </a:spcAft>
              <a:buSzPts val="2800"/>
              <a:buNone/>
              <a:defRPr/>
            </a:lvl6pPr>
            <a:lvl7pPr lvl="6" algn="l" rtl="0">
              <a:lnSpc>
                <a:spcPct val="177777"/>
              </a:lnSpc>
              <a:spcBef>
                <a:spcPts val="0"/>
              </a:spcBef>
              <a:spcAft>
                <a:spcPts val="0"/>
              </a:spcAft>
              <a:buSzPts val="2800"/>
              <a:buNone/>
              <a:defRPr/>
            </a:lvl7pPr>
            <a:lvl8pPr lvl="7" algn="l" rtl="0">
              <a:lnSpc>
                <a:spcPct val="177777"/>
              </a:lnSpc>
              <a:spcBef>
                <a:spcPts val="0"/>
              </a:spcBef>
              <a:spcAft>
                <a:spcPts val="0"/>
              </a:spcAft>
              <a:buSzPts val="2800"/>
              <a:buNone/>
              <a:defRPr/>
            </a:lvl8pPr>
            <a:lvl9pPr lvl="8" algn="l" rtl="0">
              <a:lnSpc>
                <a:spcPct val="177777"/>
              </a:lnSpc>
              <a:spcBef>
                <a:spcPts val="0"/>
              </a:spcBef>
              <a:spcAft>
                <a:spcPts val="0"/>
              </a:spcAft>
              <a:buSzPts val="2800"/>
              <a:buNone/>
              <a:defRPr/>
            </a:lvl9pPr>
          </a:lstStyle>
          <a:p>
            <a:endParaRPr/>
          </a:p>
        </p:txBody>
      </p:sp>
      <p:sp>
        <p:nvSpPr>
          <p:cNvPr id="99" name="Google Shape;99;p23"/>
          <p:cNvSpPr txBox="1">
            <a:spLocks noGrp="1"/>
          </p:cNvSpPr>
          <p:nvPr>
            <p:ph type="body" idx="1"/>
          </p:nvPr>
        </p:nvSpPr>
        <p:spPr>
          <a:xfrm>
            <a:off x="730250" y="1575197"/>
            <a:ext cx="6669000" cy="3021600"/>
          </a:xfrm>
          <a:prstGeom prst="rect">
            <a:avLst/>
          </a:prstGeom>
          <a:noFill/>
          <a:ln>
            <a:noFill/>
          </a:ln>
        </p:spPr>
        <p:txBody>
          <a:bodyPr spcFirstLastPara="1" wrap="square" lIns="0" tIns="0" rIns="0" bIns="0" anchor="t" anchorCtr="0">
            <a:noAutofit/>
          </a:bodyPr>
          <a:lstStyle>
            <a:lvl1pPr marL="457200" lvl="0" indent="-228600" algn="l" rtl="0">
              <a:lnSpc>
                <a:spcPct val="127777"/>
              </a:lnSpc>
              <a:spcBef>
                <a:spcPts val="0"/>
              </a:spcBef>
              <a:spcAft>
                <a:spcPts val="0"/>
              </a:spcAft>
              <a:buSzPts val="1800"/>
              <a:buNone/>
              <a:defRPr/>
            </a:lvl1pPr>
            <a:lvl2pPr marL="914400" lvl="1" indent="-228600" algn="l" rtl="0">
              <a:lnSpc>
                <a:spcPct val="127777"/>
              </a:lnSpc>
              <a:spcBef>
                <a:spcPts val="0"/>
              </a:spcBef>
              <a:spcAft>
                <a:spcPts val="0"/>
              </a:spcAft>
              <a:buSzPts val="1400"/>
              <a:buNone/>
              <a:defRPr/>
            </a:lvl2pPr>
            <a:lvl3pPr marL="1371600" lvl="2" indent="-342900" algn="l" rtl="0">
              <a:lnSpc>
                <a:spcPct val="127777"/>
              </a:lnSpc>
              <a:spcBef>
                <a:spcPts val="0"/>
              </a:spcBef>
              <a:spcAft>
                <a:spcPts val="0"/>
              </a:spcAft>
              <a:buSzPts val="1800"/>
              <a:buChar char="■"/>
              <a:defRPr/>
            </a:lvl3pPr>
            <a:lvl4pPr marL="1828800" lvl="3" indent="-342900" algn="l" rtl="0">
              <a:lnSpc>
                <a:spcPct val="127777"/>
              </a:lnSpc>
              <a:spcBef>
                <a:spcPts val="0"/>
              </a:spcBef>
              <a:spcAft>
                <a:spcPts val="0"/>
              </a:spcAft>
              <a:buSzPts val="1800"/>
              <a:buChar char="●"/>
              <a:defRPr/>
            </a:lvl4pPr>
            <a:lvl5pPr marL="2286000" lvl="4" indent="-342900" algn="l" rtl="0">
              <a:lnSpc>
                <a:spcPct val="127777"/>
              </a:lnSpc>
              <a:spcBef>
                <a:spcPts val="0"/>
              </a:spcBef>
              <a:spcAft>
                <a:spcPts val="0"/>
              </a:spcAft>
              <a:buSzPts val="1800"/>
              <a:buChar char="○"/>
              <a:defRPr/>
            </a:lvl5pPr>
            <a:lvl6pPr marL="2743200" lvl="5" indent="-342900" algn="l" rtl="0">
              <a:lnSpc>
                <a:spcPct val="127777"/>
              </a:lnSpc>
              <a:spcBef>
                <a:spcPts val="0"/>
              </a:spcBef>
              <a:spcAft>
                <a:spcPts val="0"/>
              </a:spcAft>
              <a:buSzPts val="1800"/>
              <a:buChar char="■"/>
              <a:defRPr/>
            </a:lvl6pPr>
            <a:lvl7pPr marL="3200400" lvl="6" indent="-342900" algn="l" rtl="0">
              <a:lnSpc>
                <a:spcPct val="127777"/>
              </a:lnSpc>
              <a:spcBef>
                <a:spcPts val="0"/>
              </a:spcBef>
              <a:spcAft>
                <a:spcPts val="0"/>
              </a:spcAft>
              <a:buSzPts val="1800"/>
              <a:buChar char="●"/>
              <a:defRPr/>
            </a:lvl7pPr>
            <a:lvl8pPr marL="3657600" lvl="7" indent="-342900" algn="l" rtl="0">
              <a:lnSpc>
                <a:spcPct val="127777"/>
              </a:lnSpc>
              <a:spcBef>
                <a:spcPts val="0"/>
              </a:spcBef>
              <a:spcAft>
                <a:spcPts val="0"/>
              </a:spcAft>
              <a:buSzPts val="1800"/>
              <a:buChar char="○"/>
              <a:defRPr/>
            </a:lvl8pPr>
            <a:lvl9pPr marL="4114800" lvl="8" indent="-342900" algn="l" rtl="0">
              <a:lnSpc>
                <a:spcPct val="127777"/>
              </a:lnSpc>
              <a:spcBef>
                <a:spcPts val="0"/>
              </a:spcBef>
              <a:spcAft>
                <a:spcPts val="0"/>
              </a:spcAft>
              <a:buSzPts val="1800"/>
              <a:buChar char="■"/>
              <a:defRPr/>
            </a:lvl9pPr>
          </a:lstStyle>
          <a:p>
            <a:endParaRPr/>
          </a:p>
        </p:txBody>
      </p:sp>
      <p:sp>
        <p:nvSpPr>
          <p:cNvPr id="100" name="Google Shape;100;p23"/>
          <p:cNvSpPr txBox="1">
            <a:spLocks noGrp="1"/>
          </p:cNvSpPr>
          <p:nvPr>
            <p:ph type="dt" idx="10"/>
          </p:nvPr>
        </p:nvSpPr>
        <p:spPr>
          <a:xfrm>
            <a:off x="457200" y="4925616"/>
            <a:ext cx="2133600" cy="134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1" name="Google Shape;101;p23"/>
          <p:cNvSpPr txBox="1">
            <a:spLocks noGrp="1"/>
          </p:cNvSpPr>
          <p:nvPr>
            <p:ph type="ftr" idx="11"/>
          </p:nvPr>
        </p:nvSpPr>
        <p:spPr>
          <a:xfrm>
            <a:off x="3124200" y="4925616"/>
            <a:ext cx="2895600" cy="134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2" name="Google Shape;102;p23"/>
          <p:cNvSpPr txBox="1">
            <a:spLocks noGrp="1"/>
          </p:cNvSpPr>
          <p:nvPr>
            <p:ph type="sldNum" idx="12"/>
          </p:nvPr>
        </p:nvSpPr>
        <p:spPr>
          <a:xfrm>
            <a:off x="6553200" y="4925616"/>
            <a:ext cx="2133600" cy="134700"/>
          </a:xfrm>
          <a:prstGeom prst="rect">
            <a:avLst/>
          </a:prstGeom>
          <a:noFill/>
          <a:ln>
            <a:noFill/>
          </a:ln>
        </p:spPr>
        <p:txBody>
          <a:bodyPr spcFirstLastPara="1" wrap="square" lIns="0" tIns="0" rIns="0" bIns="0" anchor="t" anchorCtr="0">
            <a:noAutofit/>
          </a:bodyPr>
          <a:lstStyle>
            <a:lvl1pPr marL="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3" name="Google Shape;103;p23"/>
          <p:cNvSpPr txBox="1">
            <a:spLocks noGrp="1"/>
          </p:cNvSpPr>
          <p:nvPr>
            <p:ph type="body" idx="2"/>
          </p:nvPr>
        </p:nvSpPr>
        <p:spPr>
          <a:xfrm>
            <a:off x="709200" y="568171"/>
            <a:ext cx="6692400" cy="1755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SzPts val="1800"/>
              <a:buNone/>
              <a:defRPr sz="1450" b="0">
                <a:solidFill>
                  <a:schemeClr val="lt1"/>
                </a:solidFill>
              </a:defRPr>
            </a:lvl1pPr>
            <a:lvl2pPr marL="914400" lvl="1" indent="-228600" algn="l" rtl="0">
              <a:lnSpc>
                <a:spcPct val="127777"/>
              </a:lnSpc>
              <a:spcBef>
                <a:spcPts val="0"/>
              </a:spcBef>
              <a:spcAft>
                <a:spcPts val="0"/>
              </a:spcAft>
              <a:buSzPts val="1400"/>
              <a:buNone/>
              <a:defRPr/>
            </a:lvl2pPr>
            <a:lvl3pPr marL="1371600" lvl="2" indent="-342900" algn="l" rtl="0">
              <a:lnSpc>
                <a:spcPct val="127777"/>
              </a:lnSpc>
              <a:spcBef>
                <a:spcPts val="0"/>
              </a:spcBef>
              <a:spcAft>
                <a:spcPts val="0"/>
              </a:spcAft>
              <a:buSzPts val="1800"/>
              <a:buChar char="■"/>
              <a:defRPr/>
            </a:lvl3pPr>
            <a:lvl4pPr marL="1828800" lvl="3" indent="-342900" algn="l" rtl="0">
              <a:lnSpc>
                <a:spcPct val="127777"/>
              </a:lnSpc>
              <a:spcBef>
                <a:spcPts val="0"/>
              </a:spcBef>
              <a:spcAft>
                <a:spcPts val="0"/>
              </a:spcAft>
              <a:buSzPts val="1800"/>
              <a:buChar char="●"/>
              <a:defRPr/>
            </a:lvl4pPr>
            <a:lvl5pPr marL="2286000" lvl="4" indent="-342900" algn="l" rtl="0">
              <a:lnSpc>
                <a:spcPct val="127777"/>
              </a:lnSpc>
              <a:spcBef>
                <a:spcPts val="0"/>
              </a:spcBef>
              <a:spcAft>
                <a:spcPts val="0"/>
              </a:spcAft>
              <a:buSzPts val="1800"/>
              <a:buChar char="○"/>
              <a:defRPr/>
            </a:lvl5pPr>
            <a:lvl6pPr marL="2743200" lvl="5" indent="-342900" algn="l" rtl="0">
              <a:lnSpc>
                <a:spcPct val="127777"/>
              </a:lnSpc>
              <a:spcBef>
                <a:spcPts val="0"/>
              </a:spcBef>
              <a:spcAft>
                <a:spcPts val="0"/>
              </a:spcAft>
              <a:buSzPts val="1800"/>
              <a:buChar char="■"/>
              <a:defRPr/>
            </a:lvl6pPr>
            <a:lvl7pPr marL="3200400" lvl="6" indent="-342900" algn="l" rtl="0">
              <a:lnSpc>
                <a:spcPct val="127777"/>
              </a:lnSpc>
              <a:spcBef>
                <a:spcPts val="0"/>
              </a:spcBef>
              <a:spcAft>
                <a:spcPts val="0"/>
              </a:spcAft>
              <a:buSzPts val="1800"/>
              <a:buChar char="●"/>
              <a:defRPr/>
            </a:lvl7pPr>
            <a:lvl8pPr marL="3657600" lvl="7" indent="-342900" algn="l" rtl="0">
              <a:lnSpc>
                <a:spcPct val="127777"/>
              </a:lnSpc>
              <a:spcBef>
                <a:spcPts val="0"/>
              </a:spcBef>
              <a:spcAft>
                <a:spcPts val="0"/>
              </a:spcAft>
              <a:buSzPts val="1800"/>
              <a:buChar char="○"/>
              <a:defRPr/>
            </a:lvl8pPr>
            <a:lvl9pPr marL="4114800" lvl="8" indent="-342900" algn="l" rtl="0">
              <a:lnSpc>
                <a:spcPct val="127777"/>
              </a:lnSpc>
              <a:spcBef>
                <a:spcPts val="0"/>
              </a:spcBef>
              <a:spcAft>
                <a:spcPts val="0"/>
              </a:spcAft>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2">
  <p:cSld name="SECTION_HEADER_2">
    <p:spTree>
      <p:nvGrpSpPr>
        <p:cNvPr id="1" name="Shape 104"/>
        <p:cNvGrpSpPr/>
        <p:nvPr/>
      </p:nvGrpSpPr>
      <p:grpSpPr>
        <a:xfrm>
          <a:off x="0" y="0"/>
          <a:ext cx="0" cy="0"/>
          <a:chOff x="0" y="0"/>
          <a:chExt cx="0" cy="0"/>
        </a:xfrm>
      </p:grpSpPr>
      <p:sp>
        <p:nvSpPr>
          <p:cNvPr id="105" name="Google Shape;105;p24"/>
          <p:cNvSpPr txBox="1">
            <a:spLocks noGrp="1"/>
          </p:cNvSpPr>
          <p:nvPr>
            <p:ph type="title"/>
          </p:nvPr>
        </p:nvSpPr>
        <p:spPr>
          <a:xfrm>
            <a:off x="722313" y="3305175"/>
            <a:ext cx="7772400" cy="1021500"/>
          </a:xfrm>
          <a:prstGeom prst="rect">
            <a:avLst/>
          </a:prstGeom>
          <a:noFill/>
          <a:ln>
            <a:noFill/>
          </a:ln>
        </p:spPr>
        <p:txBody>
          <a:bodyPr spcFirstLastPara="1" wrap="square" lIns="0" tIns="0" rIns="0" bIns="0" anchor="t" anchorCtr="0">
            <a:noAutofit/>
          </a:bodyPr>
          <a:lstStyle>
            <a:lvl1pPr lvl="0" algn="l" rtl="0">
              <a:lnSpc>
                <a:spcPct val="80000"/>
              </a:lnSpc>
              <a:spcBef>
                <a:spcPts val="0"/>
              </a:spcBef>
              <a:spcAft>
                <a:spcPts val="0"/>
              </a:spcAft>
              <a:buSzPts val="2800"/>
              <a:buNone/>
              <a:defRPr sz="4000" b="1" cap="none"/>
            </a:lvl1pPr>
            <a:lvl2pPr lvl="1" algn="l" rtl="0">
              <a:lnSpc>
                <a:spcPct val="177777"/>
              </a:lnSpc>
              <a:spcBef>
                <a:spcPts val="0"/>
              </a:spcBef>
              <a:spcAft>
                <a:spcPts val="0"/>
              </a:spcAft>
              <a:buSzPts val="2800"/>
              <a:buNone/>
              <a:defRPr/>
            </a:lvl2pPr>
            <a:lvl3pPr lvl="2" algn="l" rtl="0">
              <a:lnSpc>
                <a:spcPct val="177777"/>
              </a:lnSpc>
              <a:spcBef>
                <a:spcPts val="0"/>
              </a:spcBef>
              <a:spcAft>
                <a:spcPts val="0"/>
              </a:spcAft>
              <a:buSzPts val="2800"/>
              <a:buNone/>
              <a:defRPr/>
            </a:lvl3pPr>
            <a:lvl4pPr lvl="3" algn="l" rtl="0">
              <a:lnSpc>
                <a:spcPct val="177777"/>
              </a:lnSpc>
              <a:spcBef>
                <a:spcPts val="0"/>
              </a:spcBef>
              <a:spcAft>
                <a:spcPts val="0"/>
              </a:spcAft>
              <a:buSzPts val="2800"/>
              <a:buNone/>
              <a:defRPr/>
            </a:lvl4pPr>
            <a:lvl5pPr lvl="4" algn="l" rtl="0">
              <a:lnSpc>
                <a:spcPct val="177777"/>
              </a:lnSpc>
              <a:spcBef>
                <a:spcPts val="0"/>
              </a:spcBef>
              <a:spcAft>
                <a:spcPts val="0"/>
              </a:spcAft>
              <a:buSzPts val="2800"/>
              <a:buNone/>
              <a:defRPr/>
            </a:lvl5pPr>
            <a:lvl6pPr lvl="5" algn="l" rtl="0">
              <a:lnSpc>
                <a:spcPct val="177777"/>
              </a:lnSpc>
              <a:spcBef>
                <a:spcPts val="0"/>
              </a:spcBef>
              <a:spcAft>
                <a:spcPts val="0"/>
              </a:spcAft>
              <a:buSzPts val="2800"/>
              <a:buNone/>
              <a:defRPr/>
            </a:lvl6pPr>
            <a:lvl7pPr lvl="6" algn="l" rtl="0">
              <a:lnSpc>
                <a:spcPct val="177777"/>
              </a:lnSpc>
              <a:spcBef>
                <a:spcPts val="0"/>
              </a:spcBef>
              <a:spcAft>
                <a:spcPts val="0"/>
              </a:spcAft>
              <a:buSzPts val="2800"/>
              <a:buNone/>
              <a:defRPr/>
            </a:lvl7pPr>
            <a:lvl8pPr lvl="7" algn="l" rtl="0">
              <a:lnSpc>
                <a:spcPct val="177777"/>
              </a:lnSpc>
              <a:spcBef>
                <a:spcPts val="0"/>
              </a:spcBef>
              <a:spcAft>
                <a:spcPts val="0"/>
              </a:spcAft>
              <a:buSzPts val="2800"/>
              <a:buNone/>
              <a:defRPr/>
            </a:lvl8pPr>
            <a:lvl9pPr lvl="8" algn="l" rtl="0">
              <a:lnSpc>
                <a:spcPct val="177777"/>
              </a:lnSpc>
              <a:spcBef>
                <a:spcPts val="0"/>
              </a:spcBef>
              <a:spcAft>
                <a:spcPts val="0"/>
              </a:spcAft>
              <a:buSzPts val="2800"/>
              <a:buNone/>
              <a:defRPr/>
            </a:lvl9pPr>
          </a:lstStyle>
          <a:p>
            <a:endParaRPr/>
          </a:p>
        </p:txBody>
      </p:sp>
      <p:sp>
        <p:nvSpPr>
          <p:cNvPr id="106" name="Google Shape;106;p24"/>
          <p:cNvSpPr txBox="1">
            <a:spLocks noGrp="1"/>
          </p:cNvSpPr>
          <p:nvPr>
            <p:ph type="body" idx="1"/>
          </p:nvPr>
        </p:nvSpPr>
        <p:spPr>
          <a:xfrm>
            <a:off x="722313" y="2180035"/>
            <a:ext cx="7772400" cy="1125300"/>
          </a:xfrm>
          <a:prstGeom prst="rect">
            <a:avLst/>
          </a:prstGeom>
          <a:noFill/>
          <a:ln>
            <a:noFill/>
          </a:ln>
        </p:spPr>
        <p:txBody>
          <a:bodyPr spcFirstLastPara="1" wrap="square" lIns="0" tIns="0" rIns="0" bIns="0" anchor="b" anchorCtr="0">
            <a:noAutofit/>
          </a:bodyPr>
          <a:lstStyle>
            <a:lvl1pPr marL="457200" lvl="0" indent="-228600" algn="l" rtl="0">
              <a:lnSpc>
                <a:spcPct val="115000"/>
              </a:lnSpc>
              <a:spcBef>
                <a:spcPts val="0"/>
              </a:spcBef>
              <a:spcAft>
                <a:spcPts val="0"/>
              </a:spcAft>
              <a:buClr>
                <a:schemeClr val="lt2"/>
              </a:buClr>
              <a:buSzPts val="2000"/>
              <a:buFont typeface="Arial"/>
              <a:buNone/>
              <a:defRPr sz="2000"/>
            </a:lvl1pPr>
            <a:lvl2pPr marL="914400" lvl="1" indent="-228600" algn="l" rtl="0">
              <a:lnSpc>
                <a:spcPct val="127777"/>
              </a:lnSpc>
              <a:spcBef>
                <a:spcPts val="0"/>
              </a:spcBef>
              <a:spcAft>
                <a:spcPts val="0"/>
              </a:spcAft>
              <a:buSzPts val="1800"/>
              <a:buFont typeface="Arial"/>
              <a:buNone/>
              <a:defRPr sz="1800"/>
            </a:lvl2pPr>
            <a:lvl3pPr marL="1371600" lvl="2" indent="-228600" algn="l" rtl="0">
              <a:lnSpc>
                <a:spcPct val="143750"/>
              </a:lnSpc>
              <a:spcBef>
                <a:spcPts val="0"/>
              </a:spcBef>
              <a:spcAft>
                <a:spcPts val="0"/>
              </a:spcAft>
              <a:buSzPts val="1600"/>
              <a:buFont typeface="Arial"/>
              <a:buNone/>
              <a:defRPr sz="1600"/>
            </a:lvl3pPr>
            <a:lvl4pPr marL="1828800" lvl="3" indent="-228600" algn="l" rtl="0">
              <a:lnSpc>
                <a:spcPct val="164285"/>
              </a:lnSpc>
              <a:spcBef>
                <a:spcPts val="0"/>
              </a:spcBef>
              <a:spcAft>
                <a:spcPts val="0"/>
              </a:spcAft>
              <a:buSzPts val="1400"/>
              <a:buFont typeface="Arial"/>
              <a:buNone/>
              <a:defRPr sz="1400"/>
            </a:lvl4pPr>
            <a:lvl5pPr marL="2286000" lvl="4" indent="-228600" algn="l" rtl="0">
              <a:lnSpc>
                <a:spcPct val="164285"/>
              </a:lnSpc>
              <a:spcBef>
                <a:spcPts val="0"/>
              </a:spcBef>
              <a:spcAft>
                <a:spcPts val="0"/>
              </a:spcAft>
              <a:buSzPts val="1400"/>
              <a:buFont typeface="Arial"/>
              <a:buNone/>
              <a:defRPr sz="1400"/>
            </a:lvl5pPr>
            <a:lvl6pPr marL="2743200" lvl="5" indent="-228600" algn="l" rtl="0">
              <a:lnSpc>
                <a:spcPct val="164285"/>
              </a:lnSpc>
              <a:spcBef>
                <a:spcPts val="0"/>
              </a:spcBef>
              <a:spcAft>
                <a:spcPts val="0"/>
              </a:spcAft>
              <a:buSzPts val="1400"/>
              <a:buFont typeface="Arial"/>
              <a:buNone/>
              <a:defRPr sz="1400"/>
            </a:lvl6pPr>
            <a:lvl7pPr marL="3200400" lvl="6" indent="-228600" algn="l" rtl="0">
              <a:lnSpc>
                <a:spcPct val="164285"/>
              </a:lnSpc>
              <a:spcBef>
                <a:spcPts val="0"/>
              </a:spcBef>
              <a:spcAft>
                <a:spcPts val="0"/>
              </a:spcAft>
              <a:buSzPts val="1400"/>
              <a:buFont typeface="Arial"/>
              <a:buNone/>
              <a:defRPr sz="1400"/>
            </a:lvl7pPr>
            <a:lvl8pPr marL="3657600" lvl="7" indent="-228600" algn="l" rtl="0">
              <a:lnSpc>
                <a:spcPct val="164285"/>
              </a:lnSpc>
              <a:spcBef>
                <a:spcPts val="0"/>
              </a:spcBef>
              <a:spcAft>
                <a:spcPts val="0"/>
              </a:spcAft>
              <a:buSzPts val="1400"/>
              <a:buFont typeface="Arial"/>
              <a:buNone/>
              <a:defRPr sz="1400"/>
            </a:lvl8pPr>
            <a:lvl9pPr marL="4114800" lvl="8" indent="-228600" algn="l" rtl="0">
              <a:lnSpc>
                <a:spcPct val="164285"/>
              </a:lnSpc>
              <a:spcBef>
                <a:spcPts val="0"/>
              </a:spcBef>
              <a:spcAft>
                <a:spcPts val="0"/>
              </a:spcAft>
              <a:buSzPts val="1400"/>
              <a:buFont typeface="Arial"/>
              <a:buNone/>
              <a:defRPr sz="1400"/>
            </a:lvl9pPr>
          </a:lstStyle>
          <a:p>
            <a:endParaRPr/>
          </a:p>
        </p:txBody>
      </p:sp>
      <p:sp>
        <p:nvSpPr>
          <p:cNvPr id="107" name="Google Shape;107;p24"/>
          <p:cNvSpPr txBox="1">
            <a:spLocks noGrp="1"/>
          </p:cNvSpPr>
          <p:nvPr>
            <p:ph type="dt" idx="10"/>
          </p:nvPr>
        </p:nvSpPr>
        <p:spPr>
          <a:xfrm>
            <a:off x="457200" y="4925616"/>
            <a:ext cx="2133600" cy="134700"/>
          </a:xfrm>
          <a:prstGeom prst="rect">
            <a:avLst/>
          </a:prstGeom>
          <a:noFill/>
          <a:ln>
            <a:noFill/>
          </a:ln>
        </p:spPr>
        <p:txBody>
          <a:bodyPr spcFirstLastPara="1" wrap="square" lIns="0" tIns="0" rIns="0" bIns="0" anchor="t"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8" name="Google Shape;108;p24"/>
          <p:cNvSpPr txBox="1">
            <a:spLocks noGrp="1"/>
          </p:cNvSpPr>
          <p:nvPr>
            <p:ph type="ftr" idx="11"/>
          </p:nvPr>
        </p:nvSpPr>
        <p:spPr>
          <a:xfrm>
            <a:off x="3124200" y="4925616"/>
            <a:ext cx="2895600" cy="134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9" name="Google Shape;109;p24"/>
          <p:cNvSpPr txBox="1">
            <a:spLocks noGrp="1"/>
          </p:cNvSpPr>
          <p:nvPr>
            <p:ph type="sldNum" idx="12"/>
          </p:nvPr>
        </p:nvSpPr>
        <p:spPr>
          <a:xfrm>
            <a:off x="6553200" y="4925616"/>
            <a:ext cx="2133600" cy="134700"/>
          </a:xfrm>
          <a:prstGeom prst="rect">
            <a:avLst/>
          </a:prstGeom>
          <a:noFill/>
          <a:ln>
            <a:noFill/>
          </a:ln>
        </p:spPr>
        <p:txBody>
          <a:bodyPr spcFirstLastPara="1" wrap="square" lIns="0" tIns="0" rIns="0" bIns="0" anchor="t" anchorCtr="0">
            <a:noAutofit/>
          </a:bodyPr>
          <a:lstStyle>
            <a:lvl1pPr marL="0" lvl="0" indent="0" algn="r" rtl="0">
              <a:spcBef>
                <a:spcPts val="0"/>
              </a:spcBef>
              <a:spcAft>
                <a:spcPts val="0"/>
              </a:spcAft>
              <a:buNone/>
              <a:defRPr sz="1400" b="0" i="0" u="none" strike="noStrike" cap="none">
                <a:solidFill>
                  <a:schemeClr val="dk1"/>
                </a:solidFill>
                <a:latin typeface="Arial"/>
                <a:ea typeface="Arial"/>
                <a:cs typeface="Arial"/>
                <a:sym typeface="Arial"/>
              </a:defRPr>
            </a:lvl1pPr>
            <a:lvl2pPr marL="0" lvl="1" indent="0" algn="r" rtl="0">
              <a:spcBef>
                <a:spcPts val="0"/>
              </a:spcBef>
              <a:spcAft>
                <a:spcPts val="0"/>
              </a:spcAft>
              <a:buNone/>
              <a:defRPr sz="1400" b="0" i="0" u="none" strike="noStrike" cap="none">
                <a:solidFill>
                  <a:schemeClr val="dk1"/>
                </a:solidFill>
                <a:latin typeface="Arial"/>
                <a:ea typeface="Arial"/>
                <a:cs typeface="Arial"/>
                <a:sym typeface="Arial"/>
              </a:defRPr>
            </a:lvl2pPr>
            <a:lvl3pPr marL="0" lvl="2" indent="0" algn="r" rtl="0">
              <a:spcBef>
                <a:spcPts val="0"/>
              </a:spcBef>
              <a:spcAft>
                <a:spcPts val="0"/>
              </a:spcAft>
              <a:buNone/>
              <a:defRPr sz="1400" b="0" i="0" u="none" strike="noStrike" cap="none">
                <a:solidFill>
                  <a:schemeClr val="dk1"/>
                </a:solidFill>
                <a:latin typeface="Arial"/>
                <a:ea typeface="Arial"/>
                <a:cs typeface="Arial"/>
                <a:sym typeface="Arial"/>
              </a:defRPr>
            </a:lvl3pPr>
            <a:lvl4pPr marL="0" lvl="3" indent="0" algn="r" rtl="0">
              <a:spcBef>
                <a:spcPts val="0"/>
              </a:spcBef>
              <a:spcAft>
                <a:spcPts val="0"/>
              </a:spcAft>
              <a:buNone/>
              <a:defRPr sz="1400" b="0" i="0" u="none" strike="noStrike" cap="none">
                <a:solidFill>
                  <a:schemeClr val="dk1"/>
                </a:solidFill>
                <a:latin typeface="Arial"/>
                <a:ea typeface="Arial"/>
                <a:cs typeface="Arial"/>
                <a:sym typeface="Arial"/>
              </a:defRPr>
            </a:lvl4pPr>
            <a:lvl5pPr marL="0" lvl="4" indent="0" algn="r" rtl="0">
              <a:spcBef>
                <a:spcPts val="0"/>
              </a:spcBef>
              <a:spcAft>
                <a:spcPts val="0"/>
              </a:spcAft>
              <a:buNone/>
              <a:defRPr sz="1400" b="0" i="0" u="none" strike="noStrike" cap="none">
                <a:solidFill>
                  <a:schemeClr val="dk1"/>
                </a:solidFill>
                <a:latin typeface="Arial"/>
                <a:ea typeface="Arial"/>
                <a:cs typeface="Arial"/>
                <a:sym typeface="Arial"/>
              </a:defRPr>
            </a:lvl5pPr>
            <a:lvl6pPr marL="0" lvl="5" indent="0" algn="r" rtl="0">
              <a:spcBef>
                <a:spcPts val="0"/>
              </a:spcBef>
              <a:spcAft>
                <a:spcPts val="0"/>
              </a:spcAft>
              <a:buNone/>
              <a:defRPr sz="1400" b="0" i="0" u="none" strike="noStrike" cap="none">
                <a:solidFill>
                  <a:schemeClr val="dk1"/>
                </a:solidFill>
                <a:latin typeface="Arial"/>
                <a:ea typeface="Arial"/>
                <a:cs typeface="Arial"/>
                <a:sym typeface="Arial"/>
              </a:defRPr>
            </a:lvl6pPr>
            <a:lvl7pPr marL="0" lvl="6" indent="0" algn="r" rtl="0">
              <a:spcBef>
                <a:spcPts val="0"/>
              </a:spcBef>
              <a:spcAft>
                <a:spcPts val="0"/>
              </a:spcAft>
              <a:buNone/>
              <a:defRPr sz="1400" b="0" i="0" u="none" strike="noStrike" cap="none">
                <a:solidFill>
                  <a:schemeClr val="dk1"/>
                </a:solidFill>
                <a:latin typeface="Arial"/>
                <a:ea typeface="Arial"/>
                <a:cs typeface="Arial"/>
                <a:sym typeface="Arial"/>
              </a:defRPr>
            </a:lvl7pPr>
            <a:lvl8pPr marL="0" lvl="7" indent="0" algn="r" rtl="0">
              <a:spcBef>
                <a:spcPts val="0"/>
              </a:spcBef>
              <a:spcAft>
                <a:spcPts val="0"/>
              </a:spcAft>
              <a:buNone/>
              <a:defRPr sz="1400" b="0" i="0" u="none" strike="noStrike" cap="none">
                <a:solidFill>
                  <a:schemeClr val="dk1"/>
                </a:solidFill>
                <a:latin typeface="Arial"/>
                <a:ea typeface="Arial"/>
                <a:cs typeface="Arial"/>
                <a:sym typeface="Arial"/>
              </a:defRPr>
            </a:lvl8pPr>
            <a:lvl9pPr marL="0" lvl="8" indent="0" algn="r" rtl="0">
              <a:spcBef>
                <a:spcPts val="0"/>
              </a:spcBef>
              <a:spcAft>
                <a:spcPts val="0"/>
              </a:spcAft>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10"/>
        <p:cNvGrpSpPr/>
        <p:nvPr/>
      </p:nvGrpSpPr>
      <p:grpSpPr>
        <a:xfrm>
          <a:off x="0" y="0"/>
          <a:ext cx="0" cy="0"/>
          <a:chOff x="0" y="0"/>
          <a:chExt cx="0" cy="0"/>
        </a:xfrm>
      </p:grpSpPr>
      <p:sp>
        <p:nvSpPr>
          <p:cNvPr id="111" name="Google Shape;111;p25"/>
          <p:cNvSpPr txBox="1">
            <a:spLocks noGrp="1"/>
          </p:cNvSpPr>
          <p:nvPr>
            <p:ph type="sldNum" idx="12"/>
          </p:nvPr>
        </p:nvSpPr>
        <p:spPr>
          <a:xfrm>
            <a:off x="6067183" y="4706562"/>
            <a:ext cx="1796700" cy="2739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Font typeface="Arial"/>
              <a:buNone/>
              <a:defRPr sz="9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2" name="Google Shape;112;p25"/>
          <p:cNvSpPr txBox="1">
            <a:spLocks noGrp="1"/>
          </p:cNvSpPr>
          <p:nvPr>
            <p:ph type="title"/>
          </p:nvPr>
        </p:nvSpPr>
        <p:spPr>
          <a:xfrm>
            <a:off x="457200" y="205979"/>
            <a:ext cx="8229600" cy="8574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000090"/>
              </a:buClr>
              <a:buSzPts val="2800"/>
              <a:buFont typeface="Arial"/>
              <a:buNone/>
              <a:defRPr sz="4200" b="0" i="0" u="none" strike="noStrike" cap="none">
                <a:solidFill>
                  <a:schemeClr val="dk2"/>
                </a:solidFill>
                <a:latin typeface="Arial"/>
                <a:ea typeface="Arial"/>
                <a:cs typeface="Arial"/>
                <a:sym typeface="Arial"/>
              </a:defRPr>
            </a:lvl1pPr>
            <a:lvl2pPr lvl="1" indent="0" rtl="0">
              <a:spcBef>
                <a:spcPts val="0"/>
              </a:spcBef>
              <a:spcAft>
                <a:spcPts val="0"/>
              </a:spcAft>
              <a:buSzPts val="2800"/>
              <a:buFont typeface="Arial"/>
              <a:buNone/>
              <a:defRPr sz="1800"/>
            </a:lvl2pPr>
            <a:lvl3pPr lvl="2" indent="0" rtl="0">
              <a:spcBef>
                <a:spcPts val="0"/>
              </a:spcBef>
              <a:spcAft>
                <a:spcPts val="0"/>
              </a:spcAft>
              <a:buSzPts val="2800"/>
              <a:buFont typeface="Arial"/>
              <a:buNone/>
              <a:defRPr sz="1800"/>
            </a:lvl3pPr>
            <a:lvl4pPr lvl="3" indent="0" rtl="0">
              <a:spcBef>
                <a:spcPts val="0"/>
              </a:spcBef>
              <a:spcAft>
                <a:spcPts val="0"/>
              </a:spcAft>
              <a:buSzPts val="2800"/>
              <a:buFont typeface="Arial"/>
              <a:buNone/>
              <a:defRPr sz="1800"/>
            </a:lvl4pPr>
            <a:lvl5pPr lvl="4" indent="0" rtl="0">
              <a:spcBef>
                <a:spcPts val="0"/>
              </a:spcBef>
              <a:spcAft>
                <a:spcPts val="0"/>
              </a:spcAft>
              <a:buSzPts val="2800"/>
              <a:buFont typeface="Arial"/>
              <a:buNone/>
              <a:defRPr sz="1800"/>
            </a:lvl5pPr>
            <a:lvl6pPr lvl="5" indent="0" rtl="0">
              <a:spcBef>
                <a:spcPts val="0"/>
              </a:spcBef>
              <a:spcAft>
                <a:spcPts val="0"/>
              </a:spcAft>
              <a:buSzPts val="2800"/>
              <a:buFont typeface="Arial"/>
              <a:buNone/>
              <a:defRPr sz="1800"/>
            </a:lvl6pPr>
            <a:lvl7pPr lvl="6" indent="0" rtl="0">
              <a:spcBef>
                <a:spcPts val="0"/>
              </a:spcBef>
              <a:spcAft>
                <a:spcPts val="0"/>
              </a:spcAft>
              <a:buSzPts val="2800"/>
              <a:buFont typeface="Arial"/>
              <a:buNone/>
              <a:defRPr sz="1800"/>
            </a:lvl7pPr>
            <a:lvl8pPr lvl="7" indent="0" rtl="0">
              <a:spcBef>
                <a:spcPts val="0"/>
              </a:spcBef>
              <a:spcAft>
                <a:spcPts val="0"/>
              </a:spcAft>
              <a:buSzPts val="2800"/>
              <a:buFont typeface="Arial"/>
              <a:buNone/>
              <a:defRPr sz="1800"/>
            </a:lvl8pPr>
            <a:lvl9pPr lvl="8" indent="0" rtl="0">
              <a:spcBef>
                <a:spcPts val="0"/>
              </a:spcBef>
              <a:spcAft>
                <a:spcPts val="0"/>
              </a:spcAft>
              <a:buSzPts val="2800"/>
              <a:buFont typeface="Arial"/>
              <a:buNone/>
              <a:defRPr sz="1800"/>
            </a:lvl9pPr>
          </a:lstStyle>
          <a:p>
            <a:endParaRPr/>
          </a:p>
        </p:txBody>
      </p:sp>
      <p:sp>
        <p:nvSpPr>
          <p:cNvPr id="113" name="Google Shape;113;p25"/>
          <p:cNvSpPr txBox="1">
            <a:spLocks noGrp="1"/>
          </p:cNvSpPr>
          <p:nvPr>
            <p:ph type="body" idx="1"/>
          </p:nvPr>
        </p:nvSpPr>
        <p:spPr>
          <a:xfrm>
            <a:off x="457200" y="1200150"/>
            <a:ext cx="8229600" cy="2546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560"/>
              </a:spcBef>
              <a:spcAft>
                <a:spcPts val="0"/>
              </a:spcAft>
              <a:buClr>
                <a:srgbClr val="000090"/>
              </a:buClr>
              <a:buSzPts val="1800"/>
              <a:buFont typeface="Arial"/>
              <a:buNone/>
              <a:defRPr sz="2800" b="0" i="0" u="none" strike="noStrike" cap="none">
                <a:solidFill>
                  <a:schemeClr val="dk2"/>
                </a:solidFill>
                <a:latin typeface="Arial"/>
                <a:ea typeface="Arial"/>
                <a:cs typeface="Arial"/>
                <a:sym typeface="Arial"/>
              </a:defRPr>
            </a:lvl1pPr>
            <a:lvl2pPr marL="914400" marR="0" lvl="1" indent="-381000" algn="l" rtl="0">
              <a:lnSpc>
                <a:spcPct val="100000"/>
              </a:lnSpc>
              <a:spcBef>
                <a:spcPts val="480"/>
              </a:spcBef>
              <a:spcAft>
                <a:spcPts val="0"/>
              </a:spcAft>
              <a:buClr>
                <a:srgbClr val="400080"/>
              </a:buClr>
              <a:buSzPts val="2400"/>
              <a:buFont typeface="Arial"/>
              <a:buChar char="•"/>
              <a:defRPr sz="2400" b="0" i="0" u="none" strike="noStrike" cap="none">
                <a:solidFill>
                  <a:srgbClr val="400080"/>
                </a:solidFill>
                <a:latin typeface="Arial"/>
                <a:ea typeface="Arial"/>
                <a:cs typeface="Arial"/>
                <a:sym typeface="Arial"/>
              </a:defRPr>
            </a:lvl2pPr>
            <a:lvl3pPr marL="1371600" marR="0" lvl="2" indent="-355600" algn="l" rtl="0">
              <a:lnSpc>
                <a:spcPct val="100000"/>
              </a:lnSpc>
              <a:spcBef>
                <a:spcPts val="400"/>
              </a:spcBef>
              <a:spcAft>
                <a:spcPts val="0"/>
              </a:spcAft>
              <a:buClr>
                <a:srgbClr val="400080"/>
              </a:buClr>
              <a:buSzPts val="2000"/>
              <a:buFont typeface="Arial"/>
              <a:buChar char="•"/>
              <a:defRPr sz="2000" b="0" i="0" u="none" strike="noStrike" cap="none">
                <a:solidFill>
                  <a:srgbClr val="400080"/>
                </a:solidFill>
                <a:latin typeface="Arial"/>
                <a:ea typeface="Arial"/>
                <a:cs typeface="Arial"/>
                <a:sym typeface="Arial"/>
              </a:defRPr>
            </a:lvl3pPr>
            <a:lvl4pPr marL="1828800" marR="0" lvl="3" indent="-342900" algn="l" rtl="0">
              <a:lnSpc>
                <a:spcPct val="100000"/>
              </a:lnSpc>
              <a:spcBef>
                <a:spcPts val="36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4pPr>
            <a:lvl5pPr marL="2286000" marR="0" lvl="4" indent="-342900" algn="l" rtl="0">
              <a:lnSpc>
                <a:spcPct val="100000"/>
              </a:lnSpc>
              <a:spcBef>
                <a:spcPts val="360"/>
              </a:spcBef>
              <a:spcAft>
                <a:spcPts val="0"/>
              </a:spcAft>
              <a:buClr>
                <a:srgbClr val="400080"/>
              </a:buClr>
              <a:buSzPts val="1800"/>
              <a:buFont typeface="Arial"/>
              <a:buChar char="»"/>
              <a:defRPr sz="1800" b="0" i="0" u="none" strike="noStrike" cap="none">
                <a:solidFill>
                  <a:srgbClr val="400080"/>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4" name="Google Shape;114;p25"/>
          <p:cNvSpPr txBox="1">
            <a:spLocks noGrp="1"/>
          </p:cNvSpPr>
          <p:nvPr>
            <p:ph type="ftr" idx="11"/>
          </p:nvPr>
        </p:nvSpPr>
        <p:spPr>
          <a:xfrm>
            <a:off x="1886989" y="4720219"/>
            <a:ext cx="3889800" cy="273900"/>
          </a:xfrm>
          <a:prstGeom prst="rect">
            <a:avLst/>
          </a:prstGeom>
          <a:noFill/>
          <a:ln>
            <a:noFill/>
          </a:ln>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rgbClr val="FFFFFF"/>
              </a:buClr>
              <a:buSzPts val="1400"/>
              <a:buFont typeface="Arial"/>
              <a:buNone/>
              <a:defRPr sz="900" b="0" i="0" u="none" strike="noStrike" cap="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2">
  <p:cSld name="Title and Content">
    <p:spTree>
      <p:nvGrpSpPr>
        <p:cNvPr id="1" name="Shape 115"/>
        <p:cNvGrpSpPr/>
        <p:nvPr/>
      </p:nvGrpSpPr>
      <p:grpSpPr>
        <a:xfrm>
          <a:off x="0" y="0"/>
          <a:ext cx="0" cy="0"/>
          <a:chOff x="0" y="0"/>
          <a:chExt cx="0" cy="0"/>
        </a:xfrm>
      </p:grpSpPr>
      <p:sp>
        <p:nvSpPr>
          <p:cNvPr id="116" name="Google Shape;116;p26"/>
          <p:cNvSpPr txBox="1">
            <a:spLocks noGrp="1"/>
          </p:cNvSpPr>
          <p:nvPr>
            <p:ph type="body" idx="1"/>
          </p:nvPr>
        </p:nvSpPr>
        <p:spPr>
          <a:xfrm>
            <a:off x="250826" y="708693"/>
            <a:ext cx="8642400" cy="3872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rgbClr val="323132"/>
              </a:buClr>
              <a:buSzPts val="1400"/>
              <a:buChar char="●"/>
              <a:defRPr sz="1400">
                <a:solidFill>
                  <a:srgbClr val="323132"/>
                </a:solidFill>
              </a:defRPr>
            </a:lvl1pPr>
            <a:lvl2pPr marL="914400" lvl="1" indent="-304800" algn="l" rtl="0">
              <a:lnSpc>
                <a:spcPct val="90000"/>
              </a:lnSpc>
              <a:spcBef>
                <a:spcPts val="1600"/>
              </a:spcBef>
              <a:spcAft>
                <a:spcPts val="0"/>
              </a:spcAft>
              <a:buClr>
                <a:srgbClr val="323132"/>
              </a:buClr>
              <a:buSzPts val="1200"/>
              <a:buChar char="○"/>
              <a:defRPr sz="1200">
                <a:solidFill>
                  <a:srgbClr val="323132"/>
                </a:solidFill>
              </a:defRPr>
            </a:lvl2pPr>
            <a:lvl3pPr marL="1371600" lvl="2" indent="-298450" algn="l" rtl="0">
              <a:lnSpc>
                <a:spcPct val="90000"/>
              </a:lnSpc>
              <a:spcBef>
                <a:spcPts val="1600"/>
              </a:spcBef>
              <a:spcAft>
                <a:spcPts val="0"/>
              </a:spcAft>
              <a:buClr>
                <a:srgbClr val="323132"/>
              </a:buClr>
              <a:buSzPts val="1100"/>
              <a:buChar char="■"/>
              <a:defRPr sz="1100">
                <a:solidFill>
                  <a:srgbClr val="323132"/>
                </a:solidFill>
              </a:defRPr>
            </a:lvl3pPr>
            <a:lvl4pPr marL="1828800" lvl="3" indent="-285750" algn="l" rtl="0">
              <a:lnSpc>
                <a:spcPct val="90000"/>
              </a:lnSpc>
              <a:spcBef>
                <a:spcPts val="1600"/>
              </a:spcBef>
              <a:spcAft>
                <a:spcPts val="0"/>
              </a:spcAft>
              <a:buClr>
                <a:srgbClr val="323132"/>
              </a:buClr>
              <a:buSzPts val="900"/>
              <a:buChar char="●"/>
              <a:defRPr sz="900">
                <a:solidFill>
                  <a:srgbClr val="323132"/>
                </a:solidFill>
              </a:defRPr>
            </a:lvl4pPr>
            <a:lvl5pPr marL="2286000" lvl="4" indent="-285750" algn="l" rtl="0">
              <a:lnSpc>
                <a:spcPct val="90000"/>
              </a:lnSpc>
              <a:spcBef>
                <a:spcPts val="1600"/>
              </a:spcBef>
              <a:spcAft>
                <a:spcPts val="0"/>
              </a:spcAft>
              <a:buClr>
                <a:srgbClr val="323132"/>
              </a:buClr>
              <a:buSzPts val="900"/>
              <a:buChar char="○"/>
              <a:defRPr sz="900">
                <a:solidFill>
                  <a:srgbClr val="323132"/>
                </a:solidFill>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117" name="Google Shape;117;p26"/>
          <p:cNvSpPr txBox="1">
            <a:spLocks noGrp="1"/>
          </p:cNvSpPr>
          <p:nvPr>
            <p:ph type="title"/>
          </p:nvPr>
        </p:nvSpPr>
        <p:spPr>
          <a:xfrm>
            <a:off x="250826" y="23693"/>
            <a:ext cx="8642400" cy="4911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rgbClr val="1C597E"/>
              </a:buClr>
              <a:buSzPts val="1800"/>
              <a:buFont typeface="Arial"/>
              <a:buNone/>
              <a:defRPr sz="1800">
                <a:solidFill>
                  <a:srgbClr val="1C597E"/>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8" name="Google Shape;118;p26"/>
          <p:cNvSpPr/>
          <p:nvPr/>
        </p:nvSpPr>
        <p:spPr>
          <a:xfrm>
            <a:off x="250826" y="4711700"/>
            <a:ext cx="8753400" cy="4317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19" name="Google Shape;119;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aption 1">
  <p:cSld name="CAPTION_ONLY_1">
    <p:spTree>
      <p:nvGrpSpPr>
        <p:cNvPr id="1" name="Shape 120"/>
        <p:cNvGrpSpPr/>
        <p:nvPr/>
      </p:nvGrpSpPr>
      <p:grpSpPr>
        <a:xfrm>
          <a:off x="0" y="0"/>
          <a:ext cx="0" cy="0"/>
          <a:chOff x="0" y="0"/>
          <a:chExt cx="0" cy="0"/>
        </a:xfrm>
      </p:grpSpPr>
      <p:sp>
        <p:nvSpPr>
          <p:cNvPr id="121" name="Google Shape;121;p27"/>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122" name="Google Shape;122;p27"/>
          <p:cNvSpPr/>
          <p:nvPr/>
        </p:nvSpPr>
        <p:spPr>
          <a:xfrm>
            <a:off x="1994125" y="4305075"/>
            <a:ext cx="5837700" cy="8385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0" name="Google Shape;20;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5" name="Google Shape;25;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
        <p:cNvGrpSpPr/>
        <p:nvPr/>
      </p:nvGrpSpPr>
      <p:grpSpPr>
        <a:xfrm>
          <a:off x="0" y="0"/>
          <a:ext cx="0" cy="0"/>
          <a:chOff x="0" y="0"/>
          <a:chExt cx="0" cy="0"/>
        </a:xfrm>
      </p:grpSpPr>
      <p:sp>
        <p:nvSpPr>
          <p:cNvPr id="27" name="Google Shape;27;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8"/>
        <p:cNvGrpSpPr/>
        <p:nvPr/>
      </p:nvGrpSpPr>
      <p:grpSpPr>
        <a:xfrm>
          <a:off x="0" y="0"/>
          <a:ext cx="0" cy="0"/>
          <a:chOff x="0" y="0"/>
          <a:chExt cx="0" cy="0"/>
        </a:xfrm>
      </p:grpSpPr>
      <p:sp>
        <p:nvSpPr>
          <p:cNvPr id="29" name="Google Shape;29;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1" name="Google Shape;31;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2" name="Google Shape;32;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3"/>
        <p:cNvGrpSpPr/>
        <p:nvPr/>
      </p:nvGrpSpPr>
      <p:grpSpPr>
        <a:xfrm>
          <a:off x="0" y="0"/>
          <a:ext cx="0" cy="0"/>
          <a:chOff x="0" y="0"/>
          <a:chExt cx="0" cy="0"/>
        </a:xfrm>
      </p:grpSpPr>
      <p:sp>
        <p:nvSpPr>
          <p:cNvPr id="34" name="Google Shape;3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35" name="Google Shape;35;p10"/>
          <p:cNvSpPr txBox="1">
            <a:spLocks noGrp="1"/>
          </p:cNvSpPr>
          <p:nvPr>
            <p:ph type="sldNum" idx="12"/>
          </p:nvPr>
        </p:nvSpPr>
        <p:spPr>
          <a:xfrm>
            <a:off x="8604471" y="4763216"/>
            <a:ext cx="482100" cy="3387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604471" y="4763216"/>
            <a:ext cx="482100" cy="3387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worryingaboutmoney.co.uk/kingston" TargetMode="External"/><Relationship Id="rId4" Type="http://schemas.openxmlformats.org/officeDocument/2006/relationships/hyperlink" Target="https://ifanuk.org/kingston-leafle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connectedkingston.uk/results?category=9857fe1c-17dc-4994-819d-1977ea416633"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ondon.gov.uk/what-we-do/communities/help-cost-living"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hyperlink" Target="https://www.connectedkingston.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hyperlink" Target="https://www.zerosuicidealliance.com/training" TargetMode="External"/><Relationship Id="rId4" Type="http://schemas.openxmlformats.org/officeDocument/2006/relationships/hyperlink" Target="http://bit.ly/staying_mentally_wel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london.gov.uk/what-we-do/communities/help-cost-living" TargetMode="External"/><Relationship Id="rId7" Type="http://schemas.openxmlformats.org/officeDocument/2006/relationships/hyperlink" Target="https://www.thesilverline.org.uk/"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thecalmzone.net/" TargetMode="External"/><Relationship Id="rId5" Type="http://schemas.openxmlformats.org/officeDocument/2006/relationships/hyperlink" Target="https://www.papyrus-uk.org/" TargetMode="External"/><Relationship Id="rId4" Type="http://schemas.openxmlformats.org/officeDocument/2006/relationships/hyperlink" Target="https://www.samaritans.org/"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katharine.dallas@kingston.gov.uk/"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docs.google.com/forms/d/e/1FAIpQLSfPxZvCDnCI11Sn0KIgzEMl-HFvFqzSkH8VFui1JhBma1R8rg/viewform?usp=sf_lin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ingston.gov.uk/costoflivingsuppor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kingston.gov.uk/covid-19-kingston/household-support-fun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householdsupportfund@kingston.gov.u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kingston.gov.uk/covid-19-kingston/household-support-fund/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ouseholdsupportfund@kingston.gov.u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hyperlink" Target="https://www.kingston.gov.uk/costoflivingsuppor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itizensadvicekingston.org.uk/?portfolio=cost-of-living-crisis-2"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8"/>
          <p:cNvSpPr txBox="1">
            <a:spLocks noGrp="1"/>
          </p:cNvSpPr>
          <p:nvPr>
            <p:ph type="title"/>
          </p:nvPr>
        </p:nvSpPr>
        <p:spPr>
          <a:xfrm>
            <a:off x="1716725" y="806525"/>
            <a:ext cx="5800800" cy="8418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None/>
            </a:pPr>
            <a:r>
              <a:rPr lang="en-GB"/>
              <a:t>Cost of living crisis </a:t>
            </a:r>
            <a:endParaRPr/>
          </a:p>
        </p:txBody>
      </p:sp>
      <p:sp>
        <p:nvSpPr>
          <p:cNvPr id="128" name="Google Shape;128;p28"/>
          <p:cNvSpPr txBox="1"/>
          <p:nvPr/>
        </p:nvSpPr>
        <p:spPr>
          <a:xfrm>
            <a:off x="1126600" y="2315075"/>
            <a:ext cx="7021200" cy="985200"/>
          </a:xfrm>
          <a:prstGeom prst="rect">
            <a:avLst/>
          </a:prstGeom>
          <a:noFill/>
          <a:ln w="9525" cap="flat" cmpd="sng">
            <a:solidFill>
              <a:srgbClr val="000000"/>
            </a:solidFill>
            <a:prstDash val="dash"/>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GB" sz="2600" i="1"/>
              <a:t>Kingston Voluntary Sector Forum</a:t>
            </a:r>
            <a:endParaRPr sz="2600" i="1"/>
          </a:p>
          <a:p>
            <a:pPr marL="0" lvl="0" indent="0" algn="ctr" rtl="0">
              <a:spcBef>
                <a:spcPts val="0"/>
              </a:spcBef>
              <a:spcAft>
                <a:spcPts val="0"/>
              </a:spcAft>
              <a:buNone/>
            </a:pPr>
            <a:r>
              <a:rPr lang="en-GB" sz="2600" i="1"/>
              <a:t>05 October 2022</a:t>
            </a:r>
            <a:endParaRPr sz="2600" i="1"/>
          </a:p>
        </p:txBody>
      </p:sp>
      <p:sp>
        <p:nvSpPr>
          <p:cNvPr id="129" name="Google Shape;129;p28"/>
          <p:cNvSpPr/>
          <p:nvPr/>
        </p:nvSpPr>
        <p:spPr>
          <a:xfrm>
            <a:off x="1802150" y="4214375"/>
            <a:ext cx="5168100" cy="9291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0" name="Google Shape;130;p28"/>
          <p:cNvPicPr preferRelativeResize="0"/>
          <p:nvPr/>
        </p:nvPicPr>
        <p:blipFill rotWithShape="1">
          <a:blip r:embed="rId3">
            <a:alphaModFix/>
          </a:blip>
          <a:srcRect t="74517" r="447"/>
          <a:stretch/>
        </p:blipFill>
        <p:spPr>
          <a:xfrm>
            <a:off x="0" y="3723642"/>
            <a:ext cx="9144001" cy="131595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Worrying About Money</a:t>
            </a:r>
            <a:endParaRPr/>
          </a:p>
        </p:txBody>
      </p:sp>
      <p:pic>
        <p:nvPicPr>
          <p:cNvPr id="188" name="Google Shape;188;p37"/>
          <p:cNvPicPr preferRelativeResize="0"/>
          <p:nvPr/>
        </p:nvPicPr>
        <p:blipFill>
          <a:blip r:embed="rId3">
            <a:alphaModFix/>
          </a:blip>
          <a:stretch>
            <a:fillRect/>
          </a:stretch>
        </p:blipFill>
        <p:spPr>
          <a:xfrm>
            <a:off x="5175200" y="580000"/>
            <a:ext cx="2707129" cy="3820975"/>
          </a:xfrm>
          <a:prstGeom prst="rect">
            <a:avLst/>
          </a:prstGeom>
          <a:noFill/>
          <a:ln w="9525" cap="flat" cmpd="sng">
            <a:solidFill>
              <a:schemeClr val="dk2"/>
            </a:solidFill>
            <a:prstDash val="solid"/>
            <a:round/>
            <a:headEnd type="none" w="sm" len="sm"/>
            <a:tailEnd type="none" w="sm" len="sm"/>
          </a:ln>
        </p:spPr>
      </p:pic>
      <p:sp>
        <p:nvSpPr>
          <p:cNvPr id="189" name="Google Shape;189;p37"/>
          <p:cNvSpPr txBox="1"/>
          <p:nvPr/>
        </p:nvSpPr>
        <p:spPr>
          <a:xfrm>
            <a:off x="281650" y="1482050"/>
            <a:ext cx="47076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350">
                <a:solidFill>
                  <a:srgbClr val="202124"/>
                </a:solidFill>
                <a:latin typeface="Roboto"/>
                <a:ea typeface="Roboto"/>
                <a:cs typeface="Roboto"/>
                <a:sym typeface="Roboto"/>
              </a:rPr>
              <a:t>Leaflet PDF: </a:t>
            </a:r>
            <a:r>
              <a:rPr lang="en-GB" sz="1350">
                <a:solidFill>
                  <a:schemeClr val="hlink"/>
                </a:solidFill>
                <a:uFill>
                  <a:noFill/>
                </a:uFill>
                <a:latin typeface="Roboto"/>
                <a:ea typeface="Roboto"/>
                <a:cs typeface="Roboto"/>
                <a:sym typeface="Roboto"/>
                <a:hlinkClick r:id="rId4"/>
              </a:rPr>
              <a:t>https://ifanuk.org/kingston-leaflet</a:t>
            </a:r>
            <a:endParaRPr sz="1350">
              <a:solidFill>
                <a:srgbClr val="202124"/>
              </a:solidFill>
              <a:latin typeface="Roboto"/>
              <a:ea typeface="Roboto"/>
              <a:cs typeface="Roboto"/>
              <a:sym typeface="Roboto"/>
            </a:endParaRPr>
          </a:p>
          <a:p>
            <a:pPr marL="0" lvl="0" indent="0" algn="l" rtl="0">
              <a:spcBef>
                <a:spcPts val="0"/>
              </a:spcBef>
              <a:spcAft>
                <a:spcPts val="0"/>
              </a:spcAft>
              <a:buNone/>
            </a:pPr>
            <a:endParaRPr sz="1350">
              <a:solidFill>
                <a:srgbClr val="202124"/>
              </a:solidFill>
              <a:latin typeface="Roboto"/>
              <a:ea typeface="Roboto"/>
              <a:cs typeface="Roboto"/>
              <a:sym typeface="Roboto"/>
            </a:endParaRPr>
          </a:p>
          <a:p>
            <a:pPr marL="0" lvl="0" indent="0" algn="l" rtl="0">
              <a:spcBef>
                <a:spcPts val="0"/>
              </a:spcBef>
              <a:spcAft>
                <a:spcPts val="0"/>
              </a:spcAft>
              <a:buNone/>
            </a:pPr>
            <a:r>
              <a:rPr lang="en-GB" sz="1350">
                <a:solidFill>
                  <a:srgbClr val="202124"/>
                </a:solidFill>
                <a:latin typeface="Roboto"/>
                <a:ea typeface="Roboto"/>
                <a:cs typeface="Roboto"/>
                <a:sym typeface="Roboto"/>
              </a:rPr>
              <a:t>Digital Version: </a:t>
            </a:r>
            <a:r>
              <a:rPr lang="en-GB" sz="1350">
                <a:solidFill>
                  <a:schemeClr val="hlink"/>
                </a:solidFill>
                <a:uFill>
                  <a:noFill/>
                </a:uFill>
                <a:latin typeface="Roboto"/>
                <a:ea typeface="Roboto"/>
                <a:cs typeface="Roboto"/>
                <a:sym typeface="Roboto"/>
                <a:hlinkClick r:id="rId5"/>
              </a:rPr>
              <a:t>https://www.worryingaboutmoney.co.uk/kingston</a:t>
            </a: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Connected Kingston: Money Matters</a:t>
            </a:r>
            <a:endParaRPr/>
          </a:p>
        </p:txBody>
      </p:sp>
      <p:pic>
        <p:nvPicPr>
          <p:cNvPr id="195" name="Google Shape;195;p38"/>
          <p:cNvPicPr preferRelativeResize="0"/>
          <p:nvPr/>
        </p:nvPicPr>
        <p:blipFill>
          <a:blip r:embed="rId3">
            <a:alphaModFix/>
          </a:blip>
          <a:stretch>
            <a:fillRect/>
          </a:stretch>
        </p:blipFill>
        <p:spPr>
          <a:xfrm>
            <a:off x="502049" y="1913325"/>
            <a:ext cx="7762452" cy="2732776"/>
          </a:xfrm>
          <a:prstGeom prst="rect">
            <a:avLst/>
          </a:prstGeom>
          <a:noFill/>
          <a:ln>
            <a:noFill/>
          </a:ln>
        </p:spPr>
      </p:pic>
      <p:sp>
        <p:nvSpPr>
          <p:cNvPr id="196" name="Google Shape;196;p38"/>
          <p:cNvSpPr txBox="1"/>
          <p:nvPr/>
        </p:nvSpPr>
        <p:spPr>
          <a:xfrm>
            <a:off x="891900" y="4379025"/>
            <a:ext cx="3862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7" name="Google Shape;197;p38"/>
          <p:cNvSpPr txBox="1"/>
          <p:nvPr/>
        </p:nvSpPr>
        <p:spPr>
          <a:xfrm>
            <a:off x="362100" y="1094250"/>
            <a:ext cx="8355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https://www.connectedkingston.uk/results?category=9857fe1c-17dc-4994-819d-1977ea416633</a:t>
            </a:r>
            <a:endParaRPr/>
          </a:p>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GLA Cost of Living Toolkit</a:t>
            </a:r>
            <a:endParaRPr/>
          </a:p>
        </p:txBody>
      </p:sp>
      <p:sp>
        <p:nvSpPr>
          <p:cNvPr id="203" name="Google Shape;203;p39"/>
          <p:cNvSpPr txBox="1">
            <a:spLocks noGrp="1"/>
          </p:cNvSpPr>
          <p:nvPr>
            <p:ph type="body" idx="1"/>
          </p:nvPr>
        </p:nvSpPr>
        <p:spPr>
          <a:xfrm>
            <a:off x="311700" y="1152475"/>
            <a:ext cx="8630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400" u="sng">
                <a:solidFill>
                  <a:schemeClr val="hlink"/>
                </a:solidFill>
                <a:hlinkClick r:id="rId3"/>
              </a:rPr>
              <a:t>https://www.london.gov.uk/what-we-do/communities/help-cost-living</a:t>
            </a:r>
            <a:endParaRPr sz="1400" u="sng">
              <a:solidFill>
                <a:schemeClr val="hlink"/>
              </a:solidFill>
            </a:endParaRPr>
          </a:p>
          <a:p>
            <a:pPr marL="0" lvl="0" indent="0" algn="l" rtl="0">
              <a:lnSpc>
                <a:spcPct val="100000"/>
              </a:lnSpc>
              <a:spcBef>
                <a:spcPts val="1600"/>
              </a:spcBef>
              <a:spcAft>
                <a:spcPts val="0"/>
              </a:spcAft>
              <a:buNone/>
            </a:pPr>
            <a:endParaRPr sz="1050">
              <a:solidFill>
                <a:srgbClr val="353D42"/>
              </a:solidFill>
            </a:endParaRPr>
          </a:p>
          <a:p>
            <a:pPr marL="0" lvl="0" indent="0" algn="l" rtl="0">
              <a:lnSpc>
                <a:spcPct val="100000"/>
              </a:lnSpc>
              <a:spcBef>
                <a:spcPts val="0"/>
              </a:spcBef>
              <a:spcAft>
                <a:spcPts val="0"/>
              </a:spcAft>
              <a:buNone/>
            </a:pPr>
            <a:endParaRPr sz="1050">
              <a:solidFill>
                <a:srgbClr val="353D42"/>
              </a:solidFill>
            </a:endParaRPr>
          </a:p>
          <a:p>
            <a:pPr marL="0" lvl="0" indent="0" algn="l" rtl="0">
              <a:spcBef>
                <a:spcPts val="0"/>
              </a:spcBef>
              <a:spcAft>
                <a:spcPts val="0"/>
              </a:spcAft>
              <a:buNone/>
            </a:pPr>
            <a:endParaRPr sz="1400">
              <a:solidFill>
                <a:srgbClr val="3C3C3C"/>
              </a:solidFill>
              <a:highlight>
                <a:schemeClr val="lt1"/>
              </a:highlight>
            </a:endParaRPr>
          </a:p>
          <a:p>
            <a:pPr marL="0" lvl="0" indent="0" algn="l" rtl="0">
              <a:lnSpc>
                <a:spcPct val="100000"/>
              </a:lnSpc>
              <a:spcBef>
                <a:spcPts val="1800"/>
              </a:spcBef>
              <a:spcAft>
                <a:spcPts val="0"/>
              </a:spcAft>
              <a:buNone/>
            </a:pPr>
            <a:endParaRPr sz="1400">
              <a:solidFill>
                <a:srgbClr val="3C3C3C"/>
              </a:solidFill>
              <a:highlight>
                <a:schemeClr val="lt1"/>
              </a:highlight>
            </a:endParaRPr>
          </a:p>
          <a:p>
            <a:pPr marL="0" lvl="0" indent="0" algn="l" rtl="0">
              <a:lnSpc>
                <a:spcPct val="100000"/>
              </a:lnSpc>
              <a:spcBef>
                <a:spcPts val="600"/>
              </a:spcBef>
              <a:spcAft>
                <a:spcPts val="0"/>
              </a:spcAft>
              <a:buNone/>
            </a:pPr>
            <a:endParaRPr sz="1400">
              <a:solidFill>
                <a:srgbClr val="3C3C3C"/>
              </a:solidFill>
              <a:highlight>
                <a:schemeClr val="lt1"/>
              </a:highlight>
            </a:endParaRPr>
          </a:p>
        </p:txBody>
      </p:sp>
      <p:pic>
        <p:nvPicPr>
          <p:cNvPr id="204" name="Google Shape;204;p39"/>
          <p:cNvPicPr preferRelativeResize="0"/>
          <p:nvPr/>
        </p:nvPicPr>
        <p:blipFill rotWithShape="1">
          <a:blip r:embed="rId4">
            <a:alphaModFix/>
          </a:blip>
          <a:srcRect l="10507" t="19159" r="6820"/>
          <a:stretch/>
        </p:blipFill>
        <p:spPr>
          <a:xfrm>
            <a:off x="1266825" y="1685600"/>
            <a:ext cx="6154551" cy="31721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Mental Health support</a:t>
            </a:r>
            <a:endParaRPr/>
          </a:p>
        </p:txBody>
      </p:sp>
      <p:sp>
        <p:nvSpPr>
          <p:cNvPr id="210" name="Google Shape;210;p40"/>
          <p:cNvSpPr txBox="1">
            <a:spLocks noGrp="1"/>
          </p:cNvSpPr>
          <p:nvPr>
            <p:ph type="body" idx="1"/>
          </p:nvPr>
        </p:nvSpPr>
        <p:spPr>
          <a:xfrm>
            <a:off x="235500" y="1152475"/>
            <a:ext cx="89775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Connected Kingston </a:t>
            </a:r>
            <a:r>
              <a:rPr lang="en-GB">
                <a:solidFill>
                  <a:schemeClr val="dk1"/>
                </a:solidFill>
              </a:rPr>
              <a:t>(</a:t>
            </a:r>
            <a:r>
              <a:rPr lang="en-GB" sz="1600" u="sng">
                <a:solidFill>
                  <a:schemeClr val="accent5"/>
                </a:solidFill>
                <a:hlinkClick r:id="rId3">
                  <a:extLst>
                    <a:ext uri="{A12FA001-AC4F-418D-AE19-62706E023703}">
                      <ahyp:hlinkClr xmlns:ahyp="http://schemas.microsoft.com/office/drawing/2018/hyperlinkcolor" xmlns="" val="tx"/>
                    </a:ext>
                  </a:extLst>
                </a:hlinkClick>
              </a:rPr>
              <a:t>www.connectedkingston.uk/</a:t>
            </a:r>
            <a:r>
              <a:rPr lang="en-GB">
                <a:solidFill>
                  <a:schemeClr val="dk1"/>
                </a:solidFill>
              </a:rPr>
              <a:t>)</a:t>
            </a:r>
            <a:endParaRPr>
              <a:solidFill>
                <a:schemeClr val="dk1"/>
              </a:solidFill>
            </a:endParaRPr>
          </a:p>
          <a:p>
            <a:pPr marL="0" lvl="0" indent="0" algn="l" rtl="0">
              <a:spcBef>
                <a:spcPts val="1200"/>
              </a:spcBef>
              <a:spcAft>
                <a:spcPts val="0"/>
              </a:spcAft>
              <a:buNone/>
            </a:pPr>
            <a:r>
              <a:rPr lang="en-GB" sz="1600">
                <a:solidFill>
                  <a:schemeClr val="dk1"/>
                </a:solidFill>
              </a:rPr>
              <a:t>Connected Kingston lists a range of services and support </a:t>
            </a:r>
            <a:br>
              <a:rPr lang="en-GB" sz="1600">
                <a:solidFill>
                  <a:schemeClr val="dk1"/>
                </a:solidFill>
              </a:rPr>
            </a:br>
            <a:r>
              <a:rPr lang="en-GB" sz="1600">
                <a:solidFill>
                  <a:schemeClr val="dk1"/>
                </a:solidFill>
              </a:rPr>
              <a:t>available across Kingston </a:t>
            </a:r>
            <a:r>
              <a:rPr lang="en-GB" sz="1600" u="sng">
                <a:solidFill>
                  <a:schemeClr val="hlink"/>
                </a:solidFill>
                <a:hlinkClick r:id="rId4"/>
              </a:rPr>
              <a:t>bit.ly/staying_mentally_well</a:t>
            </a:r>
            <a:r>
              <a:rPr lang="en-GB" sz="1600">
                <a:solidFill>
                  <a:schemeClr val="dk1"/>
                </a:solidFill>
              </a:rPr>
              <a:t>). </a:t>
            </a:r>
            <a:endParaRPr sz="1600">
              <a:solidFill>
                <a:schemeClr val="dk1"/>
              </a:solidFill>
            </a:endParaRPr>
          </a:p>
          <a:p>
            <a:pPr marL="0" lvl="0" indent="0" algn="l" rtl="0">
              <a:spcBef>
                <a:spcPts val="1200"/>
              </a:spcBef>
              <a:spcAft>
                <a:spcPts val="0"/>
              </a:spcAft>
              <a:buNone/>
            </a:pPr>
            <a:r>
              <a:rPr lang="en-GB" b="1">
                <a:solidFill>
                  <a:schemeClr val="dk1"/>
                </a:solidFill>
              </a:rPr>
              <a:t/>
            </a:r>
            <a:br>
              <a:rPr lang="en-GB" b="1">
                <a:solidFill>
                  <a:schemeClr val="dk1"/>
                </a:solidFill>
              </a:rPr>
            </a:br>
            <a:r>
              <a:rPr lang="en-GB" b="1">
                <a:solidFill>
                  <a:schemeClr val="dk1"/>
                </a:solidFill>
              </a:rPr>
              <a:t>Mental Health First Aid</a:t>
            </a:r>
            <a:endParaRPr sz="1600">
              <a:solidFill>
                <a:schemeClr val="dk1"/>
              </a:solidFill>
            </a:endParaRPr>
          </a:p>
          <a:p>
            <a:pPr marL="457200" lvl="0" indent="-330200" algn="l" rtl="0">
              <a:spcBef>
                <a:spcPts val="1200"/>
              </a:spcBef>
              <a:spcAft>
                <a:spcPts val="0"/>
              </a:spcAft>
              <a:buClr>
                <a:schemeClr val="dk1"/>
              </a:buClr>
              <a:buSzPts val="1600"/>
              <a:buChar char="●"/>
            </a:pPr>
            <a:r>
              <a:rPr lang="en-GB" sz="1600">
                <a:solidFill>
                  <a:schemeClr val="dk1"/>
                </a:solidFill>
                <a:highlight>
                  <a:schemeClr val="lt1"/>
                </a:highlight>
              </a:rPr>
              <a:t>Mental Health First Aid (MHFA) is a training course which teaches people how to identify, understand and help someone who may be experiencing a mental health issue.</a:t>
            </a:r>
            <a:endParaRPr sz="1600">
              <a:solidFill>
                <a:schemeClr val="dk1"/>
              </a:solidFill>
              <a:highlight>
                <a:schemeClr val="lt1"/>
              </a:highlight>
            </a:endParaRPr>
          </a:p>
          <a:p>
            <a:pPr marL="457200" lvl="0" indent="-330200" algn="l" rtl="0">
              <a:spcBef>
                <a:spcPts val="1000"/>
              </a:spcBef>
              <a:spcAft>
                <a:spcPts val="0"/>
              </a:spcAft>
              <a:buClr>
                <a:schemeClr val="dk1"/>
              </a:buClr>
              <a:buSzPts val="1600"/>
              <a:buChar char="●"/>
            </a:pPr>
            <a:r>
              <a:rPr lang="en-GB" sz="1600">
                <a:solidFill>
                  <a:schemeClr val="dk1"/>
                </a:solidFill>
              </a:rPr>
              <a:t>Online 20 minute suicide prevention training: </a:t>
            </a:r>
            <a:r>
              <a:rPr lang="en-GB" sz="1600" u="sng">
                <a:solidFill>
                  <a:schemeClr val="accent5"/>
                </a:solidFill>
                <a:hlinkClick r:id="rId5">
                  <a:extLst>
                    <a:ext uri="{A12FA001-AC4F-418D-AE19-62706E023703}">
                      <ahyp:hlinkClr xmlns:ahyp="http://schemas.microsoft.com/office/drawing/2018/hyperlinkcolor" xmlns="" val="tx"/>
                    </a:ext>
                  </a:extLst>
                </a:hlinkClick>
              </a:rPr>
              <a:t>https://www.zerosuicidealliance.com/training</a:t>
            </a:r>
            <a:endParaRPr sz="1600">
              <a:solidFill>
                <a:schemeClr val="dk1"/>
              </a:solidFill>
            </a:endParaRPr>
          </a:p>
          <a:p>
            <a:pPr marL="457200" lvl="0" indent="-330200" algn="l" rtl="0">
              <a:lnSpc>
                <a:spcPct val="100000"/>
              </a:lnSpc>
              <a:spcBef>
                <a:spcPts val="1800"/>
              </a:spcBef>
              <a:spcAft>
                <a:spcPts val="0"/>
              </a:spcAft>
              <a:buClr>
                <a:schemeClr val="dk1"/>
              </a:buClr>
              <a:buSzPts val="1600"/>
              <a:buChar char="●"/>
            </a:pPr>
            <a:r>
              <a:rPr lang="en-GB" sz="1600">
                <a:solidFill>
                  <a:schemeClr val="dk1"/>
                </a:solidFill>
              </a:rPr>
              <a:t>For details of future MHFA training contact Niza.ravi@kingston.gov.uk</a:t>
            </a:r>
            <a:endParaRPr sz="1600">
              <a:solidFill>
                <a:schemeClr val="dk1"/>
              </a:solidFill>
            </a:endParaRPr>
          </a:p>
          <a:p>
            <a:pPr marL="457200" lvl="0" indent="0" algn="l" rtl="0">
              <a:spcBef>
                <a:spcPts val="1000"/>
              </a:spcBef>
              <a:spcAft>
                <a:spcPts val="0"/>
              </a:spcAft>
              <a:buNone/>
            </a:pPr>
            <a:endParaRPr sz="1600">
              <a:solidFill>
                <a:schemeClr val="dk1"/>
              </a:solidFill>
            </a:endParaRPr>
          </a:p>
          <a:p>
            <a:pPr marL="457200" marR="190500" lvl="0" indent="0" algn="l" rtl="0">
              <a:lnSpc>
                <a:spcPct val="100000"/>
              </a:lnSpc>
              <a:spcBef>
                <a:spcPts val="1200"/>
              </a:spcBef>
              <a:spcAft>
                <a:spcPts val="0"/>
              </a:spcAft>
              <a:buNone/>
            </a:pPr>
            <a:endParaRPr sz="1600">
              <a:solidFill>
                <a:srgbClr val="353D42"/>
              </a:solidFill>
              <a:highlight>
                <a:schemeClr val="lt1"/>
              </a:highlight>
            </a:endParaRPr>
          </a:p>
          <a:p>
            <a:pPr marL="457200" marR="190500" lvl="0" indent="0" algn="l" rtl="0">
              <a:lnSpc>
                <a:spcPct val="100000"/>
              </a:lnSpc>
              <a:spcBef>
                <a:spcPts val="3200"/>
              </a:spcBef>
              <a:spcAft>
                <a:spcPts val="0"/>
              </a:spcAft>
              <a:buNone/>
            </a:pPr>
            <a:endParaRPr sz="1200" b="1">
              <a:solidFill>
                <a:srgbClr val="9E0059"/>
              </a:solidFill>
              <a:highlight>
                <a:srgbClr val="F5F5F5"/>
              </a:highlight>
            </a:endParaRPr>
          </a:p>
          <a:p>
            <a:pPr marL="0" lvl="0" indent="0" algn="l" rtl="0">
              <a:spcBef>
                <a:spcPts val="4300"/>
              </a:spcBef>
              <a:spcAft>
                <a:spcPts val="0"/>
              </a:spcAft>
              <a:buClr>
                <a:schemeClr val="dk1"/>
              </a:buClr>
              <a:buSzPts val="1100"/>
              <a:buFont typeface="Arial"/>
              <a:buNone/>
            </a:pPr>
            <a:endParaRPr>
              <a:solidFill>
                <a:schemeClr val="dk1"/>
              </a:solidFill>
            </a:endParaRPr>
          </a:p>
          <a:p>
            <a:pPr marL="0" lvl="0" indent="0" algn="l" rtl="0">
              <a:spcBef>
                <a:spcPts val="1200"/>
              </a:spcBef>
              <a:spcAft>
                <a:spcPts val="1600"/>
              </a:spcAft>
              <a:buNone/>
            </a:pPr>
            <a:endParaRPr/>
          </a:p>
        </p:txBody>
      </p:sp>
      <p:pic>
        <p:nvPicPr>
          <p:cNvPr id="211" name="Google Shape;211;p40"/>
          <p:cNvPicPr preferRelativeResize="0"/>
          <p:nvPr/>
        </p:nvPicPr>
        <p:blipFill rotWithShape="1">
          <a:blip r:embed="rId6">
            <a:alphaModFix/>
          </a:blip>
          <a:srcRect l="33491" t="22076" r="11360" b="4749"/>
          <a:stretch/>
        </p:blipFill>
        <p:spPr>
          <a:xfrm>
            <a:off x="5573075" y="717475"/>
            <a:ext cx="3377725" cy="23621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Mental Health Links - emotional support</a:t>
            </a:r>
            <a:endParaRPr/>
          </a:p>
        </p:txBody>
      </p:sp>
      <p:sp>
        <p:nvSpPr>
          <p:cNvPr id="217" name="Google Shape;217;p41"/>
          <p:cNvSpPr txBox="1">
            <a:spLocks noGrp="1"/>
          </p:cNvSpPr>
          <p:nvPr>
            <p:ph type="body" idx="1"/>
          </p:nvPr>
        </p:nvSpPr>
        <p:spPr>
          <a:xfrm>
            <a:off x="159300" y="1304875"/>
            <a:ext cx="9014400" cy="3416400"/>
          </a:xfrm>
          <a:prstGeom prst="rect">
            <a:avLst/>
          </a:prstGeom>
        </p:spPr>
        <p:txBody>
          <a:bodyPr spcFirstLastPara="1" wrap="square" lIns="91425" tIns="91425" rIns="91425" bIns="91425" anchor="t" anchorCtr="0">
            <a:noAutofit/>
          </a:bodyPr>
          <a:lstStyle/>
          <a:p>
            <a:pPr marL="0" marR="190500" lvl="0" indent="0" algn="l" rtl="0">
              <a:lnSpc>
                <a:spcPct val="100000"/>
              </a:lnSpc>
              <a:spcBef>
                <a:spcPts val="0"/>
              </a:spcBef>
              <a:spcAft>
                <a:spcPts val="0"/>
              </a:spcAft>
              <a:buClr>
                <a:schemeClr val="dk1"/>
              </a:buClr>
              <a:buSzPts val="1100"/>
              <a:buFont typeface="Arial"/>
              <a:buNone/>
            </a:pPr>
            <a:r>
              <a:rPr lang="en-GB" sz="1600" b="1" u="sng">
                <a:solidFill>
                  <a:schemeClr val="hlink"/>
                </a:solidFill>
                <a:hlinkClick r:id="rId3"/>
              </a:rPr>
              <a:t>GLA Cost of Living Toolkit</a:t>
            </a:r>
            <a:r>
              <a:rPr lang="en-GB" sz="1600" b="1">
                <a:solidFill>
                  <a:schemeClr val="dk1"/>
                </a:solidFill>
              </a:rPr>
              <a:t> - </a:t>
            </a:r>
            <a:r>
              <a:rPr lang="en-GB" sz="1600" b="1">
                <a:solidFill>
                  <a:srgbClr val="9E0059"/>
                </a:solidFill>
                <a:highlight>
                  <a:schemeClr val="lt1"/>
                </a:highlight>
              </a:rPr>
              <a:t>money worries and mental health</a:t>
            </a:r>
            <a:endParaRPr sz="1600" b="1">
              <a:solidFill>
                <a:srgbClr val="9E0059"/>
              </a:solidFill>
              <a:highlight>
                <a:schemeClr val="lt1"/>
              </a:highlight>
            </a:endParaRPr>
          </a:p>
          <a:p>
            <a:pPr marL="457200" marR="190500" lvl="0" indent="-330200" algn="l" rtl="0">
              <a:lnSpc>
                <a:spcPct val="100000"/>
              </a:lnSpc>
              <a:spcBef>
                <a:spcPts val="1100"/>
              </a:spcBef>
              <a:spcAft>
                <a:spcPts val="0"/>
              </a:spcAft>
              <a:buClr>
                <a:srgbClr val="353D42"/>
              </a:buClr>
              <a:buSzPts val="1600"/>
              <a:buChar char="●"/>
            </a:pPr>
            <a:r>
              <a:rPr lang="en-GB" sz="1600">
                <a:solidFill>
                  <a:srgbClr val="353D42"/>
                </a:solidFill>
                <a:highlight>
                  <a:schemeClr val="lt1"/>
                </a:highlight>
              </a:rPr>
              <a:t>Struggling with money and debt can be a stressful &amp; lonely experience. </a:t>
            </a:r>
            <a:endParaRPr sz="1600">
              <a:solidFill>
                <a:srgbClr val="353D42"/>
              </a:solidFill>
              <a:highlight>
                <a:schemeClr val="lt1"/>
              </a:highlight>
            </a:endParaRPr>
          </a:p>
          <a:p>
            <a:pPr marL="457200" marR="190500" lvl="0" indent="-330200" algn="l" rtl="0">
              <a:lnSpc>
                <a:spcPct val="100000"/>
              </a:lnSpc>
              <a:spcBef>
                <a:spcPts val="1000"/>
              </a:spcBef>
              <a:spcAft>
                <a:spcPts val="0"/>
              </a:spcAft>
              <a:buClr>
                <a:srgbClr val="353D42"/>
              </a:buClr>
              <a:buSzPts val="1600"/>
              <a:buChar char="●"/>
            </a:pPr>
            <a:r>
              <a:rPr lang="en-GB" sz="1600">
                <a:solidFill>
                  <a:srgbClr val="353D42"/>
                </a:solidFill>
                <a:highlight>
                  <a:schemeClr val="lt1"/>
                </a:highlight>
              </a:rPr>
              <a:t>Whether you would like to feel more in control of your finances, or would like specific support for your mental health, there are options available to help you feel better. </a:t>
            </a:r>
            <a:endParaRPr sz="1600">
              <a:solidFill>
                <a:srgbClr val="353D42"/>
              </a:solidFill>
              <a:highlight>
                <a:schemeClr val="lt1"/>
              </a:highlight>
            </a:endParaRPr>
          </a:p>
          <a:p>
            <a:pPr marL="457200" marR="190500" lvl="0" indent="-330200" algn="l" rtl="0">
              <a:lnSpc>
                <a:spcPct val="100000"/>
              </a:lnSpc>
              <a:spcBef>
                <a:spcPts val="1000"/>
              </a:spcBef>
              <a:spcAft>
                <a:spcPts val="0"/>
              </a:spcAft>
              <a:buClr>
                <a:srgbClr val="353D42"/>
              </a:buClr>
              <a:buSzPts val="1600"/>
              <a:buChar char="●"/>
            </a:pPr>
            <a:r>
              <a:rPr lang="en-GB" sz="1600">
                <a:solidFill>
                  <a:srgbClr val="353D42"/>
                </a:solidFill>
                <a:highlight>
                  <a:schemeClr val="lt1"/>
                </a:highlight>
              </a:rPr>
              <a:t>Support helplines are available for those in need of emotional support. </a:t>
            </a:r>
            <a:endParaRPr sz="1600">
              <a:solidFill>
                <a:srgbClr val="353D42"/>
              </a:solidFill>
              <a:highlight>
                <a:schemeClr val="lt1"/>
              </a:highlight>
            </a:endParaRPr>
          </a:p>
          <a:p>
            <a:pPr marL="914400" marR="190500" lvl="1" indent="-330200" algn="l" rtl="0">
              <a:lnSpc>
                <a:spcPct val="100000"/>
              </a:lnSpc>
              <a:spcBef>
                <a:spcPts val="1000"/>
              </a:spcBef>
              <a:spcAft>
                <a:spcPts val="0"/>
              </a:spcAft>
              <a:buClr>
                <a:schemeClr val="dk1"/>
              </a:buClr>
              <a:buSzPts val="1600"/>
              <a:buChar char="○"/>
            </a:pPr>
            <a:r>
              <a:rPr lang="en-GB" sz="1600" b="1" u="sng">
                <a:solidFill>
                  <a:srgbClr val="9E0059"/>
                </a:solidFill>
                <a:highlight>
                  <a:schemeClr val="lt1"/>
                </a:highlight>
                <a:hlinkClick r:id="rId4">
                  <a:extLst>
                    <a:ext uri="{A12FA001-AC4F-418D-AE19-62706E023703}">
                      <ahyp:hlinkClr xmlns:ahyp="http://schemas.microsoft.com/office/drawing/2018/hyperlinkcolor" xmlns="" val="tx"/>
                    </a:ext>
                  </a:extLst>
                </a:hlinkClick>
              </a:rPr>
              <a:t>Samaritans</a:t>
            </a:r>
            <a:r>
              <a:rPr lang="en-GB" sz="1600">
                <a:solidFill>
                  <a:srgbClr val="353D42"/>
                </a:solidFill>
                <a:highlight>
                  <a:schemeClr val="lt1"/>
                </a:highlight>
              </a:rPr>
              <a:t> - confidential support service for anyone experiencing distress or despair</a:t>
            </a:r>
            <a:endParaRPr sz="1600">
              <a:solidFill>
                <a:srgbClr val="353D42"/>
              </a:solidFill>
              <a:highlight>
                <a:schemeClr val="lt1"/>
              </a:highlight>
            </a:endParaRPr>
          </a:p>
          <a:p>
            <a:pPr marL="914400" marR="190500" lvl="1" indent="-330200" algn="l" rtl="0">
              <a:lnSpc>
                <a:spcPct val="100000"/>
              </a:lnSpc>
              <a:spcBef>
                <a:spcPts val="1000"/>
              </a:spcBef>
              <a:spcAft>
                <a:spcPts val="0"/>
              </a:spcAft>
              <a:buClr>
                <a:schemeClr val="dk1"/>
              </a:buClr>
              <a:buSzPts val="1600"/>
              <a:buChar char="○"/>
            </a:pPr>
            <a:r>
              <a:rPr lang="en-GB" sz="1600" b="1" u="sng">
                <a:solidFill>
                  <a:srgbClr val="9E0059"/>
                </a:solidFill>
                <a:highlight>
                  <a:schemeClr val="lt1"/>
                </a:highlight>
                <a:hlinkClick r:id="rId5">
                  <a:extLst>
                    <a:ext uri="{A12FA001-AC4F-418D-AE19-62706E023703}">
                      <ahyp:hlinkClr xmlns:ahyp="http://schemas.microsoft.com/office/drawing/2018/hyperlinkcolor" xmlns="" val="tx"/>
                    </a:ext>
                  </a:extLst>
                </a:hlinkClick>
              </a:rPr>
              <a:t>Papyrus</a:t>
            </a:r>
            <a:r>
              <a:rPr lang="en-GB" sz="1600">
                <a:solidFill>
                  <a:srgbClr val="353D42"/>
                </a:solidFill>
                <a:highlight>
                  <a:schemeClr val="lt1"/>
                </a:highlight>
              </a:rPr>
              <a:t> - helpline service to under 35s experiencing thoughts of self-harm or suicide</a:t>
            </a:r>
            <a:endParaRPr sz="1600">
              <a:solidFill>
                <a:srgbClr val="353D42"/>
              </a:solidFill>
              <a:highlight>
                <a:schemeClr val="lt1"/>
              </a:highlight>
            </a:endParaRPr>
          </a:p>
          <a:p>
            <a:pPr marL="914400" marR="190500" lvl="1" indent="-330200" algn="l" rtl="0">
              <a:lnSpc>
                <a:spcPct val="100000"/>
              </a:lnSpc>
              <a:spcBef>
                <a:spcPts val="1000"/>
              </a:spcBef>
              <a:spcAft>
                <a:spcPts val="0"/>
              </a:spcAft>
              <a:buClr>
                <a:schemeClr val="dk1"/>
              </a:buClr>
              <a:buSzPts val="1600"/>
              <a:buChar char="○"/>
            </a:pPr>
            <a:r>
              <a:rPr lang="en-GB" sz="1600" b="1" u="sng">
                <a:solidFill>
                  <a:srgbClr val="9E0059"/>
                </a:solidFill>
                <a:highlight>
                  <a:schemeClr val="lt1"/>
                </a:highlight>
                <a:hlinkClick r:id="rId6">
                  <a:extLst>
                    <a:ext uri="{A12FA001-AC4F-418D-AE19-62706E023703}">
                      <ahyp:hlinkClr xmlns:ahyp="http://schemas.microsoft.com/office/drawing/2018/hyperlinkcolor" xmlns="" val="tx"/>
                    </a:ext>
                  </a:extLst>
                </a:hlinkClick>
              </a:rPr>
              <a:t>CALM (Campaign Against Living Miserably)</a:t>
            </a:r>
            <a:r>
              <a:rPr lang="en-GB" sz="1600">
                <a:solidFill>
                  <a:srgbClr val="353D42"/>
                </a:solidFill>
                <a:highlight>
                  <a:schemeClr val="lt1"/>
                </a:highlight>
              </a:rPr>
              <a:t> - helpline for anyone who needs help. </a:t>
            </a:r>
            <a:endParaRPr sz="1600">
              <a:solidFill>
                <a:srgbClr val="353D42"/>
              </a:solidFill>
              <a:highlight>
                <a:schemeClr val="lt1"/>
              </a:highlight>
            </a:endParaRPr>
          </a:p>
          <a:p>
            <a:pPr marL="914400" marR="190500" lvl="1" indent="-330200" algn="l" rtl="0">
              <a:lnSpc>
                <a:spcPct val="100000"/>
              </a:lnSpc>
              <a:spcBef>
                <a:spcPts val="1000"/>
              </a:spcBef>
              <a:spcAft>
                <a:spcPts val="0"/>
              </a:spcAft>
              <a:buClr>
                <a:schemeClr val="dk1"/>
              </a:buClr>
              <a:buSzPts val="1600"/>
              <a:buChar char="○"/>
            </a:pPr>
            <a:r>
              <a:rPr lang="en-GB" sz="1600" b="1" u="sng">
                <a:solidFill>
                  <a:srgbClr val="9E0059"/>
                </a:solidFill>
                <a:highlight>
                  <a:schemeClr val="lt1"/>
                </a:highlight>
                <a:hlinkClick r:id="rId7">
                  <a:extLst>
                    <a:ext uri="{A12FA001-AC4F-418D-AE19-62706E023703}">
                      <ahyp:hlinkClr xmlns:ahyp="http://schemas.microsoft.com/office/drawing/2018/hyperlinkcolor" xmlns="" val="tx"/>
                    </a:ext>
                  </a:extLst>
                </a:hlinkClick>
              </a:rPr>
              <a:t>The Silverline</a:t>
            </a:r>
            <a:r>
              <a:rPr lang="en-GB" sz="1600">
                <a:solidFill>
                  <a:srgbClr val="353D42"/>
                </a:solidFill>
                <a:highlight>
                  <a:schemeClr val="lt1"/>
                </a:highlight>
              </a:rPr>
              <a:t> - anyone over 55 to provide friendship, conversation and support</a:t>
            </a:r>
            <a:endParaRPr sz="1600">
              <a:solidFill>
                <a:srgbClr val="353D42"/>
              </a:solidFill>
              <a:highlight>
                <a:schemeClr val="lt1"/>
              </a:highlight>
            </a:endParaRPr>
          </a:p>
          <a:p>
            <a:pPr marL="0" lvl="0" indent="0" algn="l" rtl="0">
              <a:spcBef>
                <a:spcPts val="1000"/>
              </a:spcBef>
              <a:spcAft>
                <a:spcPts val="16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Information gathering</a:t>
            </a:r>
            <a:endParaRPr/>
          </a:p>
        </p:txBody>
      </p:sp>
      <p:sp>
        <p:nvSpPr>
          <p:cNvPr id="223" name="Google Shape;223;p42"/>
          <p:cNvSpPr txBox="1">
            <a:spLocks noGrp="1"/>
          </p:cNvSpPr>
          <p:nvPr>
            <p:ph type="body" idx="1"/>
          </p:nvPr>
        </p:nvSpPr>
        <p:spPr>
          <a:xfrm>
            <a:off x="311700" y="1288150"/>
            <a:ext cx="8737200" cy="31431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GB" sz="1600"/>
              <a:t>KVA and RBK are developing a Cost of Living section on the Connected Kingston website. We would like to tag as many offers as possible. Please do let us know of any service that could be added under this category</a:t>
            </a:r>
            <a:endParaRPr sz="1600"/>
          </a:p>
          <a:p>
            <a:pPr marL="457200" lvl="0" indent="-330200" algn="l" rtl="0">
              <a:spcBef>
                <a:spcPts val="1000"/>
              </a:spcBef>
              <a:spcAft>
                <a:spcPts val="0"/>
              </a:spcAft>
              <a:buSzPts val="1600"/>
              <a:buChar char="●"/>
            </a:pPr>
            <a:r>
              <a:rPr lang="en-GB" sz="1600"/>
              <a:t>Exploring data: RBK Data and Insight are looking at local data sources to understand need. What information do you have? How can we identify people earlier? </a:t>
            </a:r>
            <a:endParaRPr sz="1600"/>
          </a:p>
          <a:p>
            <a:pPr marL="457200" lvl="0" indent="-330200" algn="l" rtl="0">
              <a:spcBef>
                <a:spcPts val="1000"/>
              </a:spcBef>
              <a:spcAft>
                <a:spcPts val="0"/>
              </a:spcAft>
              <a:buSzPts val="1600"/>
              <a:buChar char="●"/>
            </a:pPr>
            <a:r>
              <a:rPr lang="en-GB" sz="1600"/>
              <a:t>Are there groups that we need to target (where people are particularly vulnerable)</a:t>
            </a:r>
            <a:endParaRPr sz="1600"/>
          </a:p>
          <a:p>
            <a:pPr marL="457200" lvl="0" indent="0" algn="l" rtl="0">
              <a:spcBef>
                <a:spcPts val="1000"/>
              </a:spcBef>
              <a:spcAft>
                <a:spcPts val="0"/>
              </a:spcAft>
              <a:buNone/>
            </a:pPr>
            <a:endParaRPr sz="1600"/>
          </a:p>
          <a:p>
            <a:pPr marL="457200" lvl="0" indent="0" algn="l" rtl="0">
              <a:spcBef>
                <a:spcPts val="1000"/>
              </a:spcBef>
              <a:spcAft>
                <a:spcPts val="1200"/>
              </a:spcAft>
              <a:buNone/>
            </a:pP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Please complete the Google form or get in touch</a:t>
            </a:r>
            <a:endParaRPr/>
          </a:p>
        </p:txBody>
      </p:sp>
      <p:sp>
        <p:nvSpPr>
          <p:cNvPr id="229" name="Google Shape;229;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600"/>
              <a:t>In this presentation we have considered the importance of using data to inform our approach (including which groups to target for support). We also talked about the importance of signposting to the right services on Connected Kingston. Therefore questions have been included below to collect this information. If you would prefer to email or chat this through please contact </a:t>
            </a:r>
            <a:r>
              <a:rPr lang="en-GB" sz="1400" u="sng">
                <a:solidFill>
                  <a:srgbClr val="1155CC"/>
                </a:solidFill>
                <a:highlight>
                  <a:srgbClr val="FFFFFF"/>
                </a:highlight>
                <a:latin typeface="Roboto"/>
                <a:ea typeface="Roboto"/>
                <a:cs typeface="Roboto"/>
                <a:sym typeface="Roboto"/>
                <a:hlinkClick r:id="rId3">
                  <a:extLst>
                    <a:ext uri="{A12FA001-AC4F-418D-AE19-62706E023703}">
                      <ahyp:hlinkClr xmlns:ahyp="http://schemas.microsoft.com/office/drawing/2018/hyperlinkcolor" xmlns="" val="tx"/>
                    </a:ext>
                  </a:extLst>
                </a:hlinkClick>
              </a:rPr>
              <a:t>katharine.dallas@kingston.gov.uk</a:t>
            </a:r>
            <a:endParaRPr sz="2100"/>
          </a:p>
          <a:p>
            <a:pPr marL="0" lvl="0" indent="0" algn="l" rtl="0">
              <a:spcBef>
                <a:spcPts val="1600"/>
              </a:spcBef>
              <a:spcAft>
                <a:spcPts val="1600"/>
              </a:spcAft>
              <a:buNone/>
            </a:pPr>
            <a:r>
              <a:rPr lang="en-GB" sz="1600" u="sng">
                <a:solidFill>
                  <a:schemeClr val="hlink"/>
                </a:solidFill>
                <a:hlinkClick r:id="rId4"/>
              </a:rPr>
              <a:t>https://docs.google.com/forms/d/e/1FAIpQLSfPxZvCDnCI11Sn0KIgzEMl-HFvFqzSkH8VFui1JhBma1R8rg/viewform?usp=sf_link</a:t>
            </a:r>
            <a:r>
              <a:rPr lang="en-GB" sz="1600"/>
              <a:t> </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p:nvPr/>
        </p:nvSpPr>
        <p:spPr>
          <a:xfrm>
            <a:off x="282600" y="192175"/>
            <a:ext cx="878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t>Cost of living crisis Workshop - 12 July 2022</a:t>
            </a:r>
            <a:endParaRPr sz="2800"/>
          </a:p>
        </p:txBody>
      </p:sp>
      <p:sp>
        <p:nvSpPr>
          <p:cNvPr id="136" name="Google Shape;136;p29"/>
          <p:cNvSpPr txBox="1"/>
          <p:nvPr/>
        </p:nvSpPr>
        <p:spPr>
          <a:xfrm>
            <a:off x="282600" y="676350"/>
            <a:ext cx="8693100" cy="439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t>Cllr Kirsch called a workshop on the Cost of Living crisis </a:t>
            </a:r>
            <a:endParaRPr sz="1600"/>
          </a:p>
          <a:p>
            <a:pPr marL="0" lvl="0" indent="0" algn="l" rtl="0">
              <a:spcBef>
                <a:spcPts val="0"/>
              </a:spcBef>
              <a:spcAft>
                <a:spcPts val="0"/>
              </a:spcAft>
              <a:buNone/>
            </a:pPr>
            <a:r>
              <a:rPr lang="en-GB" sz="1600"/>
              <a:t>The workshop explored 4 themes</a:t>
            </a:r>
            <a:endParaRPr sz="1600"/>
          </a:p>
          <a:p>
            <a:pPr marL="457200" lvl="0" indent="-317500" algn="l" rtl="0">
              <a:lnSpc>
                <a:spcPct val="115000"/>
              </a:lnSpc>
              <a:spcBef>
                <a:spcPts val="0"/>
              </a:spcBef>
              <a:spcAft>
                <a:spcPts val="0"/>
              </a:spcAft>
              <a:buClr>
                <a:schemeClr val="dk1"/>
              </a:buClr>
              <a:buSzPts val="1400"/>
              <a:buChar char="-"/>
            </a:pPr>
            <a:r>
              <a:rPr lang="en-GB">
                <a:solidFill>
                  <a:schemeClr val="dk1"/>
                </a:solidFill>
              </a:rPr>
              <a:t>Energy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Food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Income maximisation (money guidance and support) </a:t>
            </a:r>
            <a:endParaRPr>
              <a:solidFill>
                <a:schemeClr val="dk1"/>
              </a:solidFill>
            </a:endParaRPr>
          </a:p>
          <a:p>
            <a:pPr marL="457200" lvl="0" indent="-317500" algn="l" rtl="0">
              <a:lnSpc>
                <a:spcPct val="115000"/>
              </a:lnSpc>
              <a:spcBef>
                <a:spcPts val="0"/>
              </a:spcBef>
              <a:spcAft>
                <a:spcPts val="0"/>
              </a:spcAft>
              <a:buClr>
                <a:schemeClr val="dk1"/>
              </a:buClr>
              <a:buSzPts val="1400"/>
              <a:buChar char="-"/>
            </a:pPr>
            <a:r>
              <a:rPr lang="en-GB">
                <a:solidFill>
                  <a:schemeClr val="dk1"/>
                </a:solidFill>
              </a:rPr>
              <a:t>Employment  </a:t>
            </a:r>
            <a:endParaRPr sz="1900"/>
          </a:p>
          <a:p>
            <a:pPr marL="0" lvl="0" indent="0" algn="l" rtl="0">
              <a:spcBef>
                <a:spcPts val="0"/>
              </a:spcBef>
              <a:spcAft>
                <a:spcPts val="0"/>
              </a:spcAft>
              <a:buNone/>
            </a:pPr>
            <a:r>
              <a:rPr lang="en-GB" sz="1600"/>
              <a:t>Explored:</a:t>
            </a:r>
            <a:endParaRPr sz="1600"/>
          </a:p>
          <a:p>
            <a:pPr marL="457200" lvl="0" indent="-330200" algn="l" rtl="0">
              <a:spcBef>
                <a:spcPts val="0"/>
              </a:spcBef>
              <a:spcAft>
                <a:spcPts val="0"/>
              </a:spcAft>
              <a:buSzPts val="1600"/>
              <a:buChar char="●"/>
            </a:pPr>
            <a:r>
              <a:rPr lang="en-GB" sz="1600"/>
              <a:t>Support offered by Citizens Advice Kingston</a:t>
            </a:r>
            <a:endParaRPr sz="1600"/>
          </a:p>
          <a:p>
            <a:pPr marL="457200" lvl="0" indent="-330200" algn="l" rtl="0">
              <a:spcBef>
                <a:spcPts val="1000"/>
              </a:spcBef>
              <a:spcAft>
                <a:spcPts val="0"/>
              </a:spcAft>
              <a:buSzPts val="1600"/>
              <a:buChar char="●"/>
            </a:pPr>
            <a:r>
              <a:rPr lang="en-GB" sz="1600"/>
              <a:t>Fuel and Food insecurity &amp; the support offered by Kingston Food Banks, The Good Food Group, Kingston Stronger Together Hub with VCS partners and Thinking Works </a:t>
            </a:r>
            <a:endParaRPr sz="1600">
              <a:solidFill>
                <a:schemeClr val="dk1"/>
              </a:solidFill>
            </a:endParaRPr>
          </a:p>
          <a:p>
            <a:pPr marL="457200" lvl="0" indent="-330200" algn="l" rtl="0">
              <a:spcBef>
                <a:spcPts val="1000"/>
              </a:spcBef>
              <a:spcAft>
                <a:spcPts val="0"/>
              </a:spcAft>
              <a:buClr>
                <a:schemeClr val="dk1"/>
              </a:buClr>
              <a:buSzPts val="1600"/>
              <a:buChar char="●"/>
            </a:pPr>
            <a:r>
              <a:rPr lang="en-GB" sz="1600">
                <a:solidFill>
                  <a:schemeClr val="dk1"/>
                </a:solidFill>
              </a:rPr>
              <a:t>RBK Financial support - assistance to council tenants and Adult Social Care Users who are facing financial difficulty.</a:t>
            </a:r>
            <a:endParaRPr sz="1600">
              <a:solidFill>
                <a:schemeClr val="dk1"/>
              </a:solidFill>
            </a:endParaRPr>
          </a:p>
          <a:p>
            <a:pPr marL="457200" lvl="0" indent="-330200" algn="l" rtl="0">
              <a:spcBef>
                <a:spcPts val="1000"/>
              </a:spcBef>
              <a:spcAft>
                <a:spcPts val="0"/>
              </a:spcAft>
              <a:buClr>
                <a:schemeClr val="dk1"/>
              </a:buClr>
              <a:buSzPts val="1600"/>
              <a:buChar char="●"/>
            </a:pPr>
            <a:r>
              <a:rPr lang="en-GB" sz="1600">
                <a:solidFill>
                  <a:schemeClr val="dk1"/>
                </a:solidFill>
              </a:rPr>
              <a:t>Focus on older people’s incomes, the impact of the Cost of Living crisis on pensioners and what this means for quality of life (Staywell)</a:t>
            </a:r>
            <a:endParaRPr sz="1600">
              <a:solidFill>
                <a:schemeClr val="dk1"/>
              </a:solidFill>
            </a:endParaRPr>
          </a:p>
          <a:p>
            <a:pPr marL="457200" lvl="0" indent="-330200" algn="l" rtl="0">
              <a:spcBef>
                <a:spcPts val="1000"/>
              </a:spcBef>
              <a:spcAft>
                <a:spcPts val="1000"/>
              </a:spcAft>
              <a:buClr>
                <a:schemeClr val="dk1"/>
              </a:buClr>
              <a:buSzPts val="1600"/>
              <a:buChar char="●"/>
            </a:pPr>
            <a:r>
              <a:rPr lang="en-GB" sz="1600">
                <a:solidFill>
                  <a:schemeClr val="dk1"/>
                </a:solidFill>
              </a:rPr>
              <a:t>RBK Employment, Skills and Enterprise</a:t>
            </a:r>
            <a:endParaRPr/>
          </a:p>
        </p:txBody>
      </p:sp>
      <p:pic>
        <p:nvPicPr>
          <p:cNvPr id="137" name="Google Shape;137;p29"/>
          <p:cNvPicPr preferRelativeResize="0"/>
          <p:nvPr/>
        </p:nvPicPr>
        <p:blipFill rotWithShape="1">
          <a:blip r:embed="rId3">
            <a:alphaModFix/>
          </a:blip>
          <a:srcRect l="3554" t="69985" r="3646" b="4969"/>
          <a:stretch/>
        </p:blipFill>
        <p:spPr>
          <a:xfrm>
            <a:off x="5155800" y="1233150"/>
            <a:ext cx="3910200" cy="140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0"/>
          <p:cNvSpPr txBox="1"/>
          <p:nvPr/>
        </p:nvSpPr>
        <p:spPr>
          <a:xfrm>
            <a:off x="314250" y="807775"/>
            <a:ext cx="8655000" cy="39888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0"/>
              </a:spcBef>
              <a:spcAft>
                <a:spcPts val="0"/>
              </a:spcAft>
              <a:buClr>
                <a:schemeClr val="dk2"/>
              </a:buClr>
              <a:buSzPts val="2000"/>
              <a:buChar char="●"/>
            </a:pPr>
            <a:r>
              <a:rPr lang="en-GB" sz="1600">
                <a:solidFill>
                  <a:schemeClr val="dk1"/>
                </a:solidFill>
              </a:rPr>
              <a:t>As a partnership to share and raise awareness of the support and advice available in the borough and more widely and promote our webpage:</a:t>
            </a:r>
            <a:r>
              <a:rPr lang="en-GB" sz="1600" u="sng">
                <a:solidFill>
                  <a:schemeClr val="accent5"/>
                </a:solidFill>
              </a:rPr>
              <a:t> </a:t>
            </a:r>
            <a:r>
              <a:rPr lang="en-GB" sz="1600" u="sng">
                <a:solidFill>
                  <a:schemeClr val="accent5"/>
                </a:solidFill>
                <a:hlinkClick r:id="rId3">
                  <a:extLst>
                    <a:ext uri="{A12FA001-AC4F-418D-AE19-62706E023703}">
                      <ahyp:hlinkClr xmlns:ahyp="http://schemas.microsoft.com/office/drawing/2018/hyperlinkcolor" xmlns="" val="tx"/>
                    </a:ext>
                  </a:extLst>
                </a:hlinkClick>
              </a:rPr>
              <a:t>kingston.gov.uk/costoflivingsupport</a:t>
            </a:r>
            <a:r>
              <a:rPr lang="en-GB" sz="1600">
                <a:solidFill>
                  <a:schemeClr val="dk1"/>
                </a:solidFill>
              </a:rPr>
              <a:t> </a:t>
            </a:r>
            <a:endParaRPr sz="1600">
              <a:solidFill>
                <a:schemeClr val="dk1"/>
              </a:solidFill>
            </a:endParaRPr>
          </a:p>
          <a:p>
            <a:pPr marL="457200" lvl="0" indent="-355600" algn="l" rtl="0">
              <a:lnSpc>
                <a:spcPct val="115000"/>
              </a:lnSpc>
              <a:spcBef>
                <a:spcPts val="1000"/>
              </a:spcBef>
              <a:spcAft>
                <a:spcPts val="0"/>
              </a:spcAft>
              <a:buClr>
                <a:schemeClr val="dk2"/>
              </a:buClr>
              <a:buSzPts val="2000"/>
              <a:buChar char="●"/>
            </a:pPr>
            <a:r>
              <a:rPr lang="en-GB" sz="1600">
                <a:solidFill>
                  <a:schemeClr val="dk1"/>
                </a:solidFill>
              </a:rPr>
              <a:t>To inform residents about the support available to them in Kingston and engage with them on what other support they may need.</a:t>
            </a:r>
            <a:endParaRPr sz="1600">
              <a:solidFill>
                <a:schemeClr val="dk1"/>
              </a:solidFill>
            </a:endParaRPr>
          </a:p>
          <a:p>
            <a:pPr marL="457200" lvl="0" indent="-355600" algn="l" rtl="0">
              <a:lnSpc>
                <a:spcPct val="115000"/>
              </a:lnSpc>
              <a:spcBef>
                <a:spcPts val="1000"/>
              </a:spcBef>
              <a:spcAft>
                <a:spcPts val="0"/>
              </a:spcAft>
              <a:buClr>
                <a:schemeClr val="dk2"/>
              </a:buClr>
              <a:buSzPts val="2000"/>
              <a:buChar char="●"/>
            </a:pPr>
            <a:r>
              <a:rPr lang="en-GB" sz="1600">
                <a:solidFill>
                  <a:schemeClr val="dk1"/>
                </a:solidFill>
              </a:rPr>
              <a:t>Partner communications leads working closely together to ensure the message is consistent and all frontline workers have the same information. </a:t>
            </a:r>
            <a:endParaRPr sz="2000">
              <a:solidFill>
                <a:schemeClr val="dk1"/>
              </a:solidFill>
            </a:endParaRPr>
          </a:p>
          <a:p>
            <a:pPr marL="457200" lvl="0" indent="-330200" algn="l" rtl="0">
              <a:lnSpc>
                <a:spcPct val="115000"/>
              </a:lnSpc>
              <a:spcBef>
                <a:spcPts val="1000"/>
              </a:spcBef>
              <a:spcAft>
                <a:spcPts val="0"/>
              </a:spcAft>
              <a:buClr>
                <a:schemeClr val="dk2"/>
              </a:buClr>
              <a:buSzPts val="1600"/>
              <a:buChar char="●"/>
            </a:pPr>
            <a:r>
              <a:rPr lang="en-GB" sz="1600">
                <a:solidFill>
                  <a:schemeClr val="dk1"/>
                </a:solidFill>
              </a:rPr>
              <a:t>Develop an early intervention offer to identify those who could fall through the gaps (e.g.  by developing three core screening questions and embedding these across the partnership)</a:t>
            </a:r>
            <a:endParaRPr sz="1600">
              <a:solidFill>
                <a:schemeClr val="dk1"/>
              </a:solidFill>
            </a:endParaRPr>
          </a:p>
          <a:p>
            <a:pPr marL="457200" lvl="0" indent="-330200" algn="l" rtl="0">
              <a:lnSpc>
                <a:spcPct val="115000"/>
              </a:lnSpc>
              <a:spcBef>
                <a:spcPts val="1000"/>
              </a:spcBef>
              <a:spcAft>
                <a:spcPts val="1000"/>
              </a:spcAft>
              <a:buClr>
                <a:schemeClr val="dk2"/>
              </a:buClr>
              <a:buSzPts val="1600"/>
              <a:buChar char="●"/>
            </a:pPr>
            <a:r>
              <a:rPr lang="en-GB" sz="1600">
                <a:solidFill>
                  <a:schemeClr val="dk1"/>
                </a:solidFill>
              </a:rPr>
              <a:t>Further develop local information for residents, including mapping resources and ensuring effective communications (including potential for warm hubs and digital access)</a:t>
            </a:r>
            <a:endParaRPr sz="1600"/>
          </a:p>
        </p:txBody>
      </p:sp>
      <p:sp>
        <p:nvSpPr>
          <p:cNvPr id="143" name="Google Shape;143;p30"/>
          <p:cNvSpPr txBox="1"/>
          <p:nvPr/>
        </p:nvSpPr>
        <p:spPr>
          <a:xfrm>
            <a:off x="282600" y="192175"/>
            <a:ext cx="878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t>Actions and next steps</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p:nvPr/>
        </p:nvSpPr>
        <p:spPr>
          <a:xfrm>
            <a:off x="314250" y="559250"/>
            <a:ext cx="8515500" cy="67368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0"/>
              </a:spcBef>
              <a:spcAft>
                <a:spcPts val="0"/>
              </a:spcAft>
              <a:buClr>
                <a:schemeClr val="dk1"/>
              </a:buClr>
              <a:buSzPts val="1600"/>
              <a:buChar char="●"/>
            </a:pPr>
            <a:r>
              <a:rPr lang="en-GB" sz="1600">
                <a:solidFill>
                  <a:schemeClr val="dk1"/>
                </a:solidFill>
              </a:rPr>
              <a:t>Mapped what’s being offered across the borough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Use existing buildings and spaces which are easily accessible to residents, includes council buildings such as libraries, leisure centres and community spaces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To develop a collaborative approach to offer warm spaces for people to sit and have a hot drink - potentially also access wifi and advice</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To offer spaces where services, advice and signposting can be accessed, provided by organisations across the borough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To engage with residents and offer activities to reduce isolation </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Some spaces will be for advice and signposting only - offer tailored to space</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Support residents through Community Library Service and Adult Social Care services, visiting people in their own homes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To work with organisations who support people in their own homes to offer consistent sharing of information and resources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GB" sz="1600">
                <a:solidFill>
                  <a:schemeClr val="dk1"/>
                </a:solidFill>
              </a:rPr>
              <a:t>To check on service users who may be vulnerable adults and to signpost / escalate need if appropriate</a:t>
            </a:r>
            <a:endParaRPr sz="1600">
              <a:solidFill>
                <a:schemeClr val="dk1"/>
              </a:solidFill>
            </a:endParaRPr>
          </a:p>
          <a:p>
            <a:pPr marL="457200" lvl="0" indent="0" algn="l" rtl="0">
              <a:lnSpc>
                <a:spcPct val="115000"/>
              </a:lnSpc>
              <a:spcBef>
                <a:spcPts val="0"/>
              </a:spcBef>
              <a:spcAft>
                <a:spcPts val="0"/>
              </a:spcAft>
              <a:buNone/>
            </a:pPr>
            <a:endParaRPr sz="1600">
              <a:solidFill>
                <a:schemeClr val="dk1"/>
              </a:solidFill>
            </a:endParaRPr>
          </a:p>
          <a:p>
            <a:pPr marL="457200" lvl="0" indent="0" algn="l" rtl="0">
              <a:lnSpc>
                <a:spcPct val="115000"/>
              </a:lnSpc>
              <a:spcBef>
                <a:spcPts val="1000"/>
              </a:spcBef>
              <a:spcAft>
                <a:spcPts val="0"/>
              </a:spcAft>
              <a:buNone/>
            </a:pPr>
            <a:endParaRPr sz="1600">
              <a:solidFill>
                <a:schemeClr val="dk1"/>
              </a:solidFill>
            </a:endParaRPr>
          </a:p>
          <a:p>
            <a:pPr marL="457200" lvl="0" indent="0" algn="l" rtl="0">
              <a:lnSpc>
                <a:spcPct val="115000"/>
              </a:lnSpc>
              <a:spcBef>
                <a:spcPts val="1000"/>
              </a:spcBef>
              <a:spcAft>
                <a:spcPts val="0"/>
              </a:spcAft>
              <a:buNone/>
            </a:pPr>
            <a:endParaRPr sz="1600">
              <a:solidFill>
                <a:schemeClr val="dk1"/>
              </a:solidFill>
            </a:endParaRPr>
          </a:p>
          <a:p>
            <a:pPr marL="457200" lvl="0" indent="0" algn="l" rtl="0">
              <a:lnSpc>
                <a:spcPct val="115000"/>
              </a:lnSpc>
              <a:spcBef>
                <a:spcPts val="1000"/>
              </a:spcBef>
              <a:spcAft>
                <a:spcPts val="0"/>
              </a:spcAft>
              <a:buNone/>
            </a:pPr>
            <a:endParaRPr sz="1600">
              <a:solidFill>
                <a:schemeClr val="dk1"/>
              </a:solidFill>
            </a:endParaRPr>
          </a:p>
          <a:p>
            <a:pPr marL="457200" lvl="0" indent="0" algn="l" rtl="0">
              <a:lnSpc>
                <a:spcPct val="115000"/>
              </a:lnSpc>
              <a:spcBef>
                <a:spcPts val="1000"/>
              </a:spcBef>
              <a:spcAft>
                <a:spcPts val="0"/>
              </a:spcAft>
              <a:buNone/>
            </a:pPr>
            <a:endParaRPr sz="1600">
              <a:solidFill>
                <a:schemeClr val="dk1"/>
              </a:solidFill>
            </a:endParaRPr>
          </a:p>
          <a:p>
            <a:pPr marL="457200" lvl="0" indent="0" algn="l" rtl="0">
              <a:lnSpc>
                <a:spcPct val="115000"/>
              </a:lnSpc>
              <a:spcBef>
                <a:spcPts val="1000"/>
              </a:spcBef>
              <a:spcAft>
                <a:spcPts val="1000"/>
              </a:spcAft>
              <a:buNone/>
            </a:pPr>
            <a:endParaRPr sz="1600">
              <a:solidFill>
                <a:schemeClr val="dk1"/>
              </a:solidFill>
            </a:endParaRPr>
          </a:p>
        </p:txBody>
      </p:sp>
      <p:sp>
        <p:nvSpPr>
          <p:cNvPr id="149" name="Google Shape;149;p31"/>
          <p:cNvSpPr txBox="1"/>
          <p:nvPr/>
        </p:nvSpPr>
        <p:spPr>
          <a:xfrm>
            <a:off x="314250" y="82150"/>
            <a:ext cx="8783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t>Actions and next steps - community/warm spaces</a:t>
            </a: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2"/>
          <p:cNvSpPr txBox="1">
            <a:spLocks noGrp="1"/>
          </p:cNvSpPr>
          <p:nvPr>
            <p:ph type="title"/>
          </p:nvPr>
        </p:nvSpPr>
        <p:spPr>
          <a:xfrm>
            <a:off x="199400" y="72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Local support available </a:t>
            </a:r>
            <a:endParaRPr/>
          </a:p>
        </p:txBody>
      </p:sp>
      <p:pic>
        <p:nvPicPr>
          <p:cNvPr id="155" name="Google Shape;155;p32"/>
          <p:cNvPicPr preferRelativeResize="0"/>
          <p:nvPr/>
        </p:nvPicPr>
        <p:blipFill>
          <a:blip r:embed="rId3">
            <a:alphaModFix/>
          </a:blip>
          <a:stretch>
            <a:fillRect/>
          </a:stretch>
        </p:blipFill>
        <p:spPr>
          <a:xfrm>
            <a:off x="749425" y="1909150"/>
            <a:ext cx="7613450" cy="3029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3"/>
          <p:cNvSpPr txBox="1">
            <a:spLocks noGrp="1"/>
          </p:cNvSpPr>
          <p:nvPr>
            <p:ph type="title"/>
          </p:nvPr>
        </p:nvSpPr>
        <p:spPr>
          <a:xfrm>
            <a:off x="311700" y="15377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RBK: Household Support Fund</a:t>
            </a:r>
            <a:endParaRPr/>
          </a:p>
        </p:txBody>
      </p:sp>
      <p:sp>
        <p:nvSpPr>
          <p:cNvPr id="161" name="Google Shape;161;p33"/>
          <p:cNvSpPr txBox="1"/>
          <p:nvPr/>
        </p:nvSpPr>
        <p:spPr>
          <a:xfrm>
            <a:off x="155850" y="918975"/>
            <a:ext cx="8832300" cy="4044600"/>
          </a:xfrm>
          <a:prstGeom prst="rect">
            <a:avLst/>
          </a:prstGeom>
          <a:noFill/>
          <a:ln>
            <a:noFill/>
          </a:ln>
        </p:spPr>
        <p:txBody>
          <a:bodyPr spcFirstLastPara="1" wrap="square" lIns="91425" tIns="91425" rIns="91425" bIns="91425" anchor="t" anchorCtr="0">
            <a:spAutoFit/>
          </a:bodyPr>
          <a:lstStyle/>
          <a:p>
            <a:pPr marL="457200" lvl="0" indent="-342900" algn="l" rtl="0">
              <a:lnSpc>
                <a:spcPct val="115000"/>
              </a:lnSpc>
              <a:spcBef>
                <a:spcPts val="900"/>
              </a:spcBef>
              <a:spcAft>
                <a:spcPts val="0"/>
              </a:spcAft>
              <a:buClr>
                <a:schemeClr val="dk1"/>
              </a:buClr>
              <a:buSzPts val="1800"/>
              <a:buFont typeface="Calibri"/>
              <a:buChar char="●"/>
            </a:pPr>
            <a:r>
              <a:rPr lang="en-GB">
                <a:solidFill>
                  <a:srgbClr val="3C3C3C"/>
                </a:solidFill>
                <a:highlight>
                  <a:srgbClr val="FFFFFF"/>
                </a:highlight>
              </a:rPr>
              <a:t>Thanks to fantastic partnership working, we were able to successfully support </a:t>
            </a:r>
            <a:r>
              <a:rPr lang="en-GB" b="1">
                <a:solidFill>
                  <a:srgbClr val="3C3C3C"/>
                </a:solidFill>
                <a:highlight>
                  <a:srgbClr val="FFFFFF"/>
                </a:highlight>
              </a:rPr>
              <a:t>over 2500 households in the previous rounds of this scheme as well as provide over 12000 vouchers to families with children on Free School Meals</a:t>
            </a:r>
            <a:r>
              <a:rPr lang="en-GB">
                <a:solidFill>
                  <a:srgbClr val="3C3C3C"/>
                </a:solidFill>
                <a:highlight>
                  <a:srgbClr val="FFFFFF"/>
                </a:highlight>
              </a:rPr>
              <a:t>. We would like to continue to reach as many households as possible, who are need of support.</a:t>
            </a:r>
            <a:endParaRPr>
              <a:solidFill>
                <a:srgbClr val="3C3C3C"/>
              </a:solidFill>
              <a:highlight>
                <a:srgbClr val="FFFFFF"/>
              </a:highlight>
            </a:endParaRPr>
          </a:p>
          <a:p>
            <a:pPr marL="457200" lvl="0" indent="-342900" algn="l" rtl="0">
              <a:lnSpc>
                <a:spcPct val="115000"/>
              </a:lnSpc>
              <a:spcBef>
                <a:spcPts val="1000"/>
              </a:spcBef>
              <a:spcAft>
                <a:spcPts val="0"/>
              </a:spcAft>
              <a:buClr>
                <a:schemeClr val="dk1"/>
              </a:buClr>
              <a:buSzPts val="1800"/>
              <a:buFont typeface="Calibri"/>
              <a:buChar char="●"/>
            </a:pPr>
            <a:r>
              <a:rPr lang="en-GB">
                <a:solidFill>
                  <a:srgbClr val="3C3C3C"/>
                </a:solidFill>
                <a:highlight>
                  <a:srgbClr val="FFFFFF"/>
                </a:highlight>
              </a:rPr>
              <a:t>Kingston has been granted up to </a:t>
            </a:r>
            <a:r>
              <a:rPr lang="en-GB">
                <a:solidFill>
                  <a:srgbClr val="3C3C3C"/>
                </a:solidFill>
                <a:highlight>
                  <a:schemeClr val="lt1"/>
                </a:highlight>
              </a:rPr>
              <a:t>£860,000 from the </a:t>
            </a:r>
            <a:r>
              <a:rPr lang="en-GB">
                <a:solidFill>
                  <a:srgbClr val="3C3C3C"/>
                </a:solidFill>
                <a:highlight>
                  <a:srgbClr val="FFFFFF"/>
                </a:highlight>
              </a:rPr>
              <a:t>Department of Work and Pensions in a third round of funding to support low income households in Kingston, who are struggling to afford food, utility bills and other essentials.  </a:t>
            </a:r>
            <a:endParaRPr>
              <a:solidFill>
                <a:srgbClr val="3C3C3C"/>
              </a:solidFill>
              <a:highlight>
                <a:srgbClr val="FFFFFF"/>
              </a:highlight>
            </a:endParaRPr>
          </a:p>
          <a:p>
            <a:pPr marL="457200" lvl="0" indent="-342900" algn="l" rtl="0">
              <a:lnSpc>
                <a:spcPct val="115000"/>
              </a:lnSpc>
              <a:spcBef>
                <a:spcPts val="1000"/>
              </a:spcBef>
              <a:spcAft>
                <a:spcPts val="0"/>
              </a:spcAft>
              <a:buClr>
                <a:schemeClr val="dk1"/>
              </a:buClr>
              <a:buSzPts val="1800"/>
              <a:buFont typeface="Calibri"/>
              <a:buChar char="●"/>
            </a:pPr>
            <a:r>
              <a:rPr lang="en-GB">
                <a:solidFill>
                  <a:srgbClr val="3C3C3C"/>
                </a:solidFill>
                <a:highlight>
                  <a:srgbClr val="FFFFFF"/>
                </a:highlight>
              </a:rPr>
              <a:t>This funding runs from </a:t>
            </a:r>
            <a:r>
              <a:rPr lang="en-GB" b="1">
                <a:solidFill>
                  <a:srgbClr val="3C3C3C"/>
                </a:solidFill>
                <a:highlight>
                  <a:srgbClr val="FFFFFF"/>
                </a:highlight>
              </a:rPr>
              <a:t>1 October 2022 - 31 March 23. </a:t>
            </a:r>
            <a:endParaRPr>
              <a:solidFill>
                <a:srgbClr val="3C3C3C"/>
              </a:solidFill>
              <a:highlight>
                <a:srgbClr val="FFFFFF"/>
              </a:highlight>
            </a:endParaRPr>
          </a:p>
          <a:p>
            <a:pPr marL="457200" lvl="0" indent="-342900" algn="l" rtl="0">
              <a:lnSpc>
                <a:spcPct val="115000"/>
              </a:lnSpc>
              <a:spcBef>
                <a:spcPts val="1400"/>
              </a:spcBef>
              <a:spcAft>
                <a:spcPts val="0"/>
              </a:spcAft>
              <a:buClr>
                <a:schemeClr val="dk1"/>
              </a:buClr>
              <a:buSzPts val="1800"/>
              <a:buFont typeface="Calibri"/>
              <a:buChar char="●"/>
            </a:pPr>
            <a:r>
              <a:rPr lang="en-GB">
                <a:solidFill>
                  <a:srgbClr val="3C3C3C"/>
                </a:solidFill>
                <a:highlight>
                  <a:srgbClr val="FFFFFF"/>
                </a:highlight>
              </a:rPr>
              <a:t>Applications can be made by professionals on behalf of a resident or residents can apply directly via </a:t>
            </a:r>
            <a:r>
              <a:rPr lang="en-GB" u="sng">
                <a:solidFill>
                  <a:srgbClr val="002060"/>
                </a:solidFill>
                <a:highlight>
                  <a:srgbClr val="FFFFFF"/>
                </a:highlight>
                <a:hlinkClick r:id="rId3">
                  <a:extLst>
                    <a:ext uri="{A12FA001-AC4F-418D-AE19-62706E023703}">
                      <ahyp:hlinkClr xmlns:ahyp="http://schemas.microsoft.com/office/drawing/2018/hyperlinkcolor" xmlns="" val="tx"/>
                    </a:ext>
                  </a:extLst>
                </a:hlinkClick>
              </a:rPr>
              <a:t>RBK’s website</a:t>
            </a:r>
            <a:r>
              <a:rPr lang="en-GB">
                <a:solidFill>
                  <a:srgbClr val="3C3C3C"/>
                </a:solidFill>
                <a:highlight>
                  <a:srgbClr val="FFFFFF"/>
                </a:highlight>
              </a:rPr>
              <a:t> and is a short Google Form.</a:t>
            </a:r>
            <a:endParaRPr>
              <a:solidFill>
                <a:srgbClr val="3C3C3C"/>
              </a:solidFill>
              <a:highlight>
                <a:srgbClr val="FFFFFF"/>
              </a:highlight>
            </a:endParaRPr>
          </a:p>
          <a:p>
            <a:pPr marL="457200" lvl="0" indent="-342900" algn="l" rtl="0">
              <a:lnSpc>
                <a:spcPct val="115000"/>
              </a:lnSpc>
              <a:spcBef>
                <a:spcPts val="1000"/>
              </a:spcBef>
              <a:spcAft>
                <a:spcPts val="0"/>
              </a:spcAft>
              <a:buClr>
                <a:schemeClr val="dk1"/>
              </a:buClr>
              <a:buSzPts val="1800"/>
              <a:buFont typeface="Calibri"/>
              <a:buChar char="●"/>
            </a:pPr>
            <a:r>
              <a:rPr lang="en-GB">
                <a:solidFill>
                  <a:srgbClr val="3C3C3C"/>
                </a:solidFill>
                <a:highlight>
                  <a:srgbClr val="FFFFFF"/>
                </a:highlight>
              </a:rPr>
              <a:t>Any enquiries: </a:t>
            </a:r>
            <a:r>
              <a:rPr lang="en-GB" u="sng">
                <a:solidFill>
                  <a:srgbClr val="002060"/>
                </a:solidFill>
                <a:highlight>
                  <a:srgbClr val="FFFFFF"/>
                </a:highlight>
                <a:hlinkClick r:id="rId4">
                  <a:extLst>
                    <a:ext uri="{A12FA001-AC4F-418D-AE19-62706E023703}">
                      <ahyp:hlinkClr xmlns:ahyp="http://schemas.microsoft.com/office/drawing/2018/hyperlinkcolor" xmlns="" val="tx"/>
                    </a:ext>
                  </a:extLst>
                </a:hlinkClick>
              </a:rPr>
              <a:t>householdsupportfund@kingston.gov.uk</a:t>
            </a:r>
            <a:r>
              <a:rPr lang="en-GB">
                <a:solidFill>
                  <a:srgbClr val="3C3C3C"/>
                </a:solidFill>
                <a:highlight>
                  <a:srgbClr val="FFFFFF"/>
                </a:highlight>
              </a:rPr>
              <a:t>  or telephone RBK’s contact centre of 0208 547 5000 requesting a call back from the Household Support Fund team.</a:t>
            </a:r>
            <a:endParaRPr>
              <a:solidFill>
                <a:srgbClr val="3C3C3C"/>
              </a:solidFill>
              <a:highlight>
                <a:srgbClr val="FFFFFF"/>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4"/>
          <p:cNvSpPr txBox="1">
            <a:spLocks noGrp="1"/>
          </p:cNvSpPr>
          <p:nvPr>
            <p:ph type="title"/>
          </p:nvPr>
        </p:nvSpPr>
        <p:spPr>
          <a:xfrm>
            <a:off x="311700" y="2926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a:t>Voluntary &amp; Community Sector grants</a:t>
            </a:r>
            <a:endParaRPr/>
          </a:p>
        </p:txBody>
      </p:sp>
      <p:sp>
        <p:nvSpPr>
          <p:cNvPr id="167" name="Google Shape;167;p34"/>
          <p:cNvSpPr txBox="1"/>
          <p:nvPr/>
        </p:nvSpPr>
        <p:spPr>
          <a:xfrm>
            <a:off x="255175" y="1004800"/>
            <a:ext cx="8832300" cy="3953700"/>
          </a:xfrm>
          <a:prstGeom prst="rect">
            <a:avLst/>
          </a:prstGeom>
          <a:noFill/>
          <a:ln>
            <a:noFill/>
          </a:ln>
        </p:spPr>
        <p:txBody>
          <a:bodyPr spcFirstLastPara="1" wrap="square" lIns="91425" tIns="91425" rIns="91425" bIns="91425" anchor="t" anchorCtr="0">
            <a:spAutoFit/>
          </a:bodyPr>
          <a:lstStyle/>
          <a:p>
            <a:pPr marL="457200" lvl="0" indent="-355600" algn="l" rtl="0">
              <a:lnSpc>
                <a:spcPct val="115000"/>
              </a:lnSpc>
              <a:spcBef>
                <a:spcPts val="1400"/>
              </a:spcBef>
              <a:spcAft>
                <a:spcPts val="0"/>
              </a:spcAft>
              <a:buClr>
                <a:schemeClr val="dk1"/>
              </a:buClr>
              <a:buSzPts val="2000"/>
              <a:buFont typeface="Calibri"/>
              <a:buChar char="●"/>
            </a:pPr>
            <a:r>
              <a:rPr lang="en-GB" sz="1600">
                <a:solidFill>
                  <a:srgbClr val="3C3C3C"/>
                </a:solidFill>
                <a:highlight>
                  <a:srgbClr val="FFFFFF"/>
                </a:highlight>
              </a:rPr>
              <a:t>We are inviting Voluntary and Community Sector organisations to apply for projects that will help people stay warm and well, and access meals and equipment and support. </a:t>
            </a:r>
            <a:endParaRPr sz="1600">
              <a:solidFill>
                <a:srgbClr val="3C3C3C"/>
              </a:solidFill>
              <a:highlight>
                <a:srgbClr val="FFFFFF"/>
              </a:highlight>
            </a:endParaRPr>
          </a:p>
          <a:p>
            <a:pPr marL="457200" lvl="0" indent="-355600" algn="l" rtl="0">
              <a:lnSpc>
                <a:spcPct val="115000"/>
              </a:lnSpc>
              <a:spcBef>
                <a:spcPts val="1400"/>
              </a:spcBef>
              <a:spcAft>
                <a:spcPts val="0"/>
              </a:spcAft>
              <a:buClr>
                <a:schemeClr val="dk1"/>
              </a:buClr>
              <a:buSzPts val="2000"/>
              <a:buFont typeface="Calibri"/>
              <a:buChar char="●"/>
            </a:pPr>
            <a:r>
              <a:rPr lang="en-GB" sz="1600">
                <a:solidFill>
                  <a:srgbClr val="3C3C3C"/>
                </a:solidFill>
                <a:highlight>
                  <a:srgbClr val="FFFFFF"/>
                </a:highlight>
              </a:rPr>
              <a:t>The funding retains flexibility in how this money can be spent and we are hoping to include the following: </a:t>
            </a:r>
            <a:endParaRPr sz="1600">
              <a:solidFill>
                <a:srgbClr val="3C3C3C"/>
              </a:solidFill>
              <a:highlight>
                <a:srgbClr val="FFFFFF"/>
              </a:highlight>
            </a:endParaRPr>
          </a:p>
          <a:p>
            <a:pPr marL="914400" lvl="1" indent="-355600" algn="l" rtl="0">
              <a:lnSpc>
                <a:spcPct val="115000"/>
              </a:lnSpc>
              <a:spcBef>
                <a:spcPts val="1000"/>
              </a:spcBef>
              <a:spcAft>
                <a:spcPts val="0"/>
              </a:spcAft>
              <a:buClr>
                <a:schemeClr val="dk1"/>
              </a:buClr>
              <a:buSzPts val="2000"/>
              <a:buFont typeface="Calibri"/>
              <a:buChar char="○"/>
            </a:pPr>
            <a:r>
              <a:rPr lang="en-GB" sz="1600">
                <a:solidFill>
                  <a:srgbClr val="3C3C3C"/>
                </a:solidFill>
                <a:highlight>
                  <a:srgbClr val="FFFFFF"/>
                </a:highlight>
              </a:rPr>
              <a:t>Nutritional meals for residents, especially clinically vulnerable residents.</a:t>
            </a:r>
            <a:endParaRPr sz="1600">
              <a:solidFill>
                <a:srgbClr val="3C3C3C"/>
              </a:solidFill>
              <a:highlight>
                <a:srgbClr val="FFFFFF"/>
              </a:highlight>
            </a:endParaRPr>
          </a:p>
          <a:p>
            <a:pPr marL="914400" lvl="1" indent="-355600" algn="l" rtl="0">
              <a:lnSpc>
                <a:spcPct val="115000"/>
              </a:lnSpc>
              <a:spcBef>
                <a:spcPts val="0"/>
              </a:spcBef>
              <a:spcAft>
                <a:spcPts val="0"/>
              </a:spcAft>
              <a:buClr>
                <a:schemeClr val="dk1"/>
              </a:buClr>
              <a:buSzPts val="2000"/>
              <a:buFont typeface="Calibri"/>
              <a:buChar char="○"/>
            </a:pPr>
            <a:r>
              <a:rPr lang="en-GB" sz="1600">
                <a:solidFill>
                  <a:srgbClr val="3C3C3C"/>
                </a:solidFill>
                <a:highlight>
                  <a:srgbClr val="FFFFFF"/>
                </a:highlight>
              </a:rPr>
              <a:t>Warm Spaces for residents to attend.</a:t>
            </a:r>
            <a:endParaRPr sz="1600">
              <a:solidFill>
                <a:srgbClr val="3C3C3C"/>
              </a:solidFill>
              <a:highlight>
                <a:srgbClr val="FFFFFF"/>
              </a:highlight>
            </a:endParaRPr>
          </a:p>
          <a:p>
            <a:pPr marL="914400" lvl="1" indent="-355600" algn="l" rtl="0">
              <a:lnSpc>
                <a:spcPct val="115000"/>
              </a:lnSpc>
              <a:spcBef>
                <a:spcPts val="0"/>
              </a:spcBef>
              <a:spcAft>
                <a:spcPts val="0"/>
              </a:spcAft>
              <a:buClr>
                <a:schemeClr val="dk1"/>
              </a:buClr>
              <a:buSzPts val="2000"/>
              <a:buFont typeface="Calibri"/>
              <a:buChar char="○"/>
            </a:pPr>
            <a:r>
              <a:rPr lang="en-GB" sz="1600">
                <a:solidFill>
                  <a:srgbClr val="3C3C3C"/>
                </a:solidFill>
                <a:highlight>
                  <a:srgbClr val="FFFFFF"/>
                </a:highlight>
              </a:rPr>
              <a:t>Support with food; energy/utility bills, essentials e.g. bedding, boiler repairs, clothing.</a:t>
            </a:r>
            <a:endParaRPr sz="1600">
              <a:solidFill>
                <a:srgbClr val="3C3C3C"/>
              </a:solidFill>
              <a:highlight>
                <a:srgbClr val="FFFFFF"/>
              </a:highlight>
            </a:endParaRPr>
          </a:p>
          <a:p>
            <a:pPr marL="914400" lvl="1" indent="-355600" algn="l" rtl="0">
              <a:lnSpc>
                <a:spcPct val="115000"/>
              </a:lnSpc>
              <a:spcBef>
                <a:spcPts val="0"/>
              </a:spcBef>
              <a:spcAft>
                <a:spcPts val="0"/>
              </a:spcAft>
              <a:buClr>
                <a:schemeClr val="dk1"/>
              </a:buClr>
              <a:buSzPts val="2000"/>
              <a:buFont typeface="Calibri"/>
              <a:buChar char="○"/>
            </a:pPr>
            <a:r>
              <a:rPr lang="en-GB" sz="1600">
                <a:solidFill>
                  <a:srgbClr val="3C3C3C"/>
                </a:solidFill>
                <a:highlight>
                  <a:srgbClr val="FFFFFF"/>
                </a:highlight>
              </a:rPr>
              <a:t>Provision of household equipment to help with keeping warm, eg. electric blankets, hot water bottles and thermos flasks.</a:t>
            </a:r>
            <a:endParaRPr sz="1600">
              <a:solidFill>
                <a:srgbClr val="3C3C3C"/>
              </a:solidFill>
              <a:highlight>
                <a:srgbClr val="FFFFFF"/>
              </a:highlight>
            </a:endParaRPr>
          </a:p>
          <a:p>
            <a:pPr marL="457200" lvl="0" indent="-355600" algn="l" rtl="0">
              <a:lnSpc>
                <a:spcPct val="115000"/>
              </a:lnSpc>
              <a:spcBef>
                <a:spcPts val="1400"/>
              </a:spcBef>
              <a:spcAft>
                <a:spcPts val="1000"/>
              </a:spcAft>
              <a:buClr>
                <a:schemeClr val="dk1"/>
              </a:buClr>
              <a:buSzPts val="2000"/>
              <a:buFont typeface="Calibri"/>
              <a:buChar char="●"/>
            </a:pPr>
            <a:r>
              <a:rPr lang="en-GB" sz="1600">
                <a:solidFill>
                  <a:srgbClr val="3C3C3C"/>
                </a:solidFill>
                <a:highlight>
                  <a:srgbClr val="FFFFFF"/>
                </a:highlight>
              </a:rPr>
              <a:t>For more information is available on the </a:t>
            </a:r>
            <a:r>
              <a:rPr lang="en-GB" sz="1600" u="sng">
                <a:solidFill>
                  <a:schemeClr val="hlink"/>
                </a:solidFill>
                <a:highlight>
                  <a:srgbClr val="FFFFFF"/>
                </a:highlight>
                <a:hlinkClick r:id="rId3"/>
              </a:rPr>
              <a:t>RBK website</a:t>
            </a:r>
            <a:r>
              <a:rPr lang="en-GB" sz="1600">
                <a:solidFill>
                  <a:srgbClr val="3C3C3C"/>
                </a:solidFill>
                <a:highlight>
                  <a:srgbClr val="FFFFFF"/>
                </a:highlight>
              </a:rPr>
              <a:t> or </a:t>
            </a:r>
            <a:r>
              <a:rPr lang="en-GB" sz="1600" u="sng">
                <a:solidFill>
                  <a:schemeClr val="hlink"/>
                </a:solidFill>
                <a:highlight>
                  <a:srgbClr val="FFFFFF"/>
                </a:highlight>
                <a:hlinkClick r:id="rId4"/>
              </a:rPr>
              <a:t>email the team</a:t>
            </a:r>
            <a:r>
              <a:rPr lang="en-GB" sz="1600">
                <a:solidFill>
                  <a:srgbClr val="3C3C3C"/>
                </a:solidFill>
                <a:highlight>
                  <a:srgbClr val="FFFFFF"/>
                </a:highlight>
              </a:rPr>
              <a:t>.</a:t>
            </a:r>
            <a:endParaRPr sz="1600">
              <a:solidFill>
                <a:srgbClr val="3C3C3C"/>
              </a:solidFill>
              <a:highlight>
                <a:srgbClr val="FFFFFF"/>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RBK: Cost of Living </a:t>
            </a:r>
            <a:endParaRPr/>
          </a:p>
        </p:txBody>
      </p:sp>
      <p:pic>
        <p:nvPicPr>
          <p:cNvPr id="173" name="Google Shape;173;p35"/>
          <p:cNvPicPr preferRelativeResize="0"/>
          <p:nvPr/>
        </p:nvPicPr>
        <p:blipFill>
          <a:blip r:embed="rId3">
            <a:alphaModFix/>
          </a:blip>
          <a:stretch>
            <a:fillRect/>
          </a:stretch>
        </p:blipFill>
        <p:spPr>
          <a:xfrm>
            <a:off x="4706125" y="661263"/>
            <a:ext cx="3598085" cy="3820975"/>
          </a:xfrm>
          <a:prstGeom prst="rect">
            <a:avLst/>
          </a:prstGeom>
          <a:noFill/>
          <a:ln>
            <a:noFill/>
          </a:ln>
        </p:spPr>
      </p:pic>
      <p:sp>
        <p:nvSpPr>
          <p:cNvPr id="174" name="Google Shape;174;p35"/>
          <p:cNvSpPr txBox="1"/>
          <p:nvPr/>
        </p:nvSpPr>
        <p:spPr>
          <a:xfrm>
            <a:off x="261550" y="1455200"/>
            <a:ext cx="438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https://www.kingston.gov.uk/costoflivingsupport</a:t>
            </a:r>
            <a:r>
              <a:rPr lang="en-GB"/>
              <a:t> </a:t>
            </a:r>
            <a:endParaRPr/>
          </a:p>
          <a:p>
            <a:pPr marL="0" lvl="0" indent="0" algn="l" rtl="0">
              <a:spcBef>
                <a:spcPts val="0"/>
              </a:spcBef>
              <a:spcAft>
                <a:spcPts val="0"/>
              </a:spcAft>
              <a:buNone/>
            </a:pPr>
            <a:endParaRPr/>
          </a:p>
        </p:txBody>
      </p:sp>
      <p:pic>
        <p:nvPicPr>
          <p:cNvPr id="175" name="Google Shape;175;p35"/>
          <p:cNvPicPr preferRelativeResize="0"/>
          <p:nvPr/>
        </p:nvPicPr>
        <p:blipFill>
          <a:blip r:embed="rId5">
            <a:alphaModFix/>
          </a:blip>
          <a:stretch>
            <a:fillRect/>
          </a:stretch>
        </p:blipFill>
        <p:spPr>
          <a:xfrm>
            <a:off x="1147175" y="2070800"/>
            <a:ext cx="2023591" cy="276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CAK: Cost of Living Toolkit</a:t>
            </a:r>
            <a:endParaRPr/>
          </a:p>
        </p:txBody>
      </p:sp>
      <p:sp>
        <p:nvSpPr>
          <p:cNvPr id="181" name="Google Shape;181;p36"/>
          <p:cNvSpPr txBox="1"/>
          <p:nvPr/>
        </p:nvSpPr>
        <p:spPr>
          <a:xfrm>
            <a:off x="261550" y="1455200"/>
            <a:ext cx="43857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https://www.citizensadvicekingston.org.uk/?portfolio=cost-of-living-crisis-2</a:t>
            </a:r>
            <a:r>
              <a:rPr lang="en-GB"/>
              <a:t> </a:t>
            </a:r>
            <a:endParaRPr/>
          </a:p>
          <a:p>
            <a:pPr marL="0" lvl="0" indent="0" algn="l" rtl="0">
              <a:spcBef>
                <a:spcPts val="0"/>
              </a:spcBef>
              <a:spcAft>
                <a:spcPts val="0"/>
              </a:spcAft>
              <a:buNone/>
            </a:pPr>
            <a:endParaRPr/>
          </a:p>
          <a:p>
            <a:pPr marL="0" lvl="0" indent="0" algn="l" rtl="0">
              <a:spcBef>
                <a:spcPts val="0"/>
              </a:spcBef>
              <a:spcAft>
                <a:spcPts val="0"/>
              </a:spcAft>
              <a:buNone/>
            </a:pPr>
            <a:r>
              <a:rPr lang="en-GB" sz="1600">
                <a:solidFill>
                  <a:srgbClr val="3C3C3C"/>
                </a:solidFill>
                <a:highlight>
                  <a:srgbClr val="FFFFFF"/>
                </a:highlight>
              </a:rPr>
              <a:t>Information and advice to help local people cope with the cost of living increases. Find out more information by calling 020 3166 0953.</a:t>
            </a:r>
            <a:endParaRPr sz="1800"/>
          </a:p>
        </p:txBody>
      </p:sp>
      <p:pic>
        <p:nvPicPr>
          <p:cNvPr id="182" name="Google Shape;182;p36"/>
          <p:cNvPicPr preferRelativeResize="0"/>
          <p:nvPr/>
        </p:nvPicPr>
        <p:blipFill rotWithShape="1">
          <a:blip r:embed="rId4">
            <a:alphaModFix/>
          </a:blip>
          <a:srcRect l="27346" t="16114" r="24921"/>
          <a:stretch/>
        </p:blipFill>
        <p:spPr>
          <a:xfrm>
            <a:off x="4871775" y="779050"/>
            <a:ext cx="4319849" cy="40017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1101</Words>
  <Application>Microsoft Office PowerPoint</Application>
  <PresentationFormat>On-screen Show (16:9)</PresentationFormat>
  <Paragraphs>94</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Roboto</vt:lpstr>
      <vt:lpstr>Calibri</vt:lpstr>
      <vt:lpstr>Simple Light</vt:lpstr>
      <vt:lpstr>Cost of living crisis </vt:lpstr>
      <vt:lpstr>PowerPoint Presentation</vt:lpstr>
      <vt:lpstr>PowerPoint Presentation</vt:lpstr>
      <vt:lpstr>PowerPoint Presentation</vt:lpstr>
      <vt:lpstr>Local support available </vt:lpstr>
      <vt:lpstr>RBK: Household Support Fund</vt:lpstr>
      <vt:lpstr>Voluntary &amp; Community Sector grants</vt:lpstr>
      <vt:lpstr>RBK: Cost of Living </vt:lpstr>
      <vt:lpstr>CAK: Cost of Living Toolkit</vt:lpstr>
      <vt:lpstr>Worrying About Money</vt:lpstr>
      <vt:lpstr>Connected Kingston: Money Matters</vt:lpstr>
      <vt:lpstr>GLA Cost of Living Toolkit</vt:lpstr>
      <vt:lpstr>Mental Health support</vt:lpstr>
      <vt:lpstr>Mental Health Links - emotional support</vt:lpstr>
      <vt:lpstr>Information gathering</vt:lpstr>
      <vt:lpstr>Please complete the Google form or get in touch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of living crisis</dc:title>
  <dc:creator>Sanja Djeric Kane</dc:creator>
  <cp:lastModifiedBy>Camilla Wheal</cp:lastModifiedBy>
  <cp:revision>2</cp:revision>
  <dcterms:modified xsi:type="dcterms:W3CDTF">2022-10-05T14:50:41Z</dcterms:modified>
</cp:coreProperties>
</file>